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6" r:id="rId1"/>
  </p:sldMasterIdLst>
  <p:notesMasterIdLst>
    <p:notesMasterId r:id="rId46"/>
  </p:notesMasterIdLst>
  <p:handoutMasterIdLst>
    <p:handoutMasterId r:id="rId47"/>
  </p:handoutMasterIdLst>
  <p:sldIdLst>
    <p:sldId id="478" r:id="rId2"/>
    <p:sldId id="382" r:id="rId3"/>
    <p:sldId id="480" r:id="rId4"/>
    <p:sldId id="482" r:id="rId5"/>
    <p:sldId id="483" r:id="rId6"/>
    <p:sldId id="484" r:id="rId7"/>
    <p:sldId id="485" r:id="rId8"/>
    <p:sldId id="486" r:id="rId9"/>
    <p:sldId id="349" r:id="rId10"/>
    <p:sldId id="342" r:id="rId11"/>
    <p:sldId id="343" r:id="rId12"/>
    <p:sldId id="413" r:id="rId13"/>
    <p:sldId id="300" r:id="rId14"/>
    <p:sldId id="306" r:id="rId15"/>
    <p:sldId id="318" r:id="rId16"/>
    <p:sldId id="481" r:id="rId17"/>
    <p:sldId id="307" r:id="rId18"/>
    <p:sldId id="311" r:id="rId19"/>
    <p:sldId id="308" r:id="rId20"/>
    <p:sldId id="364" r:id="rId21"/>
    <p:sldId id="363" r:id="rId22"/>
    <p:sldId id="305" r:id="rId23"/>
    <p:sldId id="492" r:id="rId24"/>
    <p:sldId id="493" r:id="rId25"/>
    <p:sldId id="416" r:id="rId26"/>
    <p:sldId id="494" r:id="rId27"/>
    <p:sldId id="488" r:id="rId28"/>
    <p:sldId id="489" r:id="rId29"/>
    <p:sldId id="490" r:id="rId30"/>
    <p:sldId id="491" r:id="rId31"/>
    <p:sldId id="316" r:id="rId32"/>
    <p:sldId id="451" r:id="rId33"/>
    <p:sldId id="422" r:id="rId34"/>
    <p:sldId id="315" r:id="rId35"/>
    <p:sldId id="319" r:id="rId36"/>
    <p:sldId id="359" r:id="rId37"/>
    <p:sldId id="426" r:id="rId38"/>
    <p:sldId id="427" r:id="rId39"/>
    <p:sldId id="428" r:id="rId40"/>
    <p:sldId id="425" r:id="rId41"/>
    <p:sldId id="456" r:id="rId42"/>
    <p:sldId id="391" r:id="rId43"/>
    <p:sldId id="397" r:id="rId44"/>
    <p:sldId id="479" r:id="rId45"/>
  </p:sldIdLst>
  <p:sldSz cx="9144000" cy="6858000" type="screen4x3"/>
  <p:notesSz cx="7086600" cy="10210800"/>
  <p:defaultTextStyle>
    <a:defPPr>
      <a:defRPr lang="en-GB"/>
    </a:defPPr>
    <a:lvl1pPr algn="ctr" defTabSz="449263" rtl="0" eaLnBrk="0" fontAlgn="base" hangingPunct="0">
      <a:lnSpc>
        <a:spcPct val="88000"/>
      </a:lnSpc>
      <a:spcBef>
        <a:spcPct val="0"/>
      </a:spcBef>
      <a:spcAft>
        <a:spcPct val="0"/>
      </a:spcAft>
      <a:buClr>
        <a:srgbClr val="000000"/>
      </a:buClr>
      <a:buSzPct val="100000"/>
      <a:buFont typeface="Times New Roman" pitchFamily="18" charset="0"/>
      <a:defRPr sz="1400" kern="1200">
        <a:solidFill>
          <a:schemeClr val="tx1"/>
        </a:solidFill>
        <a:latin typeface="Verdana" pitchFamily="34" charset="0"/>
        <a:ea typeface="+mn-ea"/>
        <a:cs typeface="Arial" pitchFamily="34" charset="0"/>
      </a:defRPr>
    </a:lvl1pPr>
    <a:lvl2pPr marL="457200" algn="ctr" defTabSz="449263" rtl="0" eaLnBrk="0" fontAlgn="base" hangingPunct="0">
      <a:lnSpc>
        <a:spcPct val="88000"/>
      </a:lnSpc>
      <a:spcBef>
        <a:spcPct val="0"/>
      </a:spcBef>
      <a:spcAft>
        <a:spcPct val="0"/>
      </a:spcAft>
      <a:buClr>
        <a:srgbClr val="000000"/>
      </a:buClr>
      <a:buSzPct val="100000"/>
      <a:buFont typeface="Times New Roman" pitchFamily="18" charset="0"/>
      <a:defRPr sz="1400" kern="1200">
        <a:solidFill>
          <a:schemeClr val="tx1"/>
        </a:solidFill>
        <a:latin typeface="Verdana" pitchFamily="34" charset="0"/>
        <a:ea typeface="+mn-ea"/>
        <a:cs typeface="Arial" pitchFamily="34" charset="0"/>
      </a:defRPr>
    </a:lvl2pPr>
    <a:lvl3pPr marL="914400" algn="ctr" defTabSz="449263" rtl="0" eaLnBrk="0" fontAlgn="base" hangingPunct="0">
      <a:lnSpc>
        <a:spcPct val="88000"/>
      </a:lnSpc>
      <a:spcBef>
        <a:spcPct val="0"/>
      </a:spcBef>
      <a:spcAft>
        <a:spcPct val="0"/>
      </a:spcAft>
      <a:buClr>
        <a:srgbClr val="000000"/>
      </a:buClr>
      <a:buSzPct val="100000"/>
      <a:buFont typeface="Times New Roman" pitchFamily="18" charset="0"/>
      <a:defRPr sz="1400" kern="1200">
        <a:solidFill>
          <a:schemeClr val="tx1"/>
        </a:solidFill>
        <a:latin typeface="Verdana" pitchFamily="34" charset="0"/>
        <a:ea typeface="+mn-ea"/>
        <a:cs typeface="Arial" pitchFamily="34" charset="0"/>
      </a:defRPr>
    </a:lvl3pPr>
    <a:lvl4pPr marL="1371600" algn="ctr" defTabSz="449263" rtl="0" eaLnBrk="0" fontAlgn="base" hangingPunct="0">
      <a:lnSpc>
        <a:spcPct val="88000"/>
      </a:lnSpc>
      <a:spcBef>
        <a:spcPct val="0"/>
      </a:spcBef>
      <a:spcAft>
        <a:spcPct val="0"/>
      </a:spcAft>
      <a:buClr>
        <a:srgbClr val="000000"/>
      </a:buClr>
      <a:buSzPct val="100000"/>
      <a:buFont typeface="Times New Roman" pitchFamily="18" charset="0"/>
      <a:defRPr sz="1400" kern="1200">
        <a:solidFill>
          <a:schemeClr val="tx1"/>
        </a:solidFill>
        <a:latin typeface="Verdana" pitchFamily="34" charset="0"/>
        <a:ea typeface="+mn-ea"/>
        <a:cs typeface="Arial" pitchFamily="34" charset="0"/>
      </a:defRPr>
    </a:lvl4pPr>
    <a:lvl5pPr marL="1828800" algn="ctr" defTabSz="449263" rtl="0" eaLnBrk="0" fontAlgn="base" hangingPunct="0">
      <a:lnSpc>
        <a:spcPct val="88000"/>
      </a:lnSpc>
      <a:spcBef>
        <a:spcPct val="0"/>
      </a:spcBef>
      <a:spcAft>
        <a:spcPct val="0"/>
      </a:spcAft>
      <a:buClr>
        <a:srgbClr val="000000"/>
      </a:buClr>
      <a:buSzPct val="100000"/>
      <a:buFont typeface="Times New Roman" pitchFamily="18" charset="0"/>
      <a:defRPr sz="1400" kern="1200">
        <a:solidFill>
          <a:schemeClr val="tx1"/>
        </a:solidFill>
        <a:latin typeface="Verdana" pitchFamily="34" charset="0"/>
        <a:ea typeface="+mn-ea"/>
        <a:cs typeface="Arial" pitchFamily="34" charset="0"/>
      </a:defRPr>
    </a:lvl5pPr>
    <a:lvl6pPr marL="2286000" algn="l" defTabSz="914400" rtl="0" eaLnBrk="1" latinLnBrk="0" hangingPunct="1">
      <a:defRPr sz="1400" kern="1200">
        <a:solidFill>
          <a:schemeClr val="tx1"/>
        </a:solidFill>
        <a:latin typeface="Verdana" pitchFamily="34" charset="0"/>
        <a:ea typeface="+mn-ea"/>
        <a:cs typeface="Arial" pitchFamily="34" charset="0"/>
      </a:defRPr>
    </a:lvl6pPr>
    <a:lvl7pPr marL="2743200" algn="l" defTabSz="914400" rtl="0" eaLnBrk="1" latinLnBrk="0" hangingPunct="1">
      <a:defRPr sz="1400" kern="1200">
        <a:solidFill>
          <a:schemeClr val="tx1"/>
        </a:solidFill>
        <a:latin typeface="Verdana" pitchFamily="34" charset="0"/>
        <a:ea typeface="+mn-ea"/>
        <a:cs typeface="Arial" pitchFamily="34" charset="0"/>
      </a:defRPr>
    </a:lvl7pPr>
    <a:lvl8pPr marL="3200400" algn="l" defTabSz="914400" rtl="0" eaLnBrk="1" latinLnBrk="0" hangingPunct="1">
      <a:defRPr sz="1400" kern="1200">
        <a:solidFill>
          <a:schemeClr val="tx1"/>
        </a:solidFill>
        <a:latin typeface="Verdana" pitchFamily="34" charset="0"/>
        <a:ea typeface="+mn-ea"/>
        <a:cs typeface="Arial" pitchFamily="34" charset="0"/>
      </a:defRPr>
    </a:lvl8pPr>
    <a:lvl9pPr marL="3657600" algn="l" defTabSz="914400" rtl="0" eaLnBrk="1" latinLnBrk="0" hangingPunct="1">
      <a:defRPr sz="1400" kern="1200">
        <a:solidFill>
          <a:schemeClr val="tx1"/>
        </a:solidFill>
        <a:latin typeface="Verdana"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99"/>
    <a:srgbClr val="3399FF"/>
    <a:srgbClr val="C88500"/>
    <a:srgbClr val="FFBC37"/>
    <a:srgbClr val="002B71"/>
    <a:srgbClr val="336699"/>
    <a:srgbClr val="CC66FF"/>
    <a:srgbClr val="33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927" autoAdjust="0"/>
    <p:restoredTop sz="97257" autoAdjust="0"/>
  </p:normalViewPr>
  <p:slideViewPr>
    <p:cSldViewPr snapToGrid="0">
      <p:cViewPr>
        <p:scale>
          <a:sx n="90" d="100"/>
          <a:sy n="90" d="100"/>
        </p:scale>
        <p:origin x="-1090" y="77"/>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100" d="100"/>
        <a:sy n="100" d="100"/>
      </p:scale>
      <p:origin x="0" y="27522"/>
    </p:cViewPr>
  </p:sorterViewPr>
  <p:notesViewPr>
    <p:cSldViewPr snapToGrid="0">
      <p:cViewPr varScale="1">
        <p:scale>
          <a:sx n="59" d="100"/>
          <a:sy n="59" d="100"/>
        </p:scale>
        <p:origin x="-1752" y="-72"/>
      </p:cViewPr>
      <p:guideLst>
        <p:guide orient="horz" pos="3192"/>
        <p:guide pos="2193"/>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iagrams/_rels/data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png"/><Relationship Id="rId5" Type="http://schemas.openxmlformats.org/officeDocument/2006/relationships/image" Target="../media/image22.jpeg"/><Relationship Id="rId4" Type="http://schemas.openxmlformats.org/officeDocument/2006/relationships/image" Target="../media/image21.jpeg"/></Relationships>
</file>

<file path=ppt/diagrams/_rels/data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jpeg"/><Relationship Id="rId5" Type="http://schemas.openxmlformats.org/officeDocument/2006/relationships/image" Target="../media/image27.jpeg"/><Relationship Id="rId4" Type="http://schemas.openxmlformats.org/officeDocument/2006/relationships/image" Target="../media/image26.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png"/><Relationship Id="rId5" Type="http://schemas.openxmlformats.org/officeDocument/2006/relationships/image" Target="../media/image22.jpeg"/><Relationship Id="rId4" Type="http://schemas.openxmlformats.org/officeDocument/2006/relationships/image" Target="../media/image21.jpeg"/></Relationships>
</file>

<file path=ppt/diagrams/_rels/drawing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jpeg"/><Relationship Id="rId5" Type="http://schemas.openxmlformats.org/officeDocument/2006/relationships/image" Target="../media/image27.jpeg"/><Relationship Id="rId4" Type="http://schemas.openxmlformats.org/officeDocument/2006/relationships/image" Target="../media/image26.jpeg"/></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C204F28-3AF6-428A-9252-FE898090C0C8}" type="doc">
      <dgm:prSet loTypeId="urn:microsoft.com/office/officeart/2005/8/layout/hierarchy4" loCatId="list" qsTypeId="urn:microsoft.com/office/officeart/2005/8/quickstyle/simple1" qsCatId="simple" csTypeId="urn:microsoft.com/office/officeart/2005/8/colors/accent1_5" csCatId="accent1" phldr="1"/>
      <dgm:spPr/>
      <dgm:t>
        <a:bodyPr/>
        <a:lstStyle/>
        <a:p>
          <a:endParaRPr lang="en-IE"/>
        </a:p>
      </dgm:t>
    </dgm:pt>
    <dgm:pt modelId="{0A3C5A90-0172-48C0-99E1-F78CA8CDADCB}">
      <dgm:prSet phldrT="[Text]" custT="1"/>
      <dgm:spPr/>
      <dgm:t>
        <a:bodyPr/>
        <a:lstStyle/>
        <a:p>
          <a:r>
            <a:rPr lang="en-GB" sz="3200" dirty="0" smtClean="0"/>
            <a:t>To help to drastically on reducing substandard shipping by: </a:t>
          </a:r>
          <a:endParaRPr lang="en-IE" sz="3200" dirty="0"/>
        </a:p>
      </dgm:t>
    </dgm:pt>
    <dgm:pt modelId="{89F91378-F8F2-4951-BAEE-7F0EC37D99DE}" type="parTrans" cxnId="{0CC30DA1-AC02-465C-9538-2D450F57BFC9}">
      <dgm:prSet/>
      <dgm:spPr/>
      <dgm:t>
        <a:bodyPr/>
        <a:lstStyle/>
        <a:p>
          <a:endParaRPr lang="en-IE"/>
        </a:p>
      </dgm:t>
    </dgm:pt>
    <dgm:pt modelId="{640524BF-7B62-4F40-B0B4-FD36985BE425}" type="sibTrans" cxnId="{0CC30DA1-AC02-465C-9538-2D450F57BFC9}">
      <dgm:prSet/>
      <dgm:spPr/>
      <dgm:t>
        <a:bodyPr/>
        <a:lstStyle/>
        <a:p>
          <a:endParaRPr lang="en-IE"/>
        </a:p>
      </dgm:t>
    </dgm:pt>
    <dgm:pt modelId="{D8776001-5B42-4203-AB69-1A1A0E195389}">
      <dgm:prSet phldrT="[Text]"/>
      <dgm:spPr/>
      <dgm:t>
        <a:bodyPr/>
        <a:lstStyle/>
        <a:p>
          <a:r>
            <a:rPr lang="en-GB" b="1" u="sng" dirty="0" smtClean="0"/>
            <a:t>Increasing compliance </a:t>
          </a:r>
          <a:r>
            <a:rPr lang="en-GB" b="0" dirty="0" smtClean="0"/>
            <a:t>with international and relevant Community legislation</a:t>
          </a:r>
          <a:endParaRPr lang="en-IE" dirty="0"/>
        </a:p>
      </dgm:t>
    </dgm:pt>
    <dgm:pt modelId="{B9839B87-51BF-44A1-B238-549F952B7F38}" type="parTrans" cxnId="{3475E83E-BDDD-42E3-B6B7-3B879A6D68E7}">
      <dgm:prSet/>
      <dgm:spPr/>
      <dgm:t>
        <a:bodyPr/>
        <a:lstStyle/>
        <a:p>
          <a:endParaRPr lang="en-IE"/>
        </a:p>
      </dgm:t>
    </dgm:pt>
    <dgm:pt modelId="{CAE35C58-ABB2-4364-8EF7-D69D90817826}" type="sibTrans" cxnId="{3475E83E-BDDD-42E3-B6B7-3B879A6D68E7}">
      <dgm:prSet/>
      <dgm:spPr/>
      <dgm:t>
        <a:bodyPr/>
        <a:lstStyle/>
        <a:p>
          <a:endParaRPr lang="en-IE"/>
        </a:p>
      </dgm:t>
    </dgm:pt>
    <dgm:pt modelId="{27001A34-4281-46B1-A0D9-23024BC2D2D3}">
      <dgm:prSet phldrT="[Text]"/>
      <dgm:spPr/>
      <dgm:t>
        <a:bodyPr/>
        <a:lstStyle/>
        <a:p>
          <a:r>
            <a:rPr lang="en-GB" b="1" u="sng" dirty="0" smtClean="0"/>
            <a:t>Implementing a PSC system </a:t>
          </a:r>
          <a:r>
            <a:rPr lang="en-GB" b="0" dirty="0" smtClean="0"/>
            <a:t>aiming at the </a:t>
          </a:r>
          <a:r>
            <a:rPr lang="en-GB" dirty="0" smtClean="0"/>
            <a:t>inspection of all ships with a </a:t>
          </a:r>
          <a:r>
            <a:rPr lang="en-GB" b="1" u="sng" dirty="0" smtClean="0"/>
            <a:t>frequency</a:t>
          </a:r>
          <a:r>
            <a:rPr lang="en-GB" b="0" dirty="0" smtClean="0"/>
            <a:t> depending on their risk profile</a:t>
          </a:r>
          <a:endParaRPr lang="en-IE" dirty="0"/>
        </a:p>
      </dgm:t>
    </dgm:pt>
    <dgm:pt modelId="{9627C8DE-E882-40B1-9141-4DA375B17869}" type="parTrans" cxnId="{59D17D5B-A59D-4BE9-883B-E8E8D6BE90A7}">
      <dgm:prSet/>
      <dgm:spPr/>
      <dgm:t>
        <a:bodyPr/>
        <a:lstStyle/>
        <a:p>
          <a:endParaRPr lang="en-IE"/>
        </a:p>
      </dgm:t>
    </dgm:pt>
    <dgm:pt modelId="{077CA2A3-08B4-45A9-B261-D96A2966B674}" type="sibTrans" cxnId="{59D17D5B-A59D-4BE9-883B-E8E8D6BE90A7}">
      <dgm:prSet/>
      <dgm:spPr/>
      <dgm:t>
        <a:bodyPr/>
        <a:lstStyle/>
        <a:p>
          <a:endParaRPr lang="en-IE"/>
        </a:p>
      </dgm:t>
    </dgm:pt>
    <dgm:pt modelId="{1D286B3C-359E-425A-BF59-F3802818FF02}">
      <dgm:prSet phldrT="[Text]"/>
      <dgm:spPr/>
      <dgm:t>
        <a:bodyPr/>
        <a:lstStyle/>
        <a:p>
          <a:r>
            <a:rPr lang="en-GB" b="1" u="sng" dirty="0" smtClean="0"/>
            <a:t>Establishing common criteria for control of ships by PSC</a:t>
          </a:r>
          <a:r>
            <a:rPr lang="en-GB" b="1" dirty="0" smtClean="0"/>
            <a:t> </a:t>
          </a:r>
          <a:r>
            <a:rPr lang="en-GB" b="0" dirty="0" smtClean="0"/>
            <a:t>&amp; harmonising procedures on inspection and detention</a:t>
          </a:r>
          <a:endParaRPr lang="en-IE" dirty="0"/>
        </a:p>
      </dgm:t>
    </dgm:pt>
    <dgm:pt modelId="{A007991E-2BFF-4885-AA22-CBDDC8BE98B2}" type="parTrans" cxnId="{F4BC4DC5-AB46-4DB0-B45E-F8EB931EFB6B}">
      <dgm:prSet/>
      <dgm:spPr/>
      <dgm:t>
        <a:bodyPr/>
        <a:lstStyle/>
        <a:p>
          <a:endParaRPr lang="en-IE"/>
        </a:p>
      </dgm:t>
    </dgm:pt>
    <dgm:pt modelId="{5A446A28-883A-408B-B44A-2DDDF8F2DBB8}" type="sibTrans" cxnId="{F4BC4DC5-AB46-4DB0-B45E-F8EB931EFB6B}">
      <dgm:prSet/>
      <dgm:spPr/>
      <dgm:t>
        <a:bodyPr/>
        <a:lstStyle/>
        <a:p>
          <a:endParaRPr lang="en-IE"/>
        </a:p>
      </dgm:t>
    </dgm:pt>
    <dgm:pt modelId="{8BF8562F-A3AA-4ED2-9392-A35DE1F81FF1}" type="pres">
      <dgm:prSet presAssocID="{4C204F28-3AF6-428A-9252-FE898090C0C8}" presName="Name0" presStyleCnt="0">
        <dgm:presLayoutVars>
          <dgm:chPref val="1"/>
          <dgm:dir/>
          <dgm:animOne val="branch"/>
          <dgm:animLvl val="lvl"/>
          <dgm:resizeHandles/>
        </dgm:presLayoutVars>
      </dgm:prSet>
      <dgm:spPr/>
      <dgm:t>
        <a:bodyPr/>
        <a:lstStyle/>
        <a:p>
          <a:endParaRPr lang="en-IE"/>
        </a:p>
      </dgm:t>
    </dgm:pt>
    <dgm:pt modelId="{4DF9009B-60D7-4745-B272-A68BEA6CE4EE}" type="pres">
      <dgm:prSet presAssocID="{0A3C5A90-0172-48C0-99E1-F78CA8CDADCB}" presName="vertOne" presStyleCnt="0"/>
      <dgm:spPr/>
      <dgm:t>
        <a:bodyPr/>
        <a:lstStyle/>
        <a:p>
          <a:endParaRPr lang="en-IE"/>
        </a:p>
      </dgm:t>
    </dgm:pt>
    <dgm:pt modelId="{7448F048-FAF6-4D94-880D-51E2C38B59C3}" type="pres">
      <dgm:prSet presAssocID="{0A3C5A90-0172-48C0-99E1-F78CA8CDADCB}" presName="txOne" presStyleLbl="node0" presStyleIdx="0" presStyleCnt="1">
        <dgm:presLayoutVars>
          <dgm:chPref val="3"/>
        </dgm:presLayoutVars>
      </dgm:prSet>
      <dgm:spPr/>
      <dgm:t>
        <a:bodyPr/>
        <a:lstStyle/>
        <a:p>
          <a:endParaRPr lang="en-IE"/>
        </a:p>
      </dgm:t>
    </dgm:pt>
    <dgm:pt modelId="{95467A24-BD3B-4CAA-A080-9A830C40DE94}" type="pres">
      <dgm:prSet presAssocID="{0A3C5A90-0172-48C0-99E1-F78CA8CDADCB}" presName="parTransOne" presStyleCnt="0"/>
      <dgm:spPr/>
      <dgm:t>
        <a:bodyPr/>
        <a:lstStyle/>
        <a:p>
          <a:endParaRPr lang="en-IE"/>
        </a:p>
      </dgm:t>
    </dgm:pt>
    <dgm:pt modelId="{CE291672-56EB-47EF-8D3D-D2F47972BD68}" type="pres">
      <dgm:prSet presAssocID="{0A3C5A90-0172-48C0-99E1-F78CA8CDADCB}" presName="horzOne" presStyleCnt="0"/>
      <dgm:spPr/>
      <dgm:t>
        <a:bodyPr/>
        <a:lstStyle/>
        <a:p>
          <a:endParaRPr lang="en-IE"/>
        </a:p>
      </dgm:t>
    </dgm:pt>
    <dgm:pt modelId="{E1AF5227-4128-44A9-A262-2866F76002D6}" type="pres">
      <dgm:prSet presAssocID="{D8776001-5B42-4203-AB69-1A1A0E195389}" presName="vertTwo" presStyleCnt="0"/>
      <dgm:spPr/>
      <dgm:t>
        <a:bodyPr/>
        <a:lstStyle/>
        <a:p>
          <a:endParaRPr lang="en-IE"/>
        </a:p>
      </dgm:t>
    </dgm:pt>
    <dgm:pt modelId="{55DB1878-89A3-4DCC-9E1F-1885A791B3CA}" type="pres">
      <dgm:prSet presAssocID="{D8776001-5B42-4203-AB69-1A1A0E195389}" presName="txTwo" presStyleLbl="node2" presStyleIdx="0" presStyleCnt="2">
        <dgm:presLayoutVars>
          <dgm:chPref val="3"/>
        </dgm:presLayoutVars>
      </dgm:prSet>
      <dgm:spPr/>
      <dgm:t>
        <a:bodyPr/>
        <a:lstStyle/>
        <a:p>
          <a:endParaRPr lang="en-IE"/>
        </a:p>
      </dgm:t>
    </dgm:pt>
    <dgm:pt modelId="{BFF0BF78-48BA-4F83-B01F-151286B3F9C9}" type="pres">
      <dgm:prSet presAssocID="{D8776001-5B42-4203-AB69-1A1A0E195389}" presName="parTransTwo" presStyleCnt="0"/>
      <dgm:spPr/>
      <dgm:t>
        <a:bodyPr/>
        <a:lstStyle/>
        <a:p>
          <a:endParaRPr lang="en-IE"/>
        </a:p>
      </dgm:t>
    </dgm:pt>
    <dgm:pt modelId="{13487721-FA42-4032-9674-D6C14039BC6C}" type="pres">
      <dgm:prSet presAssocID="{D8776001-5B42-4203-AB69-1A1A0E195389}" presName="horzTwo" presStyleCnt="0"/>
      <dgm:spPr/>
      <dgm:t>
        <a:bodyPr/>
        <a:lstStyle/>
        <a:p>
          <a:endParaRPr lang="en-IE"/>
        </a:p>
      </dgm:t>
    </dgm:pt>
    <dgm:pt modelId="{0B9B0C1D-56DF-412A-A8D3-535D7C471A74}" type="pres">
      <dgm:prSet presAssocID="{27001A34-4281-46B1-A0D9-23024BC2D2D3}" presName="vertThree" presStyleCnt="0"/>
      <dgm:spPr/>
      <dgm:t>
        <a:bodyPr/>
        <a:lstStyle/>
        <a:p>
          <a:endParaRPr lang="en-IE"/>
        </a:p>
      </dgm:t>
    </dgm:pt>
    <dgm:pt modelId="{EA4A045E-E3DC-4E6D-AC50-4FEB85992378}" type="pres">
      <dgm:prSet presAssocID="{27001A34-4281-46B1-A0D9-23024BC2D2D3}" presName="txThree" presStyleLbl="node3" presStyleIdx="0" presStyleCnt="1" custLinFactNeighborX="59959" custLinFactNeighborY="-1321">
        <dgm:presLayoutVars>
          <dgm:chPref val="3"/>
        </dgm:presLayoutVars>
      </dgm:prSet>
      <dgm:spPr/>
      <dgm:t>
        <a:bodyPr/>
        <a:lstStyle/>
        <a:p>
          <a:endParaRPr lang="en-IE"/>
        </a:p>
      </dgm:t>
    </dgm:pt>
    <dgm:pt modelId="{0A6A915A-C7C7-45D0-8EE7-2D92DC150B66}" type="pres">
      <dgm:prSet presAssocID="{27001A34-4281-46B1-A0D9-23024BC2D2D3}" presName="horzThree" presStyleCnt="0"/>
      <dgm:spPr/>
      <dgm:t>
        <a:bodyPr/>
        <a:lstStyle/>
        <a:p>
          <a:endParaRPr lang="en-IE"/>
        </a:p>
      </dgm:t>
    </dgm:pt>
    <dgm:pt modelId="{327821D2-7F7A-431E-821E-9A95AC818F84}" type="pres">
      <dgm:prSet presAssocID="{CAE35C58-ABB2-4364-8EF7-D69D90817826}" presName="sibSpaceTwo" presStyleCnt="0"/>
      <dgm:spPr/>
      <dgm:t>
        <a:bodyPr/>
        <a:lstStyle/>
        <a:p>
          <a:endParaRPr lang="en-IE"/>
        </a:p>
      </dgm:t>
    </dgm:pt>
    <dgm:pt modelId="{2EDE47C3-1FF1-455B-85BA-215A2F54349D}" type="pres">
      <dgm:prSet presAssocID="{1D286B3C-359E-425A-BF59-F3802818FF02}" presName="vertTwo" presStyleCnt="0"/>
      <dgm:spPr/>
      <dgm:t>
        <a:bodyPr/>
        <a:lstStyle/>
        <a:p>
          <a:endParaRPr lang="en-IE"/>
        </a:p>
      </dgm:t>
    </dgm:pt>
    <dgm:pt modelId="{888F6B2B-0D4F-49AC-AC7F-AC524987B7EC}" type="pres">
      <dgm:prSet presAssocID="{1D286B3C-359E-425A-BF59-F3802818FF02}" presName="txTwo" presStyleLbl="node2" presStyleIdx="1" presStyleCnt="2">
        <dgm:presLayoutVars>
          <dgm:chPref val="3"/>
        </dgm:presLayoutVars>
      </dgm:prSet>
      <dgm:spPr/>
      <dgm:t>
        <a:bodyPr/>
        <a:lstStyle/>
        <a:p>
          <a:endParaRPr lang="en-IE"/>
        </a:p>
      </dgm:t>
    </dgm:pt>
    <dgm:pt modelId="{350DA266-AEF6-459B-8173-21CB9A0B4DD0}" type="pres">
      <dgm:prSet presAssocID="{1D286B3C-359E-425A-BF59-F3802818FF02}" presName="horzTwo" presStyleCnt="0"/>
      <dgm:spPr/>
      <dgm:t>
        <a:bodyPr/>
        <a:lstStyle/>
        <a:p>
          <a:endParaRPr lang="en-IE"/>
        </a:p>
      </dgm:t>
    </dgm:pt>
  </dgm:ptLst>
  <dgm:cxnLst>
    <dgm:cxn modelId="{98DD11FD-70BB-4676-9B6D-A125D8B94CC5}" type="presOf" srcId="{4C204F28-3AF6-428A-9252-FE898090C0C8}" destId="{8BF8562F-A3AA-4ED2-9392-A35DE1F81FF1}" srcOrd="0" destOrd="0" presId="urn:microsoft.com/office/officeart/2005/8/layout/hierarchy4"/>
    <dgm:cxn modelId="{59D17D5B-A59D-4BE9-883B-E8E8D6BE90A7}" srcId="{D8776001-5B42-4203-AB69-1A1A0E195389}" destId="{27001A34-4281-46B1-A0D9-23024BC2D2D3}" srcOrd="0" destOrd="0" parTransId="{9627C8DE-E882-40B1-9141-4DA375B17869}" sibTransId="{077CA2A3-08B4-45A9-B261-D96A2966B674}"/>
    <dgm:cxn modelId="{7416FE77-E659-4902-9FA5-95F2358716C1}" type="presOf" srcId="{1D286B3C-359E-425A-BF59-F3802818FF02}" destId="{888F6B2B-0D4F-49AC-AC7F-AC524987B7EC}" srcOrd="0" destOrd="0" presId="urn:microsoft.com/office/officeart/2005/8/layout/hierarchy4"/>
    <dgm:cxn modelId="{C5AD7E9A-A1C6-4F25-90AE-78E05834595E}" type="presOf" srcId="{D8776001-5B42-4203-AB69-1A1A0E195389}" destId="{55DB1878-89A3-4DCC-9E1F-1885A791B3CA}" srcOrd="0" destOrd="0" presId="urn:microsoft.com/office/officeart/2005/8/layout/hierarchy4"/>
    <dgm:cxn modelId="{61F59B7D-7CC4-48F9-B71B-01D512914B0D}" type="presOf" srcId="{27001A34-4281-46B1-A0D9-23024BC2D2D3}" destId="{EA4A045E-E3DC-4E6D-AC50-4FEB85992378}" srcOrd="0" destOrd="0" presId="urn:microsoft.com/office/officeart/2005/8/layout/hierarchy4"/>
    <dgm:cxn modelId="{0CC30DA1-AC02-465C-9538-2D450F57BFC9}" srcId="{4C204F28-3AF6-428A-9252-FE898090C0C8}" destId="{0A3C5A90-0172-48C0-99E1-F78CA8CDADCB}" srcOrd="0" destOrd="0" parTransId="{89F91378-F8F2-4951-BAEE-7F0EC37D99DE}" sibTransId="{640524BF-7B62-4F40-B0B4-FD36985BE425}"/>
    <dgm:cxn modelId="{D26FA25D-EEE9-484B-9D7B-E02D733ABFB1}" type="presOf" srcId="{0A3C5A90-0172-48C0-99E1-F78CA8CDADCB}" destId="{7448F048-FAF6-4D94-880D-51E2C38B59C3}" srcOrd="0" destOrd="0" presId="urn:microsoft.com/office/officeart/2005/8/layout/hierarchy4"/>
    <dgm:cxn modelId="{3475E83E-BDDD-42E3-B6B7-3B879A6D68E7}" srcId="{0A3C5A90-0172-48C0-99E1-F78CA8CDADCB}" destId="{D8776001-5B42-4203-AB69-1A1A0E195389}" srcOrd="0" destOrd="0" parTransId="{B9839B87-51BF-44A1-B238-549F952B7F38}" sibTransId="{CAE35C58-ABB2-4364-8EF7-D69D90817826}"/>
    <dgm:cxn modelId="{F4BC4DC5-AB46-4DB0-B45E-F8EB931EFB6B}" srcId="{0A3C5A90-0172-48C0-99E1-F78CA8CDADCB}" destId="{1D286B3C-359E-425A-BF59-F3802818FF02}" srcOrd="1" destOrd="0" parTransId="{A007991E-2BFF-4885-AA22-CBDDC8BE98B2}" sibTransId="{5A446A28-883A-408B-B44A-2DDDF8F2DBB8}"/>
    <dgm:cxn modelId="{DEF91D3E-1607-497F-94C0-9406757C11E2}" type="presParOf" srcId="{8BF8562F-A3AA-4ED2-9392-A35DE1F81FF1}" destId="{4DF9009B-60D7-4745-B272-A68BEA6CE4EE}" srcOrd="0" destOrd="0" presId="urn:microsoft.com/office/officeart/2005/8/layout/hierarchy4"/>
    <dgm:cxn modelId="{C536EC27-370A-423F-A1E0-D4F490EFF436}" type="presParOf" srcId="{4DF9009B-60D7-4745-B272-A68BEA6CE4EE}" destId="{7448F048-FAF6-4D94-880D-51E2C38B59C3}" srcOrd="0" destOrd="0" presId="urn:microsoft.com/office/officeart/2005/8/layout/hierarchy4"/>
    <dgm:cxn modelId="{105D354A-4CC6-4467-868F-2972C711F491}" type="presParOf" srcId="{4DF9009B-60D7-4745-B272-A68BEA6CE4EE}" destId="{95467A24-BD3B-4CAA-A080-9A830C40DE94}" srcOrd="1" destOrd="0" presId="urn:microsoft.com/office/officeart/2005/8/layout/hierarchy4"/>
    <dgm:cxn modelId="{654B0F98-F872-4E7A-A9B0-F6F694523931}" type="presParOf" srcId="{4DF9009B-60D7-4745-B272-A68BEA6CE4EE}" destId="{CE291672-56EB-47EF-8D3D-D2F47972BD68}" srcOrd="2" destOrd="0" presId="urn:microsoft.com/office/officeart/2005/8/layout/hierarchy4"/>
    <dgm:cxn modelId="{0F56C8E4-35D3-4DB8-9E12-26D564B365FB}" type="presParOf" srcId="{CE291672-56EB-47EF-8D3D-D2F47972BD68}" destId="{E1AF5227-4128-44A9-A262-2866F76002D6}" srcOrd="0" destOrd="0" presId="urn:microsoft.com/office/officeart/2005/8/layout/hierarchy4"/>
    <dgm:cxn modelId="{34DC030E-ACAA-43BF-ABBD-805BC79B8BFC}" type="presParOf" srcId="{E1AF5227-4128-44A9-A262-2866F76002D6}" destId="{55DB1878-89A3-4DCC-9E1F-1885A791B3CA}" srcOrd="0" destOrd="0" presId="urn:microsoft.com/office/officeart/2005/8/layout/hierarchy4"/>
    <dgm:cxn modelId="{1AEB1A90-FAB3-4A0C-BFF9-82BF05EF48C9}" type="presParOf" srcId="{E1AF5227-4128-44A9-A262-2866F76002D6}" destId="{BFF0BF78-48BA-4F83-B01F-151286B3F9C9}" srcOrd="1" destOrd="0" presId="urn:microsoft.com/office/officeart/2005/8/layout/hierarchy4"/>
    <dgm:cxn modelId="{3562C38B-6F42-4250-87F4-B7429C0A2AD2}" type="presParOf" srcId="{E1AF5227-4128-44A9-A262-2866F76002D6}" destId="{13487721-FA42-4032-9674-D6C14039BC6C}" srcOrd="2" destOrd="0" presId="urn:microsoft.com/office/officeart/2005/8/layout/hierarchy4"/>
    <dgm:cxn modelId="{B57A1233-0087-48DF-BF5C-A119406E9E48}" type="presParOf" srcId="{13487721-FA42-4032-9674-D6C14039BC6C}" destId="{0B9B0C1D-56DF-412A-A8D3-535D7C471A74}" srcOrd="0" destOrd="0" presId="urn:microsoft.com/office/officeart/2005/8/layout/hierarchy4"/>
    <dgm:cxn modelId="{EC0792B8-0B07-4CBB-ADCA-900B8D1D4BEC}" type="presParOf" srcId="{0B9B0C1D-56DF-412A-A8D3-535D7C471A74}" destId="{EA4A045E-E3DC-4E6D-AC50-4FEB85992378}" srcOrd="0" destOrd="0" presId="urn:microsoft.com/office/officeart/2005/8/layout/hierarchy4"/>
    <dgm:cxn modelId="{3E5A9181-089C-4C19-9B3B-F726C622A438}" type="presParOf" srcId="{0B9B0C1D-56DF-412A-A8D3-535D7C471A74}" destId="{0A6A915A-C7C7-45D0-8EE7-2D92DC150B66}" srcOrd="1" destOrd="0" presId="urn:microsoft.com/office/officeart/2005/8/layout/hierarchy4"/>
    <dgm:cxn modelId="{1C225DB3-CF4E-457E-90CA-0F7B29784DA5}" type="presParOf" srcId="{CE291672-56EB-47EF-8D3D-D2F47972BD68}" destId="{327821D2-7F7A-431E-821E-9A95AC818F84}" srcOrd="1" destOrd="0" presId="urn:microsoft.com/office/officeart/2005/8/layout/hierarchy4"/>
    <dgm:cxn modelId="{B5CDD9DF-AA42-45B3-A62B-3ABE053502A8}" type="presParOf" srcId="{CE291672-56EB-47EF-8D3D-D2F47972BD68}" destId="{2EDE47C3-1FF1-455B-85BA-215A2F54349D}" srcOrd="2" destOrd="0" presId="urn:microsoft.com/office/officeart/2005/8/layout/hierarchy4"/>
    <dgm:cxn modelId="{34F08E16-DDDD-47C4-9C0F-D1B9DA5A210D}" type="presParOf" srcId="{2EDE47C3-1FF1-455B-85BA-215A2F54349D}" destId="{888F6B2B-0D4F-49AC-AC7F-AC524987B7EC}" srcOrd="0" destOrd="0" presId="urn:microsoft.com/office/officeart/2005/8/layout/hierarchy4"/>
    <dgm:cxn modelId="{6B92405F-D6C3-4A3E-AF53-E5466B8A154E}" type="presParOf" srcId="{2EDE47C3-1FF1-455B-85BA-215A2F54349D}" destId="{350DA266-AEF6-459B-8173-21CB9A0B4DD0}"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B021314-80E7-44A4-A7D6-6AE71007A8FF}" type="doc">
      <dgm:prSet loTypeId="urn:microsoft.com/office/officeart/2005/8/layout/vList3#6" loCatId="list" qsTypeId="urn:microsoft.com/office/officeart/2005/8/quickstyle/simple1#2" qsCatId="simple" csTypeId="urn:microsoft.com/office/officeart/2005/8/colors/accent1_2#2" csCatId="accent1" phldr="1"/>
      <dgm:spPr/>
    </dgm:pt>
    <dgm:pt modelId="{74A645BE-E47E-4D4E-85A9-2E20440D7145}">
      <dgm:prSet phldrT="[Text]"/>
      <dgm:spPr>
        <a:noFill/>
        <a:ln>
          <a:solidFill>
            <a:srgbClr val="0078C7"/>
          </a:solidFill>
        </a:ln>
      </dgm:spPr>
      <dgm:t>
        <a:bodyPr/>
        <a:lstStyle/>
        <a:p>
          <a:r>
            <a:rPr lang="en-GB" dirty="0" smtClean="0">
              <a:solidFill>
                <a:srgbClr val="0078C7"/>
              </a:solidFill>
              <a:latin typeface="Verdana" pitchFamily="34" charset="0"/>
            </a:rPr>
            <a:t>Load Lines 1966 and Protocol 1988</a:t>
          </a:r>
          <a:endParaRPr lang="it-IT" dirty="0"/>
        </a:p>
      </dgm:t>
    </dgm:pt>
    <dgm:pt modelId="{8F31EF64-8050-43F8-AC0E-ABB9A2282952}" type="parTrans" cxnId="{AB51D008-568C-4ABE-993A-5744F5E4E246}">
      <dgm:prSet/>
      <dgm:spPr/>
      <dgm:t>
        <a:bodyPr/>
        <a:lstStyle/>
        <a:p>
          <a:endParaRPr lang="it-IT"/>
        </a:p>
      </dgm:t>
    </dgm:pt>
    <dgm:pt modelId="{B5865500-F81B-42F9-9CAC-115FEBEA51E1}" type="sibTrans" cxnId="{AB51D008-568C-4ABE-993A-5744F5E4E246}">
      <dgm:prSet/>
      <dgm:spPr/>
      <dgm:t>
        <a:bodyPr/>
        <a:lstStyle/>
        <a:p>
          <a:endParaRPr lang="it-IT"/>
        </a:p>
      </dgm:t>
    </dgm:pt>
    <dgm:pt modelId="{1515E5A2-3971-465F-9005-65079B6F98B8}">
      <dgm:prSet phldrT="[Text]"/>
      <dgm:spPr>
        <a:noFill/>
        <a:ln>
          <a:solidFill>
            <a:srgbClr val="0078C7"/>
          </a:solidFill>
        </a:ln>
      </dgm:spPr>
      <dgm:t>
        <a:bodyPr/>
        <a:lstStyle/>
        <a:p>
          <a:r>
            <a:rPr lang="en-GB" dirty="0" smtClean="0">
              <a:solidFill>
                <a:srgbClr val="0078C7"/>
              </a:solidFill>
              <a:latin typeface="Verdana" pitchFamily="34" charset="0"/>
            </a:rPr>
            <a:t>SOLAS 1974 and Protocols 1978 - 1988</a:t>
          </a:r>
          <a:endParaRPr lang="it-IT" dirty="0"/>
        </a:p>
      </dgm:t>
    </dgm:pt>
    <dgm:pt modelId="{3E406935-0731-4990-9767-30DA5DEC9C7F}" type="parTrans" cxnId="{70109909-8947-414A-A375-48B6B64DF5D0}">
      <dgm:prSet/>
      <dgm:spPr/>
      <dgm:t>
        <a:bodyPr/>
        <a:lstStyle/>
        <a:p>
          <a:endParaRPr lang="it-IT"/>
        </a:p>
      </dgm:t>
    </dgm:pt>
    <dgm:pt modelId="{1787C7E2-16BE-4D92-A095-64CF3BCBA440}" type="sibTrans" cxnId="{70109909-8947-414A-A375-48B6B64DF5D0}">
      <dgm:prSet/>
      <dgm:spPr/>
      <dgm:t>
        <a:bodyPr/>
        <a:lstStyle/>
        <a:p>
          <a:endParaRPr lang="it-IT"/>
        </a:p>
      </dgm:t>
    </dgm:pt>
    <dgm:pt modelId="{769470EE-C89E-4A9D-B7FC-13850E9F096E}">
      <dgm:prSet phldrT="[Text]"/>
      <dgm:spPr>
        <a:noFill/>
        <a:ln>
          <a:solidFill>
            <a:srgbClr val="0078C7"/>
          </a:solidFill>
        </a:ln>
      </dgm:spPr>
      <dgm:t>
        <a:bodyPr/>
        <a:lstStyle/>
        <a:p>
          <a:r>
            <a:rPr lang="en-GB" dirty="0" smtClean="0">
              <a:solidFill>
                <a:srgbClr val="0078C7"/>
              </a:solidFill>
              <a:latin typeface="Verdana" pitchFamily="34" charset="0"/>
            </a:rPr>
            <a:t>MARPOL 73/78 and Protocols 1978 - 1997</a:t>
          </a:r>
          <a:endParaRPr lang="it-IT" dirty="0"/>
        </a:p>
      </dgm:t>
    </dgm:pt>
    <dgm:pt modelId="{9F6652C8-5D84-4E73-90ED-8C26C1F70331}" type="parTrans" cxnId="{B9B1BEDF-08D4-4E4C-9CE4-0390C61801B2}">
      <dgm:prSet/>
      <dgm:spPr/>
      <dgm:t>
        <a:bodyPr/>
        <a:lstStyle/>
        <a:p>
          <a:endParaRPr lang="it-IT"/>
        </a:p>
      </dgm:t>
    </dgm:pt>
    <dgm:pt modelId="{E84E9937-9409-4A04-8700-C6C5A0EF6B9D}" type="sibTrans" cxnId="{B9B1BEDF-08D4-4E4C-9CE4-0390C61801B2}">
      <dgm:prSet/>
      <dgm:spPr/>
      <dgm:t>
        <a:bodyPr/>
        <a:lstStyle/>
        <a:p>
          <a:endParaRPr lang="it-IT"/>
        </a:p>
      </dgm:t>
    </dgm:pt>
    <dgm:pt modelId="{815C8316-CBC1-4FE7-AE09-49E47F1DD109}">
      <dgm:prSet/>
      <dgm:spPr>
        <a:noFill/>
        <a:ln>
          <a:solidFill>
            <a:srgbClr val="0078C7"/>
          </a:solidFill>
        </a:ln>
      </dgm:spPr>
      <dgm:t>
        <a:bodyPr/>
        <a:lstStyle/>
        <a:p>
          <a:r>
            <a:rPr lang="en-GB" dirty="0" smtClean="0">
              <a:solidFill>
                <a:srgbClr val="0078C7"/>
              </a:solidFill>
              <a:latin typeface="Verdana" pitchFamily="34" charset="0"/>
            </a:rPr>
            <a:t>STCW 78/95</a:t>
          </a:r>
          <a:endParaRPr lang="it-IT" dirty="0"/>
        </a:p>
      </dgm:t>
    </dgm:pt>
    <dgm:pt modelId="{66E79490-B1D1-473B-99F0-3586865F17FA}" type="parTrans" cxnId="{2BD3A282-9F3F-43B9-ACDC-F1DDC96DC92C}">
      <dgm:prSet/>
      <dgm:spPr/>
      <dgm:t>
        <a:bodyPr/>
        <a:lstStyle/>
        <a:p>
          <a:endParaRPr lang="it-IT"/>
        </a:p>
      </dgm:t>
    </dgm:pt>
    <dgm:pt modelId="{DBF69718-501F-4197-9E34-EC59E6EC3F45}" type="sibTrans" cxnId="{2BD3A282-9F3F-43B9-ACDC-F1DDC96DC92C}">
      <dgm:prSet/>
      <dgm:spPr/>
      <dgm:t>
        <a:bodyPr/>
        <a:lstStyle/>
        <a:p>
          <a:endParaRPr lang="it-IT"/>
        </a:p>
      </dgm:t>
    </dgm:pt>
    <dgm:pt modelId="{CD8D7FCA-14BE-4BCB-88E5-6693CB10958C}">
      <dgm:prSet/>
      <dgm:spPr>
        <a:noFill/>
        <a:ln>
          <a:solidFill>
            <a:srgbClr val="0078C7"/>
          </a:solidFill>
        </a:ln>
      </dgm:spPr>
      <dgm:t>
        <a:bodyPr/>
        <a:lstStyle/>
        <a:p>
          <a:r>
            <a:rPr lang="en-GB" dirty="0" smtClean="0">
              <a:solidFill>
                <a:srgbClr val="0078C7"/>
              </a:solidFill>
              <a:latin typeface="Verdana" pitchFamily="34" charset="0"/>
            </a:rPr>
            <a:t>COLREG 72</a:t>
          </a:r>
          <a:endParaRPr lang="it-IT" dirty="0"/>
        </a:p>
      </dgm:t>
    </dgm:pt>
    <dgm:pt modelId="{7944D90A-3854-4B97-A536-ACB727AB60B3}" type="parTrans" cxnId="{5254BF2E-30E9-4463-8DCA-10DC75E82C6C}">
      <dgm:prSet/>
      <dgm:spPr/>
      <dgm:t>
        <a:bodyPr/>
        <a:lstStyle/>
        <a:p>
          <a:endParaRPr lang="it-IT"/>
        </a:p>
      </dgm:t>
    </dgm:pt>
    <dgm:pt modelId="{9D9ECDC0-56DD-4B62-AAA1-BC697346C30B}" type="sibTrans" cxnId="{5254BF2E-30E9-4463-8DCA-10DC75E82C6C}">
      <dgm:prSet/>
      <dgm:spPr/>
      <dgm:t>
        <a:bodyPr/>
        <a:lstStyle/>
        <a:p>
          <a:endParaRPr lang="it-IT"/>
        </a:p>
      </dgm:t>
    </dgm:pt>
    <dgm:pt modelId="{36CDEEA9-C6A2-4333-A595-F23726D1A5F8}" type="pres">
      <dgm:prSet presAssocID="{0B021314-80E7-44A4-A7D6-6AE71007A8FF}" presName="linearFlow" presStyleCnt="0">
        <dgm:presLayoutVars>
          <dgm:dir/>
          <dgm:resizeHandles val="exact"/>
        </dgm:presLayoutVars>
      </dgm:prSet>
      <dgm:spPr/>
    </dgm:pt>
    <dgm:pt modelId="{5514B5F8-E155-4AC7-A352-DB1F8511A1B6}" type="pres">
      <dgm:prSet presAssocID="{74A645BE-E47E-4D4E-85A9-2E20440D7145}" presName="composite" presStyleCnt="0"/>
      <dgm:spPr/>
    </dgm:pt>
    <dgm:pt modelId="{0F15DFB1-B8A6-4A55-8D78-6C1FCF6980C2}" type="pres">
      <dgm:prSet presAssocID="{74A645BE-E47E-4D4E-85A9-2E20440D7145}" presName="imgShp" presStyleLbl="fgImgPlace1" presStyleIdx="0" presStyleCnt="5"/>
      <dgm:spPr>
        <a:blipFill rotWithShape="0">
          <a:blip xmlns:r="http://schemas.openxmlformats.org/officeDocument/2006/relationships" r:embed="rId1"/>
          <a:stretch>
            <a:fillRect/>
          </a:stretch>
        </a:blipFill>
      </dgm:spPr>
    </dgm:pt>
    <dgm:pt modelId="{2C15C0CD-F317-4693-BEF8-6354D78A6A8E}" type="pres">
      <dgm:prSet presAssocID="{74A645BE-E47E-4D4E-85A9-2E20440D7145}" presName="txShp" presStyleLbl="node1" presStyleIdx="0" presStyleCnt="5">
        <dgm:presLayoutVars>
          <dgm:bulletEnabled val="1"/>
        </dgm:presLayoutVars>
      </dgm:prSet>
      <dgm:spPr/>
      <dgm:t>
        <a:bodyPr/>
        <a:lstStyle/>
        <a:p>
          <a:endParaRPr lang="it-IT"/>
        </a:p>
      </dgm:t>
    </dgm:pt>
    <dgm:pt modelId="{D172031A-202A-48A6-B3DD-BA303190BE86}" type="pres">
      <dgm:prSet presAssocID="{B5865500-F81B-42F9-9CAC-115FEBEA51E1}" presName="spacing" presStyleCnt="0"/>
      <dgm:spPr/>
    </dgm:pt>
    <dgm:pt modelId="{ADBDC33F-8D6A-438B-915E-D0543BF00A35}" type="pres">
      <dgm:prSet presAssocID="{1515E5A2-3971-465F-9005-65079B6F98B8}" presName="composite" presStyleCnt="0"/>
      <dgm:spPr/>
    </dgm:pt>
    <dgm:pt modelId="{80ADE8EC-1A56-44FB-A849-F9F853789855}" type="pres">
      <dgm:prSet presAssocID="{1515E5A2-3971-465F-9005-65079B6F98B8}" presName="imgShp" presStyleLbl="fgImgPlace1" presStyleIdx="1" presStyleCnt="5"/>
      <dgm:spPr>
        <a:blipFill>
          <a:blip xmlns:r="http://schemas.openxmlformats.org/officeDocument/2006/relationships" r:embed="rId2">
            <a:extLst/>
          </a:blip>
          <a:srcRect/>
          <a:stretch>
            <a:fillRect t="-21000" b="-21000"/>
          </a:stretch>
        </a:blipFill>
      </dgm:spPr>
    </dgm:pt>
    <dgm:pt modelId="{15876A52-A7FB-44A6-B398-6C3E09226AA1}" type="pres">
      <dgm:prSet presAssocID="{1515E5A2-3971-465F-9005-65079B6F98B8}" presName="txShp" presStyleLbl="node1" presStyleIdx="1" presStyleCnt="5">
        <dgm:presLayoutVars>
          <dgm:bulletEnabled val="1"/>
        </dgm:presLayoutVars>
      </dgm:prSet>
      <dgm:spPr/>
      <dgm:t>
        <a:bodyPr/>
        <a:lstStyle/>
        <a:p>
          <a:endParaRPr lang="it-IT"/>
        </a:p>
      </dgm:t>
    </dgm:pt>
    <dgm:pt modelId="{8A4E89CD-9E78-4F1F-AA84-7EB0FC74307D}" type="pres">
      <dgm:prSet presAssocID="{1787C7E2-16BE-4D92-A095-64CF3BCBA440}" presName="spacing" presStyleCnt="0"/>
      <dgm:spPr/>
    </dgm:pt>
    <dgm:pt modelId="{8D82B8E1-3384-4BAB-A756-52239E99AFC9}" type="pres">
      <dgm:prSet presAssocID="{769470EE-C89E-4A9D-B7FC-13850E9F096E}" presName="composite" presStyleCnt="0"/>
      <dgm:spPr/>
    </dgm:pt>
    <dgm:pt modelId="{5FA3C437-11EB-4D75-9CDD-1784083D53A3}" type="pres">
      <dgm:prSet presAssocID="{769470EE-C89E-4A9D-B7FC-13850E9F096E}" presName="imgShp" presStyleLbl="fgImgPlace1" presStyleIdx="2" presStyleCnt="5" custScaleY="98790" custLinFactNeighborX="-2114"/>
      <dgm:spPr>
        <a:blipFill>
          <a:blip xmlns:r="http://schemas.openxmlformats.org/officeDocument/2006/relationships" r:embed="rId3">
            <a:extLst/>
          </a:blip>
          <a:srcRect/>
          <a:stretch>
            <a:fillRect t="-21000" b="-21000"/>
          </a:stretch>
        </a:blipFill>
        <a:scene3d>
          <a:camera prst="perspectiveRight"/>
          <a:lightRig rig="threePt" dir="t"/>
        </a:scene3d>
      </dgm:spPr>
    </dgm:pt>
    <dgm:pt modelId="{AD40AE7D-F9F2-4EFA-98EB-CA61056E80EE}" type="pres">
      <dgm:prSet presAssocID="{769470EE-C89E-4A9D-B7FC-13850E9F096E}" presName="txShp" presStyleLbl="node1" presStyleIdx="2" presStyleCnt="5">
        <dgm:presLayoutVars>
          <dgm:bulletEnabled val="1"/>
        </dgm:presLayoutVars>
      </dgm:prSet>
      <dgm:spPr/>
      <dgm:t>
        <a:bodyPr/>
        <a:lstStyle/>
        <a:p>
          <a:endParaRPr lang="it-IT"/>
        </a:p>
      </dgm:t>
    </dgm:pt>
    <dgm:pt modelId="{A645DEFC-1139-4827-94F6-37E6E5FD117A}" type="pres">
      <dgm:prSet presAssocID="{E84E9937-9409-4A04-8700-C6C5A0EF6B9D}" presName="spacing" presStyleCnt="0"/>
      <dgm:spPr/>
    </dgm:pt>
    <dgm:pt modelId="{F702BECB-1DD2-47F9-AB0E-91119067CA6E}" type="pres">
      <dgm:prSet presAssocID="{815C8316-CBC1-4FE7-AE09-49E47F1DD109}" presName="composite" presStyleCnt="0"/>
      <dgm:spPr/>
    </dgm:pt>
    <dgm:pt modelId="{B884748C-4E1B-4457-8BBB-790200D16DEB}" type="pres">
      <dgm:prSet presAssocID="{815C8316-CBC1-4FE7-AE09-49E47F1DD109}" presName="imgShp" presStyleLbl="fgImgPlace1" presStyleIdx="3" presStyleCnt="5"/>
      <dgm:spPr>
        <a:prstGeom prst="parallelogram">
          <a:avLst/>
        </a:prstGeom>
        <a:blipFill>
          <a:blip xmlns:r="http://schemas.openxmlformats.org/officeDocument/2006/relationships" r:embed="rId4">
            <a:extLst/>
          </a:blip>
          <a:srcRect/>
          <a:stretch>
            <a:fillRect t="-21000" b="-21000"/>
          </a:stretch>
        </a:blipFill>
        <a:scene3d>
          <a:camera prst="orthographicFront"/>
          <a:lightRig rig="threePt" dir="t"/>
        </a:scene3d>
        <a:sp3d prstMaterial="flat">
          <a:bevelT w="114300" prst="hardEdge"/>
        </a:sp3d>
      </dgm:spPr>
    </dgm:pt>
    <dgm:pt modelId="{0D2278BD-5B86-4FCD-837C-36B37F58E15A}" type="pres">
      <dgm:prSet presAssocID="{815C8316-CBC1-4FE7-AE09-49E47F1DD109}" presName="txShp" presStyleLbl="node1" presStyleIdx="3" presStyleCnt="5">
        <dgm:presLayoutVars>
          <dgm:bulletEnabled val="1"/>
        </dgm:presLayoutVars>
      </dgm:prSet>
      <dgm:spPr/>
      <dgm:t>
        <a:bodyPr/>
        <a:lstStyle/>
        <a:p>
          <a:endParaRPr lang="en-GB"/>
        </a:p>
      </dgm:t>
    </dgm:pt>
    <dgm:pt modelId="{CD4FD4F3-BAC9-4CFF-81AC-1CC2CBED2195}" type="pres">
      <dgm:prSet presAssocID="{DBF69718-501F-4197-9E34-EC59E6EC3F45}" presName="spacing" presStyleCnt="0"/>
      <dgm:spPr/>
    </dgm:pt>
    <dgm:pt modelId="{BFC41BE2-E2BA-4D37-B435-E6627398325D}" type="pres">
      <dgm:prSet presAssocID="{CD8D7FCA-14BE-4BCB-88E5-6693CB10958C}" presName="composite" presStyleCnt="0"/>
      <dgm:spPr/>
    </dgm:pt>
    <dgm:pt modelId="{7978B582-8DE9-4EE5-A687-480F02FDE06D}" type="pres">
      <dgm:prSet presAssocID="{CD8D7FCA-14BE-4BCB-88E5-6693CB10958C}" presName="imgShp" presStyleLbl="fgImgPlace1" presStyleIdx="4" presStyleCnt="5"/>
      <dgm:spPr>
        <a:blipFill>
          <a:blip xmlns:r="http://schemas.openxmlformats.org/officeDocument/2006/relationships" r:embed="rId5">
            <a:extLst/>
          </a:blip>
          <a:srcRect/>
          <a:stretch>
            <a:fillRect t="-21000" b="-21000"/>
          </a:stretch>
        </a:blipFill>
      </dgm:spPr>
    </dgm:pt>
    <dgm:pt modelId="{350477FB-FA67-4B46-9157-125ECEFAE569}" type="pres">
      <dgm:prSet presAssocID="{CD8D7FCA-14BE-4BCB-88E5-6693CB10958C}" presName="txShp" presStyleLbl="node1" presStyleIdx="4" presStyleCnt="5" custScaleX="101372" custLinFactNeighborX="-668" custLinFactNeighborY="1060">
        <dgm:presLayoutVars>
          <dgm:bulletEnabled val="1"/>
        </dgm:presLayoutVars>
      </dgm:prSet>
      <dgm:spPr/>
      <dgm:t>
        <a:bodyPr/>
        <a:lstStyle/>
        <a:p>
          <a:endParaRPr lang="en-GB"/>
        </a:p>
      </dgm:t>
    </dgm:pt>
  </dgm:ptLst>
  <dgm:cxnLst>
    <dgm:cxn modelId="{2BD3A282-9F3F-43B9-ACDC-F1DDC96DC92C}" srcId="{0B021314-80E7-44A4-A7D6-6AE71007A8FF}" destId="{815C8316-CBC1-4FE7-AE09-49E47F1DD109}" srcOrd="3" destOrd="0" parTransId="{66E79490-B1D1-473B-99F0-3586865F17FA}" sibTransId="{DBF69718-501F-4197-9E34-EC59E6EC3F45}"/>
    <dgm:cxn modelId="{346DC1C8-A22C-4E70-8BA7-AF5BC232A775}" type="presOf" srcId="{769470EE-C89E-4A9D-B7FC-13850E9F096E}" destId="{AD40AE7D-F9F2-4EFA-98EB-CA61056E80EE}" srcOrd="0" destOrd="0" presId="urn:microsoft.com/office/officeart/2005/8/layout/vList3#6"/>
    <dgm:cxn modelId="{F04986E2-70AF-43DC-942A-62F4B1FC39EA}" type="presOf" srcId="{74A645BE-E47E-4D4E-85A9-2E20440D7145}" destId="{2C15C0CD-F317-4693-BEF8-6354D78A6A8E}" srcOrd="0" destOrd="0" presId="urn:microsoft.com/office/officeart/2005/8/layout/vList3#6"/>
    <dgm:cxn modelId="{FD541EA5-6F91-4638-9BC2-67312E9ED466}" type="presOf" srcId="{0B021314-80E7-44A4-A7D6-6AE71007A8FF}" destId="{36CDEEA9-C6A2-4333-A595-F23726D1A5F8}" srcOrd="0" destOrd="0" presId="urn:microsoft.com/office/officeart/2005/8/layout/vList3#6"/>
    <dgm:cxn modelId="{AB51D008-568C-4ABE-993A-5744F5E4E246}" srcId="{0B021314-80E7-44A4-A7D6-6AE71007A8FF}" destId="{74A645BE-E47E-4D4E-85A9-2E20440D7145}" srcOrd="0" destOrd="0" parTransId="{8F31EF64-8050-43F8-AC0E-ABB9A2282952}" sibTransId="{B5865500-F81B-42F9-9CAC-115FEBEA51E1}"/>
    <dgm:cxn modelId="{B9B1BEDF-08D4-4E4C-9CE4-0390C61801B2}" srcId="{0B021314-80E7-44A4-A7D6-6AE71007A8FF}" destId="{769470EE-C89E-4A9D-B7FC-13850E9F096E}" srcOrd="2" destOrd="0" parTransId="{9F6652C8-5D84-4E73-90ED-8C26C1F70331}" sibTransId="{E84E9937-9409-4A04-8700-C6C5A0EF6B9D}"/>
    <dgm:cxn modelId="{8EDFAD61-07C6-4E22-A1A8-A609A5EB9C92}" type="presOf" srcId="{1515E5A2-3971-465F-9005-65079B6F98B8}" destId="{15876A52-A7FB-44A6-B398-6C3E09226AA1}" srcOrd="0" destOrd="0" presId="urn:microsoft.com/office/officeart/2005/8/layout/vList3#6"/>
    <dgm:cxn modelId="{AA87DDA9-BBBB-447E-8045-869017C12C49}" type="presOf" srcId="{CD8D7FCA-14BE-4BCB-88E5-6693CB10958C}" destId="{350477FB-FA67-4B46-9157-125ECEFAE569}" srcOrd="0" destOrd="0" presId="urn:microsoft.com/office/officeart/2005/8/layout/vList3#6"/>
    <dgm:cxn modelId="{5254BF2E-30E9-4463-8DCA-10DC75E82C6C}" srcId="{0B021314-80E7-44A4-A7D6-6AE71007A8FF}" destId="{CD8D7FCA-14BE-4BCB-88E5-6693CB10958C}" srcOrd="4" destOrd="0" parTransId="{7944D90A-3854-4B97-A536-ACB727AB60B3}" sibTransId="{9D9ECDC0-56DD-4B62-AAA1-BC697346C30B}"/>
    <dgm:cxn modelId="{70109909-8947-414A-A375-48B6B64DF5D0}" srcId="{0B021314-80E7-44A4-A7D6-6AE71007A8FF}" destId="{1515E5A2-3971-465F-9005-65079B6F98B8}" srcOrd="1" destOrd="0" parTransId="{3E406935-0731-4990-9767-30DA5DEC9C7F}" sibTransId="{1787C7E2-16BE-4D92-A095-64CF3BCBA440}"/>
    <dgm:cxn modelId="{E385D74F-5849-48B5-B586-14E0DF1DC26C}" type="presOf" srcId="{815C8316-CBC1-4FE7-AE09-49E47F1DD109}" destId="{0D2278BD-5B86-4FCD-837C-36B37F58E15A}" srcOrd="0" destOrd="0" presId="urn:microsoft.com/office/officeart/2005/8/layout/vList3#6"/>
    <dgm:cxn modelId="{D5A3C467-7DEF-422F-AE83-12222763DB51}" type="presParOf" srcId="{36CDEEA9-C6A2-4333-A595-F23726D1A5F8}" destId="{5514B5F8-E155-4AC7-A352-DB1F8511A1B6}" srcOrd="0" destOrd="0" presId="urn:microsoft.com/office/officeart/2005/8/layout/vList3#6"/>
    <dgm:cxn modelId="{9D0425FB-D82B-4481-A312-FE0C97B765D3}" type="presParOf" srcId="{5514B5F8-E155-4AC7-A352-DB1F8511A1B6}" destId="{0F15DFB1-B8A6-4A55-8D78-6C1FCF6980C2}" srcOrd="0" destOrd="0" presId="urn:microsoft.com/office/officeart/2005/8/layout/vList3#6"/>
    <dgm:cxn modelId="{D7E0BD02-8386-48F4-8B6F-4BA49A4A3458}" type="presParOf" srcId="{5514B5F8-E155-4AC7-A352-DB1F8511A1B6}" destId="{2C15C0CD-F317-4693-BEF8-6354D78A6A8E}" srcOrd="1" destOrd="0" presId="urn:microsoft.com/office/officeart/2005/8/layout/vList3#6"/>
    <dgm:cxn modelId="{05BA5849-F131-4386-99CA-EE6B600E191D}" type="presParOf" srcId="{36CDEEA9-C6A2-4333-A595-F23726D1A5F8}" destId="{D172031A-202A-48A6-B3DD-BA303190BE86}" srcOrd="1" destOrd="0" presId="urn:microsoft.com/office/officeart/2005/8/layout/vList3#6"/>
    <dgm:cxn modelId="{F1717547-7B3E-4B0F-8F37-A5001D689DC8}" type="presParOf" srcId="{36CDEEA9-C6A2-4333-A595-F23726D1A5F8}" destId="{ADBDC33F-8D6A-438B-915E-D0543BF00A35}" srcOrd="2" destOrd="0" presId="urn:microsoft.com/office/officeart/2005/8/layout/vList3#6"/>
    <dgm:cxn modelId="{4FD76BDA-1892-407A-8A06-6D1A04881E39}" type="presParOf" srcId="{ADBDC33F-8D6A-438B-915E-D0543BF00A35}" destId="{80ADE8EC-1A56-44FB-A849-F9F853789855}" srcOrd="0" destOrd="0" presId="urn:microsoft.com/office/officeart/2005/8/layout/vList3#6"/>
    <dgm:cxn modelId="{1EB651FF-0A65-4C02-8E19-1035AC69DD30}" type="presParOf" srcId="{ADBDC33F-8D6A-438B-915E-D0543BF00A35}" destId="{15876A52-A7FB-44A6-B398-6C3E09226AA1}" srcOrd="1" destOrd="0" presId="urn:microsoft.com/office/officeart/2005/8/layout/vList3#6"/>
    <dgm:cxn modelId="{24B50C7A-3E41-4CA2-97E4-2D3805CEA0F2}" type="presParOf" srcId="{36CDEEA9-C6A2-4333-A595-F23726D1A5F8}" destId="{8A4E89CD-9E78-4F1F-AA84-7EB0FC74307D}" srcOrd="3" destOrd="0" presId="urn:microsoft.com/office/officeart/2005/8/layout/vList3#6"/>
    <dgm:cxn modelId="{43800618-D26C-4429-888D-FB56846006F5}" type="presParOf" srcId="{36CDEEA9-C6A2-4333-A595-F23726D1A5F8}" destId="{8D82B8E1-3384-4BAB-A756-52239E99AFC9}" srcOrd="4" destOrd="0" presId="urn:microsoft.com/office/officeart/2005/8/layout/vList3#6"/>
    <dgm:cxn modelId="{EE1DE54A-B8B1-4EC7-949D-243AE89294B8}" type="presParOf" srcId="{8D82B8E1-3384-4BAB-A756-52239E99AFC9}" destId="{5FA3C437-11EB-4D75-9CDD-1784083D53A3}" srcOrd="0" destOrd="0" presId="urn:microsoft.com/office/officeart/2005/8/layout/vList3#6"/>
    <dgm:cxn modelId="{6CC2722E-481F-4D1C-8420-FA62883B9170}" type="presParOf" srcId="{8D82B8E1-3384-4BAB-A756-52239E99AFC9}" destId="{AD40AE7D-F9F2-4EFA-98EB-CA61056E80EE}" srcOrd="1" destOrd="0" presId="urn:microsoft.com/office/officeart/2005/8/layout/vList3#6"/>
    <dgm:cxn modelId="{81CB05A6-9CD8-49CE-BB14-27F30EB86F6F}" type="presParOf" srcId="{36CDEEA9-C6A2-4333-A595-F23726D1A5F8}" destId="{A645DEFC-1139-4827-94F6-37E6E5FD117A}" srcOrd="5" destOrd="0" presId="urn:microsoft.com/office/officeart/2005/8/layout/vList3#6"/>
    <dgm:cxn modelId="{4B7EA30C-B086-4ECA-842B-27E702120ECB}" type="presParOf" srcId="{36CDEEA9-C6A2-4333-A595-F23726D1A5F8}" destId="{F702BECB-1DD2-47F9-AB0E-91119067CA6E}" srcOrd="6" destOrd="0" presId="urn:microsoft.com/office/officeart/2005/8/layout/vList3#6"/>
    <dgm:cxn modelId="{6A61998A-4EF1-4BE6-816C-3711B74A696B}" type="presParOf" srcId="{F702BECB-1DD2-47F9-AB0E-91119067CA6E}" destId="{B884748C-4E1B-4457-8BBB-790200D16DEB}" srcOrd="0" destOrd="0" presId="urn:microsoft.com/office/officeart/2005/8/layout/vList3#6"/>
    <dgm:cxn modelId="{61F6BD79-1F3B-417C-83D3-DF5C181274EC}" type="presParOf" srcId="{F702BECB-1DD2-47F9-AB0E-91119067CA6E}" destId="{0D2278BD-5B86-4FCD-837C-36B37F58E15A}" srcOrd="1" destOrd="0" presId="urn:microsoft.com/office/officeart/2005/8/layout/vList3#6"/>
    <dgm:cxn modelId="{1B963766-13C7-49F4-AC70-C37B7B30D36D}" type="presParOf" srcId="{36CDEEA9-C6A2-4333-A595-F23726D1A5F8}" destId="{CD4FD4F3-BAC9-4CFF-81AC-1CC2CBED2195}" srcOrd="7" destOrd="0" presId="urn:microsoft.com/office/officeart/2005/8/layout/vList3#6"/>
    <dgm:cxn modelId="{50992E76-1D34-42BC-8B42-DA5552D4536C}" type="presParOf" srcId="{36CDEEA9-C6A2-4333-A595-F23726D1A5F8}" destId="{BFC41BE2-E2BA-4D37-B435-E6627398325D}" srcOrd="8" destOrd="0" presId="urn:microsoft.com/office/officeart/2005/8/layout/vList3#6"/>
    <dgm:cxn modelId="{5ECB11A4-2360-439E-B67D-278115173450}" type="presParOf" srcId="{BFC41BE2-E2BA-4D37-B435-E6627398325D}" destId="{7978B582-8DE9-4EE5-A687-480F02FDE06D}" srcOrd="0" destOrd="0" presId="urn:microsoft.com/office/officeart/2005/8/layout/vList3#6"/>
    <dgm:cxn modelId="{BA97093E-0C74-4654-8EDC-E92878008E2E}" type="presParOf" srcId="{BFC41BE2-E2BA-4D37-B435-E6627398325D}" destId="{350477FB-FA67-4B46-9157-125ECEFAE569}" srcOrd="1" destOrd="0" presId="urn:microsoft.com/office/officeart/2005/8/layout/vList3#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B021314-80E7-44A4-A7D6-6AE71007A8FF}" type="doc">
      <dgm:prSet loTypeId="urn:microsoft.com/office/officeart/2005/8/layout/vList3#2" loCatId="list" qsTypeId="urn:microsoft.com/office/officeart/2005/8/quickstyle/simple1#3" qsCatId="simple" csTypeId="urn:microsoft.com/office/officeart/2005/8/colors/accent1_2#3" csCatId="accent1" phldr="1"/>
      <dgm:spPr/>
    </dgm:pt>
    <dgm:pt modelId="{CD8D7FCA-14BE-4BCB-88E5-6693CB10958C}">
      <dgm:prSet/>
      <dgm:spPr>
        <a:noFill/>
        <a:ln>
          <a:solidFill>
            <a:srgbClr val="0078C7"/>
          </a:solidFill>
        </a:ln>
      </dgm:spPr>
      <dgm:t>
        <a:bodyPr/>
        <a:lstStyle/>
        <a:p>
          <a:r>
            <a:rPr lang="en-GB" dirty="0" smtClean="0">
              <a:solidFill>
                <a:srgbClr val="0078C7"/>
              </a:solidFill>
              <a:latin typeface="Verdana" pitchFamily="34" charset="0"/>
            </a:rPr>
            <a:t>Bunkers Convention 2001</a:t>
          </a:r>
          <a:endParaRPr lang="it-IT" dirty="0"/>
        </a:p>
      </dgm:t>
    </dgm:pt>
    <dgm:pt modelId="{7944D90A-3854-4B97-A536-ACB727AB60B3}" type="parTrans" cxnId="{5254BF2E-30E9-4463-8DCA-10DC75E82C6C}">
      <dgm:prSet/>
      <dgm:spPr/>
      <dgm:t>
        <a:bodyPr/>
        <a:lstStyle/>
        <a:p>
          <a:endParaRPr lang="it-IT"/>
        </a:p>
      </dgm:t>
    </dgm:pt>
    <dgm:pt modelId="{9D9ECDC0-56DD-4B62-AAA1-BC697346C30B}" type="sibTrans" cxnId="{5254BF2E-30E9-4463-8DCA-10DC75E82C6C}">
      <dgm:prSet/>
      <dgm:spPr/>
      <dgm:t>
        <a:bodyPr/>
        <a:lstStyle/>
        <a:p>
          <a:endParaRPr lang="it-IT"/>
        </a:p>
      </dgm:t>
    </dgm:pt>
    <dgm:pt modelId="{6E9FF862-5CAE-4E4E-B8BD-7C3B499FC4A8}">
      <dgm:prSet/>
      <dgm:spPr>
        <a:noFill/>
        <a:ln>
          <a:solidFill>
            <a:srgbClr val="0078C7"/>
          </a:solidFill>
        </a:ln>
      </dgm:spPr>
      <dgm:t>
        <a:bodyPr/>
        <a:lstStyle/>
        <a:p>
          <a:r>
            <a:rPr lang="en-GB" dirty="0" smtClean="0">
              <a:solidFill>
                <a:srgbClr val="0078C7"/>
              </a:solidFill>
              <a:latin typeface="Verdana" pitchFamily="34" charset="0"/>
            </a:rPr>
            <a:t>Tonnage 1969</a:t>
          </a:r>
          <a:endParaRPr lang="it-IT" dirty="0"/>
        </a:p>
      </dgm:t>
    </dgm:pt>
    <dgm:pt modelId="{5C2B0DD4-583F-4D2A-A710-4FAF0B1B29E3}" type="parTrans" cxnId="{BC90D60B-1371-49F7-AB48-9760FBF0AEC0}">
      <dgm:prSet/>
      <dgm:spPr/>
      <dgm:t>
        <a:bodyPr/>
        <a:lstStyle/>
        <a:p>
          <a:endParaRPr lang="it-IT"/>
        </a:p>
      </dgm:t>
    </dgm:pt>
    <dgm:pt modelId="{05CF8D6F-6FB2-4CD5-B7B7-1A805317B471}" type="sibTrans" cxnId="{BC90D60B-1371-49F7-AB48-9760FBF0AEC0}">
      <dgm:prSet/>
      <dgm:spPr/>
      <dgm:t>
        <a:bodyPr/>
        <a:lstStyle/>
        <a:p>
          <a:endParaRPr lang="it-IT"/>
        </a:p>
      </dgm:t>
    </dgm:pt>
    <dgm:pt modelId="{9795DD88-2E80-4D8E-84C3-71679C7CD992}">
      <dgm:prSet/>
      <dgm:spPr>
        <a:noFill/>
        <a:ln>
          <a:solidFill>
            <a:srgbClr val="0078C7"/>
          </a:solidFill>
        </a:ln>
      </dgm:spPr>
      <dgm:t>
        <a:bodyPr/>
        <a:lstStyle/>
        <a:p>
          <a:r>
            <a:rPr lang="en-GB" dirty="0" smtClean="0">
              <a:solidFill>
                <a:srgbClr val="0078C7"/>
              </a:solidFill>
              <a:latin typeface="Verdana" pitchFamily="34" charset="0"/>
            </a:rPr>
            <a:t>ILO No147 and Protocol 1996</a:t>
          </a:r>
          <a:endParaRPr lang="it-IT" dirty="0"/>
        </a:p>
      </dgm:t>
    </dgm:pt>
    <dgm:pt modelId="{C2ADF990-D9FC-4F9B-8242-5DAC41A39543}" type="parTrans" cxnId="{024E8F6A-6D46-4318-B5DF-E68572F6AD68}">
      <dgm:prSet/>
      <dgm:spPr/>
      <dgm:t>
        <a:bodyPr/>
        <a:lstStyle/>
        <a:p>
          <a:endParaRPr lang="it-IT"/>
        </a:p>
      </dgm:t>
    </dgm:pt>
    <dgm:pt modelId="{26CC3040-B157-4DE4-B0D7-6FD1CB543478}" type="sibTrans" cxnId="{024E8F6A-6D46-4318-B5DF-E68572F6AD68}">
      <dgm:prSet/>
      <dgm:spPr/>
      <dgm:t>
        <a:bodyPr/>
        <a:lstStyle/>
        <a:p>
          <a:endParaRPr lang="it-IT"/>
        </a:p>
      </dgm:t>
    </dgm:pt>
    <dgm:pt modelId="{B93B4F07-CD97-4341-82BF-932B1984AED3}">
      <dgm:prSet/>
      <dgm:spPr>
        <a:noFill/>
        <a:ln>
          <a:solidFill>
            <a:srgbClr val="0078C7"/>
          </a:solidFill>
        </a:ln>
      </dgm:spPr>
      <dgm:t>
        <a:bodyPr/>
        <a:lstStyle/>
        <a:p>
          <a:r>
            <a:rPr lang="en-GB" dirty="0" smtClean="0">
              <a:solidFill>
                <a:srgbClr val="0078C7"/>
              </a:solidFill>
              <a:latin typeface="Verdana" pitchFamily="34" charset="0"/>
            </a:rPr>
            <a:t>Civil liability for oil pollution - CLC 92</a:t>
          </a:r>
          <a:endParaRPr lang="it-IT" dirty="0"/>
        </a:p>
      </dgm:t>
    </dgm:pt>
    <dgm:pt modelId="{B46E34D1-FC7D-4D2D-B6EE-1768BAE8C049}" type="parTrans" cxnId="{F7E39029-351A-40F2-AB13-C45C3EA2220A}">
      <dgm:prSet/>
      <dgm:spPr/>
      <dgm:t>
        <a:bodyPr/>
        <a:lstStyle/>
        <a:p>
          <a:endParaRPr lang="it-IT"/>
        </a:p>
      </dgm:t>
    </dgm:pt>
    <dgm:pt modelId="{0C62225B-6D91-4656-8D05-2C70FB149E4A}" type="sibTrans" cxnId="{F7E39029-351A-40F2-AB13-C45C3EA2220A}">
      <dgm:prSet/>
      <dgm:spPr/>
      <dgm:t>
        <a:bodyPr/>
        <a:lstStyle/>
        <a:p>
          <a:endParaRPr lang="it-IT"/>
        </a:p>
      </dgm:t>
    </dgm:pt>
    <dgm:pt modelId="{B1AB3268-9013-45D3-ABE4-9576354B7106}">
      <dgm:prSet/>
      <dgm:spPr>
        <a:noFill/>
        <a:ln>
          <a:solidFill>
            <a:srgbClr val="0078C7"/>
          </a:solidFill>
        </a:ln>
      </dgm:spPr>
      <dgm:t>
        <a:bodyPr/>
        <a:lstStyle/>
        <a:p>
          <a:r>
            <a:rPr lang="en-GB" dirty="0" smtClean="0">
              <a:solidFill>
                <a:srgbClr val="0078C7"/>
              </a:solidFill>
              <a:latin typeface="Verdana" pitchFamily="34" charset="0"/>
            </a:rPr>
            <a:t>Anti-fouling Convention (AFS 2001) </a:t>
          </a:r>
          <a:endParaRPr lang="it-IT" dirty="0"/>
        </a:p>
      </dgm:t>
    </dgm:pt>
    <dgm:pt modelId="{33DBEF8B-C36E-4321-B950-0DF2123A9527}" type="parTrans" cxnId="{E72B314E-ADB5-4EC1-A23E-E596FBD0F589}">
      <dgm:prSet/>
      <dgm:spPr/>
      <dgm:t>
        <a:bodyPr/>
        <a:lstStyle/>
        <a:p>
          <a:endParaRPr lang="it-IT"/>
        </a:p>
      </dgm:t>
    </dgm:pt>
    <dgm:pt modelId="{F84903E6-EE2B-4A26-ABB3-31D17E81884B}" type="sibTrans" cxnId="{E72B314E-ADB5-4EC1-A23E-E596FBD0F589}">
      <dgm:prSet/>
      <dgm:spPr/>
      <dgm:t>
        <a:bodyPr/>
        <a:lstStyle/>
        <a:p>
          <a:endParaRPr lang="it-IT"/>
        </a:p>
      </dgm:t>
    </dgm:pt>
    <dgm:pt modelId="{36CDEEA9-C6A2-4333-A595-F23726D1A5F8}" type="pres">
      <dgm:prSet presAssocID="{0B021314-80E7-44A4-A7D6-6AE71007A8FF}" presName="linearFlow" presStyleCnt="0">
        <dgm:presLayoutVars>
          <dgm:dir/>
          <dgm:resizeHandles val="exact"/>
        </dgm:presLayoutVars>
      </dgm:prSet>
      <dgm:spPr/>
    </dgm:pt>
    <dgm:pt modelId="{BFC41BE2-E2BA-4D37-B435-E6627398325D}" type="pres">
      <dgm:prSet presAssocID="{CD8D7FCA-14BE-4BCB-88E5-6693CB10958C}" presName="composite" presStyleCnt="0"/>
      <dgm:spPr/>
    </dgm:pt>
    <dgm:pt modelId="{7978B582-8DE9-4EE5-A687-480F02FDE06D}" type="pres">
      <dgm:prSet presAssocID="{CD8D7FCA-14BE-4BCB-88E5-6693CB10958C}" presName="imgShp" presStyleLbl="fgImgPlace1" presStyleIdx="0" presStyleCnt="5"/>
      <dgm:spPr>
        <a:blipFill rotWithShape="0">
          <a:blip xmlns:r="http://schemas.openxmlformats.org/officeDocument/2006/relationships" r:embed="rId1"/>
          <a:stretch>
            <a:fillRect/>
          </a:stretch>
        </a:blipFill>
      </dgm:spPr>
    </dgm:pt>
    <dgm:pt modelId="{350477FB-FA67-4B46-9157-125ECEFAE569}" type="pres">
      <dgm:prSet presAssocID="{CD8D7FCA-14BE-4BCB-88E5-6693CB10958C}" presName="txShp" presStyleLbl="node1" presStyleIdx="0" presStyleCnt="5" custScaleX="101372" custLinFactNeighborX="-668" custLinFactNeighborY="1060">
        <dgm:presLayoutVars>
          <dgm:bulletEnabled val="1"/>
        </dgm:presLayoutVars>
      </dgm:prSet>
      <dgm:spPr/>
      <dgm:t>
        <a:bodyPr/>
        <a:lstStyle/>
        <a:p>
          <a:endParaRPr lang="en-GB"/>
        </a:p>
      </dgm:t>
    </dgm:pt>
    <dgm:pt modelId="{427C2659-D04A-47FD-8F67-CC198BCA81C9}" type="pres">
      <dgm:prSet presAssocID="{9D9ECDC0-56DD-4B62-AAA1-BC697346C30B}" presName="spacing" presStyleCnt="0"/>
      <dgm:spPr/>
    </dgm:pt>
    <dgm:pt modelId="{4662B362-9A9D-4B7B-B5F3-3D57279D98B9}" type="pres">
      <dgm:prSet presAssocID="{6E9FF862-5CAE-4E4E-B8BD-7C3B499FC4A8}" presName="composite" presStyleCnt="0"/>
      <dgm:spPr/>
    </dgm:pt>
    <dgm:pt modelId="{48D19978-0873-494F-866C-14F8F94174CE}" type="pres">
      <dgm:prSet presAssocID="{6E9FF862-5CAE-4E4E-B8BD-7C3B499FC4A8}" presName="imgShp" presStyleLbl="fgImgPlace1" presStyleIdx="1" presStyleCnt="5"/>
      <dgm:spPr>
        <a:blipFill rotWithShape="0">
          <a:blip xmlns:r="http://schemas.openxmlformats.org/officeDocument/2006/relationships" r:embed="rId2"/>
          <a:stretch>
            <a:fillRect/>
          </a:stretch>
        </a:blipFill>
      </dgm:spPr>
    </dgm:pt>
    <dgm:pt modelId="{DE83C1E0-B1EF-473C-A44C-550AD182D641}" type="pres">
      <dgm:prSet presAssocID="{6E9FF862-5CAE-4E4E-B8BD-7C3B499FC4A8}" presName="txShp" presStyleLbl="node1" presStyleIdx="1" presStyleCnt="5">
        <dgm:presLayoutVars>
          <dgm:bulletEnabled val="1"/>
        </dgm:presLayoutVars>
      </dgm:prSet>
      <dgm:spPr/>
      <dgm:t>
        <a:bodyPr/>
        <a:lstStyle/>
        <a:p>
          <a:endParaRPr lang="en-GB"/>
        </a:p>
      </dgm:t>
    </dgm:pt>
    <dgm:pt modelId="{E57A0687-4801-4FA7-9E74-F0497C8B8E74}" type="pres">
      <dgm:prSet presAssocID="{05CF8D6F-6FB2-4CD5-B7B7-1A805317B471}" presName="spacing" presStyleCnt="0"/>
      <dgm:spPr/>
    </dgm:pt>
    <dgm:pt modelId="{79DCFE1D-DF17-4FE2-BA0F-8F314BD43EAB}" type="pres">
      <dgm:prSet presAssocID="{9795DD88-2E80-4D8E-84C3-71679C7CD992}" presName="composite" presStyleCnt="0"/>
      <dgm:spPr/>
    </dgm:pt>
    <dgm:pt modelId="{04774B58-3B27-4205-8758-32E62A22DFDB}" type="pres">
      <dgm:prSet presAssocID="{9795DD88-2E80-4D8E-84C3-71679C7CD992}" presName="imgShp" presStyleLbl="fgImgPlace1" presStyleIdx="2" presStyleCnt="5"/>
      <dgm:spPr>
        <a:blipFill rotWithShape="0">
          <a:blip xmlns:r="http://schemas.openxmlformats.org/officeDocument/2006/relationships" r:embed="rId3"/>
          <a:stretch>
            <a:fillRect/>
          </a:stretch>
        </a:blipFill>
      </dgm:spPr>
    </dgm:pt>
    <dgm:pt modelId="{D59E489E-E6DD-4BE0-8F4A-74E8D0EBAACD}" type="pres">
      <dgm:prSet presAssocID="{9795DD88-2E80-4D8E-84C3-71679C7CD992}" presName="txShp" presStyleLbl="node1" presStyleIdx="2" presStyleCnt="5">
        <dgm:presLayoutVars>
          <dgm:bulletEnabled val="1"/>
        </dgm:presLayoutVars>
      </dgm:prSet>
      <dgm:spPr/>
      <dgm:t>
        <a:bodyPr/>
        <a:lstStyle/>
        <a:p>
          <a:endParaRPr lang="en-GB"/>
        </a:p>
      </dgm:t>
    </dgm:pt>
    <dgm:pt modelId="{D4779130-9943-4DED-9FAC-F1A5D1A8B408}" type="pres">
      <dgm:prSet presAssocID="{26CC3040-B157-4DE4-B0D7-6FD1CB543478}" presName="spacing" presStyleCnt="0"/>
      <dgm:spPr/>
    </dgm:pt>
    <dgm:pt modelId="{7D5D0456-A340-414D-A8DF-42996975AD26}" type="pres">
      <dgm:prSet presAssocID="{B93B4F07-CD97-4341-82BF-932B1984AED3}" presName="composite" presStyleCnt="0"/>
      <dgm:spPr/>
    </dgm:pt>
    <dgm:pt modelId="{48CF85E0-2F79-473D-9E43-4073E1295D44}" type="pres">
      <dgm:prSet presAssocID="{B93B4F07-CD97-4341-82BF-932B1984AED3}" presName="imgShp" presStyleLbl="fgImgPlace1" presStyleIdx="3" presStyleCnt="5"/>
      <dgm:spPr>
        <a:prstGeom prst="trapezoid">
          <a:avLst/>
        </a:prstGeom>
        <a:blipFill>
          <a:blip xmlns:r="http://schemas.openxmlformats.org/officeDocument/2006/relationships" r:embed="rId4" cstate="print">
            <a:extLst/>
          </a:blip>
          <a:srcRect/>
          <a:stretch>
            <a:fillRect t="-30000" b="-30000"/>
          </a:stretch>
        </a:blipFill>
      </dgm:spPr>
    </dgm:pt>
    <dgm:pt modelId="{8D6C9E1B-D663-461E-A43C-8D938E7B6FAF}" type="pres">
      <dgm:prSet presAssocID="{B93B4F07-CD97-4341-82BF-932B1984AED3}" presName="txShp" presStyleLbl="node1" presStyleIdx="3" presStyleCnt="5">
        <dgm:presLayoutVars>
          <dgm:bulletEnabled val="1"/>
        </dgm:presLayoutVars>
      </dgm:prSet>
      <dgm:spPr/>
      <dgm:t>
        <a:bodyPr/>
        <a:lstStyle/>
        <a:p>
          <a:endParaRPr lang="it-IT"/>
        </a:p>
      </dgm:t>
    </dgm:pt>
    <dgm:pt modelId="{98D2E2F7-11A3-4748-8010-399257FD79B7}" type="pres">
      <dgm:prSet presAssocID="{0C62225B-6D91-4656-8D05-2C70FB149E4A}" presName="spacing" presStyleCnt="0"/>
      <dgm:spPr/>
    </dgm:pt>
    <dgm:pt modelId="{CB25634C-9B17-4550-BE79-62B9A2BE9AC2}" type="pres">
      <dgm:prSet presAssocID="{B1AB3268-9013-45D3-ABE4-9576354B7106}" presName="composite" presStyleCnt="0"/>
      <dgm:spPr/>
    </dgm:pt>
    <dgm:pt modelId="{2CA29F9E-B584-43E3-842B-A679A4F4F00A}" type="pres">
      <dgm:prSet presAssocID="{B1AB3268-9013-45D3-ABE4-9576354B7106}" presName="imgShp" presStyleLbl="fgImgPlace1" presStyleIdx="4" presStyleCnt="5"/>
      <dgm:spPr>
        <a:prstGeom prst="parallelogram">
          <a:avLst/>
        </a:prstGeom>
        <a:blipFill>
          <a:blip xmlns:r="http://schemas.openxmlformats.org/officeDocument/2006/relationships" r:embed="rId5">
            <a:extLst/>
          </a:blip>
          <a:srcRect/>
          <a:stretch>
            <a:fillRect t="-30000" b="-30000"/>
          </a:stretch>
        </a:blipFill>
        <a:scene3d>
          <a:camera prst="isometricOffAxis2Left"/>
          <a:lightRig rig="soft" dir="t"/>
        </a:scene3d>
      </dgm:spPr>
    </dgm:pt>
    <dgm:pt modelId="{97DC70A9-7DBA-4B76-912A-ACEEA5994033}" type="pres">
      <dgm:prSet presAssocID="{B1AB3268-9013-45D3-ABE4-9576354B7106}" presName="txShp" presStyleLbl="node1" presStyleIdx="4" presStyleCnt="5">
        <dgm:presLayoutVars>
          <dgm:bulletEnabled val="1"/>
        </dgm:presLayoutVars>
      </dgm:prSet>
      <dgm:spPr/>
      <dgm:t>
        <a:bodyPr/>
        <a:lstStyle/>
        <a:p>
          <a:endParaRPr lang="en-GB"/>
        </a:p>
      </dgm:t>
    </dgm:pt>
  </dgm:ptLst>
  <dgm:cxnLst>
    <dgm:cxn modelId="{B1B13B05-2778-4E84-B076-97B566FF44E7}" type="presOf" srcId="{9795DD88-2E80-4D8E-84C3-71679C7CD992}" destId="{D59E489E-E6DD-4BE0-8F4A-74E8D0EBAACD}" srcOrd="0" destOrd="0" presId="urn:microsoft.com/office/officeart/2005/8/layout/vList3#2"/>
    <dgm:cxn modelId="{BC90D60B-1371-49F7-AB48-9760FBF0AEC0}" srcId="{0B021314-80E7-44A4-A7D6-6AE71007A8FF}" destId="{6E9FF862-5CAE-4E4E-B8BD-7C3B499FC4A8}" srcOrd="1" destOrd="0" parTransId="{5C2B0DD4-583F-4D2A-A710-4FAF0B1B29E3}" sibTransId="{05CF8D6F-6FB2-4CD5-B7B7-1A805317B471}"/>
    <dgm:cxn modelId="{07DCDD90-2865-4CAB-B8F4-56E712F16535}" type="presOf" srcId="{0B021314-80E7-44A4-A7D6-6AE71007A8FF}" destId="{36CDEEA9-C6A2-4333-A595-F23726D1A5F8}" srcOrd="0" destOrd="0" presId="urn:microsoft.com/office/officeart/2005/8/layout/vList3#2"/>
    <dgm:cxn modelId="{0CE04595-2D84-4DC7-88F5-9F7BEC4717C5}" type="presOf" srcId="{B93B4F07-CD97-4341-82BF-932B1984AED3}" destId="{8D6C9E1B-D663-461E-A43C-8D938E7B6FAF}" srcOrd="0" destOrd="0" presId="urn:microsoft.com/office/officeart/2005/8/layout/vList3#2"/>
    <dgm:cxn modelId="{024E8F6A-6D46-4318-B5DF-E68572F6AD68}" srcId="{0B021314-80E7-44A4-A7D6-6AE71007A8FF}" destId="{9795DD88-2E80-4D8E-84C3-71679C7CD992}" srcOrd="2" destOrd="0" parTransId="{C2ADF990-D9FC-4F9B-8242-5DAC41A39543}" sibTransId="{26CC3040-B157-4DE4-B0D7-6FD1CB543478}"/>
    <dgm:cxn modelId="{9CB883AB-EB79-4A5E-ABBE-1616CE28BC87}" type="presOf" srcId="{CD8D7FCA-14BE-4BCB-88E5-6693CB10958C}" destId="{350477FB-FA67-4B46-9157-125ECEFAE569}" srcOrd="0" destOrd="0" presId="urn:microsoft.com/office/officeart/2005/8/layout/vList3#2"/>
    <dgm:cxn modelId="{AA048C83-4EE4-467B-A016-80CC4A00EAFB}" type="presOf" srcId="{B1AB3268-9013-45D3-ABE4-9576354B7106}" destId="{97DC70A9-7DBA-4B76-912A-ACEEA5994033}" srcOrd="0" destOrd="0" presId="urn:microsoft.com/office/officeart/2005/8/layout/vList3#2"/>
    <dgm:cxn modelId="{E72B314E-ADB5-4EC1-A23E-E596FBD0F589}" srcId="{0B021314-80E7-44A4-A7D6-6AE71007A8FF}" destId="{B1AB3268-9013-45D3-ABE4-9576354B7106}" srcOrd="4" destOrd="0" parTransId="{33DBEF8B-C36E-4321-B950-0DF2123A9527}" sibTransId="{F84903E6-EE2B-4A26-ABB3-31D17E81884B}"/>
    <dgm:cxn modelId="{BF0D7EAF-274E-4987-84BA-1AECB15645DD}" type="presOf" srcId="{6E9FF862-5CAE-4E4E-B8BD-7C3B499FC4A8}" destId="{DE83C1E0-B1EF-473C-A44C-550AD182D641}" srcOrd="0" destOrd="0" presId="urn:microsoft.com/office/officeart/2005/8/layout/vList3#2"/>
    <dgm:cxn modelId="{F7E39029-351A-40F2-AB13-C45C3EA2220A}" srcId="{0B021314-80E7-44A4-A7D6-6AE71007A8FF}" destId="{B93B4F07-CD97-4341-82BF-932B1984AED3}" srcOrd="3" destOrd="0" parTransId="{B46E34D1-FC7D-4D2D-B6EE-1768BAE8C049}" sibTransId="{0C62225B-6D91-4656-8D05-2C70FB149E4A}"/>
    <dgm:cxn modelId="{5254BF2E-30E9-4463-8DCA-10DC75E82C6C}" srcId="{0B021314-80E7-44A4-A7D6-6AE71007A8FF}" destId="{CD8D7FCA-14BE-4BCB-88E5-6693CB10958C}" srcOrd="0" destOrd="0" parTransId="{7944D90A-3854-4B97-A536-ACB727AB60B3}" sibTransId="{9D9ECDC0-56DD-4B62-AAA1-BC697346C30B}"/>
    <dgm:cxn modelId="{404F3082-9DAA-4EE7-A50F-407DE164A2C4}" type="presParOf" srcId="{36CDEEA9-C6A2-4333-A595-F23726D1A5F8}" destId="{BFC41BE2-E2BA-4D37-B435-E6627398325D}" srcOrd="0" destOrd="0" presId="urn:microsoft.com/office/officeart/2005/8/layout/vList3#2"/>
    <dgm:cxn modelId="{6C52ACF7-7262-4D1E-BF1F-557483E4A021}" type="presParOf" srcId="{BFC41BE2-E2BA-4D37-B435-E6627398325D}" destId="{7978B582-8DE9-4EE5-A687-480F02FDE06D}" srcOrd="0" destOrd="0" presId="urn:microsoft.com/office/officeart/2005/8/layout/vList3#2"/>
    <dgm:cxn modelId="{3613A78A-E474-4295-AE4A-A4D19F0EC8EA}" type="presParOf" srcId="{BFC41BE2-E2BA-4D37-B435-E6627398325D}" destId="{350477FB-FA67-4B46-9157-125ECEFAE569}" srcOrd="1" destOrd="0" presId="urn:microsoft.com/office/officeart/2005/8/layout/vList3#2"/>
    <dgm:cxn modelId="{A87B4F51-32C6-4229-9BC0-21977556B123}" type="presParOf" srcId="{36CDEEA9-C6A2-4333-A595-F23726D1A5F8}" destId="{427C2659-D04A-47FD-8F67-CC198BCA81C9}" srcOrd="1" destOrd="0" presId="urn:microsoft.com/office/officeart/2005/8/layout/vList3#2"/>
    <dgm:cxn modelId="{302A83CC-913F-4505-AE36-E8767FF51A33}" type="presParOf" srcId="{36CDEEA9-C6A2-4333-A595-F23726D1A5F8}" destId="{4662B362-9A9D-4B7B-B5F3-3D57279D98B9}" srcOrd="2" destOrd="0" presId="urn:microsoft.com/office/officeart/2005/8/layout/vList3#2"/>
    <dgm:cxn modelId="{11281797-6C23-4DD2-BBD5-9E1C8B979F60}" type="presParOf" srcId="{4662B362-9A9D-4B7B-B5F3-3D57279D98B9}" destId="{48D19978-0873-494F-866C-14F8F94174CE}" srcOrd="0" destOrd="0" presId="urn:microsoft.com/office/officeart/2005/8/layout/vList3#2"/>
    <dgm:cxn modelId="{72045B3F-3410-4A3F-84F0-B3E38C151724}" type="presParOf" srcId="{4662B362-9A9D-4B7B-B5F3-3D57279D98B9}" destId="{DE83C1E0-B1EF-473C-A44C-550AD182D641}" srcOrd="1" destOrd="0" presId="urn:microsoft.com/office/officeart/2005/8/layout/vList3#2"/>
    <dgm:cxn modelId="{08DF34F9-B094-4CC8-BA10-0F2882A34180}" type="presParOf" srcId="{36CDEEA9-C6A2-4333-A595-F23726D1A5F8}" destId="{E57A0687-4801-4FA7-9E74-F0497C8B8E74}" srcOrd="3" destOrd="0" presId="urn:microsoft.com/office/officeart/2005/8/layout/vList3#2"/>
    <dgm:cxn modelId="{D171A766-4ED2-4265-9154-22904BF8E525}" type="presParOf" srcId="{36CDEEA9-C6A2-4333-A595-F23726D1A5F8}" destId="{79DCFE1D-DF17-4FE2-BA0F-8F314BD43EAB}" srcOrd="4" destOrd="0" presId="urn:microsoft.com/office/officeart/2005/8/layout/vList3#2"/>
    <dgm:cxn modelId="{801A4276-4C70-4BB0-B7D3-9850EFEC3D02}" type="presParOf" srcId="{79DCFE1D-DF17-4FE2-BA0F-8F314BD43EAB}" destId="{04774B58-3B27-4205-8758-32E62A22DFDB}" srcOrd="0" destOrd="0" presId="urn:microsoft.com/office/officeart/2005/8/layout/vList3#2"/>
    <dgm:cxn modelId="{CCB2F6AB-D657-4C20-BF3E-F6326D67C2F1}" type="presParOf" srcId="{79DCFE1D-DF17-4FE2-BA0F-8F314BD43EAB}" destId="{D59E489E-E6DD-4BE0-8F4A-74E8D0EBAACD}" srcOrd="1" destOrd="0" presId="urn:microsoft.com/office/officeart/2005/8/layout/vList3#2"/>
    <dgm:cxn modelId="{E3D77D46-83D1-4D24-9A1B-08150F18FB61}" type="presParOf" srcId="{36CDEEA9-C6A2-4333-A595-F23726D1A5F8}" destId="{D4779130-9943-4DED-9FAC-F1A5D1A8B408}" srcOrd="5" destOrd="0" presId="urn:microsoft.com/office/officeart/2005/8/layout/vList3#2"/>
    <dgm:cxn modelId="{25842D42-6A4D-4080-A03F-67B637FCF5D9}" type="presParOf" srcId="{36CDEEA9-C6A2-4333-A595-F23726D1A5F8}" destId="{7D5D0456-A340-414D-A8DF-42996975AD26}" srcOrd="6" destOrd="0" presId="urn:microsoft.com/office/officeart/2005/8/layout/vList3#2"/>
    <dgm:cxn modelId="{A60EC393-C26E-43C7-9B07-B4DD403F2941}" type="presParOf" srcId="{7D5D0456-A340-414D-A8DF-42996975AD26}" destId="{48CF85E0-2F79-473D-9E43-4073E1295D44}" srcOrd="0" destOrd="0" presId="urn:microsoft.com/office/officeart/2005/8/layout/vList3#2"/>
    <dgm:cxn modelId="{5BD1DB08-E566-486B-8261-FB476C98FD2C}" type="presParOf" srcId="{7D5D0456-A340-414D-A8DF-42996975AD26}" destId="{8D6C9E1B-D663-461E-A43C-8D938E7B6FAF}" srcOrd="1" destOrd="0" presId="urn:microsoft.com/office/officeart/2005/8/layout/vList3#2"/>
    <dgm:cxn modelId="{97092DF4-6207-4907-9CF9-453AD684B27E}" type="presParOf" srcId="{36CDEEA9-C6A2-4333-A595-F23726D1A5F8}" destId="{98D2E2F7-11A3-4748-8010-399257FD79B7}" srcOrd="7" destOrd="0" presId="urn:microsoft.com/office/officeart/2005/8/layout/vList3#2"/>
    <dgm:cxn modelId="{549B0FC6-ADC5-4AD6-B3C5-25EBE9E393F3}" type="presParOf" srcId="{36CDEEA9-C6A2-4333-A595-F23726D1A5F8}" destId="{CB25634C-9B17-4550-BE79-62B9A2BE9AC2}" srcOrd="8" destOrd="0" presId="urn:microsoft.com/office/officeart/2005/8/layout/vList3#2"/>
    <dgm:cxn modelId="{15F6E15E-673C-4D80-95C3-D8D6CAAB81BD}" type="presParOf" srcId="{CB25634C-9B17-4550-BE79-62B9A2BE9AC2}" destId="{2CA29F9E-B584-43E3-842B-A679A4F4F00A}" srcOrd="0" destOrd="0" presId="urn:microsoft.com/office/officeart/2005/8/layout/vList3#2"/>
    <dgm:cxn modelId="{837195A6-C670-4FBA-828B-2FABB58B04B8}" type="presParOf" srcId="{CB25634C-9B17-4550-BE79-62B9A2BE9AC2}" destId="{97DC70A9-7DBA-4B76-912A-ACEEA5994033}" srcOrd="1" destOrd="0" presId="urn:microsoft.com/office/officeart/2005/8/layout/vList3#2"/>
  </dgm:cxnLst>
  <dgm:bg>
    <a:noFill/>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A1EE71A-94F5-4AE7-B421-4261F88DE7B6}" type="doc">
      <dgm:prSet loTypeId="urn:microsoft.com/office/officeart/2005/8/layout/default#3" loCatId="list" qsTypeId="urn:microsoft.com/office/officeart/2005/8/quickstyle/simple1#1" qsCatId="simple" csTypeId="urn:microsoft.com/office/officeart/2005/8/colors/colorful1#1" csCatId="colorful" phldr="1"/>
      <dgm:spPr/>
      <dgm:t>
        <a:bodyPr/>
        <a:lstStyle/>
        <a:p>
          <a:endParaRPr lang="it-IT"/>
        </a:p>
      </dgm:t>
    </dgm:pt>
    <dgm:pt modelId="{B0199671-3174-46D3-A4C5-1CD25A4639E7}">
      <dgm:prSet phldrT="[Text]" custT="1"/>
      <dgm:spPr>
        <a:scene3d>
          <a:camera prst="orthographicFront"/>
          <a:lightRig rig="threePt" dir="t"/>
        </a:scene3d>
        <a:sp3d>
          <a:bevelT/>
        </a:sp3d>
      </dgm:spPr>
      <dgm:t>
        <a:bodyPr/>
        <a:lstStyle/>
        <a:p>
          <a:pPr algn="ctr" rtl="0"/>
          <a:r>
            <a:rPr kumimoji="0" lang="en-GB" sz="1600" b="1" i="0" u="none" strike="noStrike" cap="none" normalizeH="0" baseline="0" dirty="0" smtClean="0">
              <a:ln/>
              <a:effectLst/>
              <a:latin typeface="Verdana" pitchFamily="34" charset="0"/>
            </a:rPr>
            <a:t>SOLAS I/19</a:t>
          </a:r>
        </a:p>
        <a:p>
          <a:pPr algn="ctr" rtl="0"/>
          <a:r>
            <a:rPr kumimoji="0" lang="en-GB" sz="1400" b="1" i="0" u="none" strike="noStrike" cap="none" normalizeH="0" baseline="0" dirty="0" smtClean="0">
              <a:ln/>
              <a:effectLst/>
              <a:latin typeface="Verdana" pitchFamily="34" charset="0"/>
            </a:rPr>
            <a:t>Check validity of the certificates</a:t>
          </a:r>
        </a:p>
        <a:p>
          <a:pPr algn="l" rtl="0"/>
          <a:endParaRPr kumimoji="0" lang="en-GB" sz="1400" b="1" i="0" u="none" strike="noStrike" cap="none" normalizeH="0" baseline="0" dirty="0" smtClean="0">
            <a:ln/>
            <a:effectLst/>
            <a:latin typeface="Verdana" pitchFamily="34" charset="0"/>
          </a:endParaRPr>
        </a:p>
        <a:p>
          <a:pPr algn="just" rtl="0"/>
          <a:r>
            <a:rPr kumimoji="0" lang="en-GB" sz="1400" b="1" i="0" u="none" strike="noStrike" cap="none" normalizeH="0" baseline="0" dirty="0" smtClean="0">
              <a:ln/>
              <a:effectLst/>
              <a:latin typeface="Verdana" pitchFamily="34" charset="0"/>
            </a:rPr>
            <a:t>If “clear grounds”, </a:t>
          </a:r>
          <a:r>
            <a:rPr kumimoji="0" lang="en-GB" sz="1400" b="1" i="0" u="none" strike="noStrike" cap="none" normalizeH="0" baseline="0" dirty="0" smtClean="0">
              <a:ln/>
              <a:solidFill>
                <a:srgbClr val="FFFF00"/>
              </a:solidFill>
              <a:effectLst/>
              <a:latin typeface="Verdana" pitchFamily="34" charset="0"/>
            </a:rPr>
            <a:t>actions to ensure the vessel does not sail </a:t>
          </a:r>
          <a:r>
            <a:rPr kumimoji="0" lang="en-GB" sz="1400" b="1" i="0" u="none" strike="noStrike" cap="none" normalizeH="0" baseline="0" dirty="0" smtClean="0">
              <a:ln/>
              <a:effectLst/>
              <a:latin typeface="Verdana" pitchFamily="34" charset="0"/>
            </a:rPr>
            <a:t>until it can do so without danger for ………  the ship and her crew</a:t>
          </a:r>
          <a:endParaRPr lang="it-IT" sz="1400" b="1" dirty="0"/>
        </a:p>
      </dgm:t>
    </dgm:pt>
    <dgm:pt modelId="{9FEC9D9C-8CE0-4BF1-A23E-2D5D9A9546EE}" type="parTrans" cxnId="{65B78FAA-7EF1-46D2-B9C0-A3631E9FD6F9}">
      <dgm:prSet/>
      <dgm:spPr/>
      <dgm:t>
        <a:bodyPr/>
        <a:lstStyle/>
        <a:p>
          <a:endParaRPr lang="it-IT"/>
        </a:p>
      </dgm:t>
    </dgm:pt>
    <dgm:pt modelId="{5E228EFB-8CD1-414C-837D-30D49FD39495}" type="sibTrans" cxnId="{65B78FAA-7EF1-46D2-B9C0-A3631E9FD6F9}">
      <dgm:prSet/>
      <dgm:spPr/>
      <dgm:t>
        <a:bodyPr/>
        <a:lstStyle/>
        <a:p>
          <a:endParaRPr lang="it-IT"/>
        </a:p>
      </dgm:t>
    </dgm:pt>
    <dgm:pt modelId="{75A70259-F35D-4AF2-BE22-2CF775B89478}">
      <dgm:prSet phldrT="[Text]" custT="1"/>
      <dgm:spPr>
        <a:solidFill>
          <a:srgbClr val="00B050"/>
        </a:solidFill>
        <a:scene3d>
          <a:camera prst="perspectiveFront"/>
          <a:lightRig rig="threePt" dir="t"/>
        </a:scene3d>
        <a:sp3d>
          <a:bevelT/>
        </a:sp3d>
      </dgm:spPr>
      <dgm:t>
        <a:bodyPr/>
        <a:lstStyle/>
        <a:p>
          <a:pPr algn="ctr"/>
          <a:r>
            <a:rPr kumimoji="0" lang="en-GB" sz="1600" b="1" i="0" u="none" strike="noStrike" cap="none" normalizeH="0" baseline="0" dirty="0" smtClean="0">
              <a:ln/>
              <a:effectLst/>
              <a:latin typeface="Verdana" pitchFamily="34" charset="0"/>
            </a:rPr>
            <a:t>MARPOL Art 5(2)</a:t>
          </a:r>
        </a:p>
        <a:p>
          <a:pPr algn="ctr" rtl="0"/>
          <a:r>
            <a:rPr kumimoji="0" lang="en-GB" sz="1400" b="1" i="0" u="none" strike="noStrike" cap="none" normalizeH="0" baseline="0" dirty="0" smtClean="0">
              <a:ln/>
              <a:effectLst/>
              <a:latin typeface="Verdana" pitchFamily="34" charset="0"/>
            </a:rPr>
            <a:t>Check validity of the certificates</a:t>
          </a:r>
        </a:p>
        <a:p>
          <a:pPr algn="just" rtl="0"/>
          <a:endParaRPr kumimoji="0" lang="en-GB" sz="1400" b="1" i="0" u="none" strike="noStrike" cap="none" normalizeH="0" baseline="0" dirty="0" smtClean="0">
            <a:ln/>
            <a:effectLst/>
            <a:latin typeface="Verdana" pitchFamily="34" charset="0"/>
          </a:endParaRPr>
        </a:p>
        <a:p>
          <a:pPr algn="just" rtl="0"/>
          <a:r>
            <a:rPr kumimoji="0" lang="en-GB" sz="1400" b="1" i="0" u="none" strike="noStrike" cap="none" normalizeH="0" baseline="0" dirty="0" smtClean="0">
              <a:ln/>
              <a:effectLst/>
              <a:latin typeface="Verdana" pitchFamily="34" charset="0"/>
            </a:rPr>
            <a:t>If “clear grounds” </a:t>
          </a:r>
          <a:r>
            <a:rPr kumimoji="0" lang="en-GB" sz="1400" b="1" i="0" u="none" strike="noStrike" cap="none" normalizeH="0" baseline="0" dirty="0" smtClean="0">
              <a:ln/>
              <a:solidFill>
                <a:srgbClr val="FFFF00"/>
              </a:solidFill>
              <a:effectLst/>
              <a:latin typeface="Verdana" pitchFamily="34" charset="0"/>
            </a:rPr>
            <a:t>actions to ensure the vessel does not sail </a:t>
          </a:r>
          <a:r>
            <a:rPr kumimoji="0" lang="en-GB" sz="1400" b="1" i="0" u="none" strike="noStrike" cap="none" normalizeH="0" baseline="0" dirty="0" smtClean="0">
              <a:ln/>
              <a:effectLst/>
              <a:latin typeface="Verdana" pitchFamily="34" charset="0"/>
            </a:rPr>
            <a:t>until it can do so without  …..presenting unreasonable threat to the marine environment</a:t>
          </a:r>
          <a:endParaRPr lang="it-IT" sz="1400" b="1" dirty="0"/>
        </a:p>
      </dgm:t>
    </dgm:pt>
    <dgm:pt modelId="{5B2FACD3-F578-47E9-80E4-8ADAE3549CC8}" type="parTrans" cxnId="{31285BFA-1E79-42F5-85D4-6BCAD9408016}">
      <dgm:prSet/>
      <dgm:spPr/>
      <dgm:t>
        <a:bodyPr/>
        <a:lstStyle/>
        <a:p>
          <a:endParaRPr lang="it-IT"/>
        </a:p>
      </dgm:t>
    </dgm:pt>
    <dgm:pt modelId="{6B03FB4F-EFD1-46D5-9DF5-132DC08EA073}" type="sibTrans" cxnId="{31285BFA-1E79-42F5-85D4-6BCAD9408016}">
      <dgm:prSet/>
      <dgm:spPr/>
      <dgm:t>
        <a:bodyPr/>
        <a:lstStyle/>
        <a:p>
          <a:endParaRPr lang="it-IT"/>
        </a:p>
      </dgm:t>
    </dgm:pt>
    <dgm:pt modelId="{86EE1FC4-4DC8-4E55-BC56-D70392F2204E}">
      <dgm:prSet phldrT="[Text]" custT="1"/>
      <dgm:spPr>
        <a:scene3d>
          <a:camera prst="orthographicFront"/>
          <a:lightRig rig="threePt" dir="t"/>
        </a:scene3d>
        <a:sp3d>
          <a:bevelT/>
        </a:sp3d>
      </dgm:spPr>
      <dgm:t>
        <a:bodyPr/>
        <a:lstStyle/>
        <a:p>
          <a:pPr algn="ctr"/>
          <a:r>
            <a:rPr kumimoji="0" lang="en-GB" sz="1600" b="1" i="0" u="none" strike="noStrike" cap="none" normalizeH="0" baseline="0" dirty="0" smtClean="0">
              <a:ln/>
              <a:effectLst/>
              <a:latin typeface="Verdana" pitchFamily="34" charset="0"/>
            </a:rPr>
            <a:t>Load Lines Art 21</a:t>
          </a:r>
        </a:p>
        <a:p>
          <a:pPr algn="ctr" rtl="0"/>
          <a:r>
            <a:rPr kumimoji="0" lang="en-GB" sz="1100" b="1" i="0" u="none" strike="noStrike" cap="none" normalizeH="0" baseline="0" dirty="0" smtClean="0">
              <a:ln/>
              <a:effectLst/>
              <a:latin typeface="Verdana" pitchFamily="34" charset="0"/>
            </a:rPr>
            <a:t>Check validity of the certificates</a:t>
          </a:r>
        </a:p>
        <a:p>
          <a:pPr algn="ctr" rtl="0"/>
          <a:r>
            <a:rPr kumimoji="0" lang="en-GB" sz="1100" b="1" i="0" u="none" strike="noStrike" cap="none" normalizeH="0" baseline="0" dirty="0" smtClean="0">
              <a:ln/>
              <a:effectLst/>
              <a:latin typeface="Verdana" pitchFamily="34" charset="0"/>
            </a:rPr>
            <a:t>Check the vessel is not overloaded</a:t>
          </a:r>
        </a:p>
        <a:p>
          <a:pPr algn="ctr" rtl="0"/>
          <a:endParaRPr kumimoji="0" lang="en-GB" sz="1100" b="1" i="0" u="none" strike="noStrike" cap="none" normalizeH="0" baseline="0" dirty="0" smtClean="0">
            <a:ln/>
            <a:effectLst/>
            <a:latin typeface="Verdana" pitchFamily="34" charset="0"/>
          </a:endParaRPr>
        </a:p>
        <a:p>
          <a:pPr algn="just" rtl="0"/>
          <a:r>
            <a:rPr kumimoji="0" lang="en-GB" sz="1100" b="1" i="0" u="none" strike="noStrike" cap="none" normalizeH="0" baseline="0" dirty="0" smtClean="0">
              <a:ln/>
              <a:effectLst/>
              <a:latin typeface="Verdana" pitchFamily="34" charset="0"/>
            </a:rPr>
            <a:t>The port State is authorized to ……   </a:t>
          </a:r>
          <a:r>
            <a:rPr kumimoji="0" lang="en-GB" sz="1100" b="1" i="0" u="none" strike="noStrike" cap="none" normalizeH="0" baseline="0" dirty="0" smtClean="0">
              <a:ln/>
              <a:solidFill>
                <a:srgbClr val="FFFF00"/>
              </a:solidFill>
              <a:effectLst/>
              <a:latin typeface="Verdana" pitchFamily="34" charset="0"/>
            </a:rPr>
            <a:t>ensure the vessel does not sail</a:t>
          </a:r>
          <a:r>
            <a:rPr kumimoji="0" lang="en-GB" sz="1100" b="1" i="0" u="none" strike="noStrike" cap="none" normalizeH="0" baseline="0" dirty="0" smtClean="0">
              <a:ln/>
              <a:effectLst/>
              <a:latin typeface="Verdana" pitchFamily="34" charset="0"/>
            </a:rPr>
            <a:t> until it can do so without  danger for the ship and her crew</a:t>
          </a:r>
          <a:endParaRPr lang="it-IT" sz="1100" b="1" dirty="0"/>
        </a:p>
      </dgm:t>
    </dgm:pt>
    <dgm:pt modelId="{ED49B143-5D14-4DCF-87EA-E666ADAA47B6}" type="parTrans" cxnId="{914F668E-81F9-46B1-AA70-329B60298F0E}">
      <dgm:prSet/>
      <dgm:spPr/>
      <dgm:t>
        <a:bodyPr/>
        <a:lstStyle/>
        <a:p>
          <a:endParaRPr lang="it-IT"/>
        </a:p>
      </dgm:t>
    </dgm:pt>
    <dgm:pt modelId="{DC982E30-E65C-4F66-A161-6FBB040FB2B0}" type="sibTrans" cxnId="{914F668E-81F9-46B1-AA70-329B60298F0E}">
      <dgm:prSet/>
      <dgm:spPr/>
      <dgm:t>
        <a:bodyPr/>
        <a:lstStyle/>
        <a:p>
          <a:endParaRPr lang="it-IT"/>
        </a:p>
      </dgm:t>
    </dgm:pt>
    <dgm:pt modelId="{3CB0D33D-30E2-4F58-9802-3B026E4CD51E}">
      <dgm:prSet phldrT="[Text]" custT="1"/>
      <dgm:spPr>
        <a:scene3d>
          <a:camera prst="perspectiveFront"/>
          <a:lightRig rig="threePt" dir="t"/>
        </a:scene3d>
        <a:sp3d>
          <a:bevelT w="165100" prst="coolSlant"/>
        </a:sp3d>
      </dgm:spPr>
      <dgm:t>
        <a:bodyPr/>
        <a:lstStyle/>
        <a:p>
          <a:pPr algn="ctr"/>
          <a:r>
            <a:rPr kumimoji="0" lang="en-GB" sz="1600" b="1" i="0" u="none" strike="noStrike" cap="none" normalizeH="0" baseline="0" dirty="0" smtClean="0">
              <a:ln/>
              <a:effectLst/>
              <a:latin typeface="Verdana" pitchFamily="34" charset="0"/>
            </a:rPr>
            <a:t>STCW  Art X - </a:t>
          </a:r>
          <a:r>
            <a:rPr kumimoji="0" lang="en-GB" sz="1600" b="1" i="0" u="none" strike="noStrike" cap="none" normalizeH="0" baseline="0" dirty="0" err="1" smtClean="0">
              <a:ln/>
              <a:effectLst/>
              <a:latin typeface="Verdana" pitchFamily="34" charset="0"/>
            </a:rPr>
            <a:t>Reg</a:t>
          </a:r>
          <a:r>
            <a:rPr kumimoji="0" lang="en-GB" sz="1600" b="1" i="0" u="none" strike="noStrike" cap="none" normalizeH="0" baseline="0" dirty="0" smtClean="0">
              <a:ln/>
              <a:effectLst/>
              <a:latin typeface="Verdana" pitchFamily="34" charset="0"/>
            </a:rPr>
            <a:t> I/4</a:t>
          </a:r>
        </a:p>
        <a:p>
          <a:pPr algn="ctr"/>
          <a:endParaRPr kumimoji="0" lang="en-GB" sz="1100" b="1" i="0" u="none" strike="noStrike" cap="none" normalizeH="0" baseline="0" dirty="0" smtClean="0">
            <a:ln/>
            <a:effectLst/>
            <a:latin typeface="Verdana" pitchFamily="34" charset="0"/>
          </a:endParaRPr>
        </a:p>
        <a:p>
          <a:pPr algn="just"/>
          <a:r>
            <a:rPr kumimoji="0" lang="en-GB" sz="1100" b="1" i="0" u="none" strike="noStrike" cap="none" normalizeH="0" baseline="0" dirty="0" smtClean="0">
              <a:ln/>
              <a:effectLst/>
              <a:latin typeface="Verdana" pitchFamily="34" charset="0"/>
            </a:rPr>
            <a:t>Verify that crews are certified as required</a:t>
          </a:r>
        </a:p>
        <a:p>
          <a:pPr algn="just" rtl="0"/>
          <a:r>
            <a:rPr kumimoji="0" lang="en-GB" sz="1100" b="1" i="0" u="none" strike="noStrike" cap="none" normalizeH="0" baseline="0" dirty="0" smtClean="0">
              <a:ln/>
              <a:effectLst/>
              <a:latin typeface="Verdana" pitchFamily="34" charset="0"/>
            </a:rPr>
            <a:t>Assess the crews’ ability to perform their duties</a:t>
          </a:r>
        </a:p>
        <a:p>
          <a:pPr algn="ctr" rtl="0"/>
          <a:endParaRPr kumimoji="0" lang="en-GB" sz="1100" b="1" i="0" u="none" strike="noStrike" cap="none" normalizeH="0" baseline="0" dirty="0" smtClean="0">
            <a:ln/>
            <a:effectLst/>
            <a:latin typeface="Verdana" pitchFamily="34" charset="0"/>
          </a:endParaRPr>
        </a:p>
        <a:p>
          <a:pPr algn="just" rtl="0"/>
          <a:r>
            <a:rPr kumimoji="0" lang="en-GB" sz="1100" b="1" i="0" u="none" strike="noStrike" cap="none" normalizeH="0" baseline="0" dirty="0" smtClean="0">
              <a:ln/>
              <a:solidFill>
                <a:srgbClr val="FFFF00"/>
              </a:solidFill>
              <a:effectLst/>
              <a:latin typeface="Verdana" pitchFamily="34" charset="0"/>
            </a:rPr>
            <a:t>To detain the vessel if: .........</a:t>
          </a:r>
        </a:p>
        <a:p>
          <a:pPr algn="ctr" rtl="0"/>
          <a:endParaRPr kumimoji="0" lang="en-GB" sz="1100" b="0" i="0" u="none" strike="noStrike" cap="none" normalizeH="0" baseline="0" dirty="0" smtClean="0">
            <a:ln/>
            <a:effectLst/>
            <a:latin typeface="Verdana" pitchFamily="34" charset="0"/>
          </a:endParaRPr>
        </a:p>
        <a:p>
          <a:pPr algn="ctr" rtl="0"/>
          <a:endParaRPr lang="it-IT" sz="1100" dirty="0"/>
        </a:p>
      </dgm:t>
    </dgm:pt>
    <dgm:pt modelId="{B639F928-8E40-4AAD-948D-C55730DEF245}" type="parTrans" cxnId="{BE7AD000-EABB-485A-8319-6E4D621DEAF9}">
      <dgm:prSet/>
      <dgm:spPr/>
      <dgm:t>
        <a:bodyPr/>
        <a:lstStyle/>
        <a:p>
          <a:endParaRPr lang="it-IT"/>
        </a:p>
      </dgm:t>
    </dgm:pt>
    <dgm:pt modelId="{89B98BFD-C1D3-4C99-A940-07EB5CB8EE2A}" type="sibTrans" cxnId="{BE7AD000-EABB-485A-8319-6E4D621DEAF9}">
      <dgm:prSet/>
      <dgm:spPr/>
      <dgm:t>
        <a:bodyPr/>
        <a:lstStyle/>
        <a:p>
          <a:endParaRPr lang="it-IT"/>
        </a:p>
      </dgm:t>
    </dgm:pt>
    <dgm:pt modelId="{9EA56E0C-70F8-4F81-959F-C45121B6095D}" type="pres">
      <dgm:prSet presAssocID="{FA1EE71A-94F5-4AE7-B421-4261F88DE7B6}" presName="diagram" presStyleCnt="0">
        <dgm:presLayoutVars>
          <dgm:dir/>
          <dgm:resizeHandles val="exact"/>
        </dgm:presLayoutVars>
      </dgm:prSet>
      <dgm:spPr/>
      <dgm:t>
        <a:bodyPr/>
        <a:lstStyle/>
        <a:p>
          <a:endParaRPr lang="it-IT"/>
        </a:p>
      </dgm:t>
    </dgm:pt>
    <dgm:pt modelId="{30E778C9-0F8A-4985-8705-41470B341310}" type="pres">
      <dgm:prSet presAssocID="{B0199671-3174-46D3-A4C5-1CD25A4639E7}" presName="node" presStyleLbl="node1" presStyleIdx="0" presStyleCnt="4">
        <dgm:presLayoutVars>
          <dgm:bulletEnabled val="1"/>
        </dgm:presLayoutVars>
      </dgm:prSet>
      <dgm:spPr/>
      <dgm:t>
        <a:bodyPr/>
        <a:lstStyle/>
        <a:p>
          <a:endParaRPr lang="it-IT"/>
        </a:p>
      </dgm:t>
    </dgm:pt>
    <dgm:pt modelId="{A698F0C9-A76B-4F8C-8759-6AEA16EC3B42}" type="pres">
      <dgm:prSet presAssocID="{5E228EFB-8CD1-414C-837D-30D49FD39495}" presName="sibTrans" presStyleCnt="0"/>
      <dgm:spPr/>
      <dgm:t>
        <a:bodyPr/>
        <a:lstStyle/>
        <a:p>
          <a:endParaRPr lang="en-IE"/>
        </a:p>
      </dgm:t>
    </dgm:pt>
    <dgm:pt modelId="{754C91F6-CB4A-4306-B635-5210D8F70F26}" type="pres">
      <dgm:prSet presAssocID="{75A70259-F35D-4AF2-BE22-2CF775B89478}" presName="node" presStyleLbl="node1" presStyleIdx="1" presStyleCnt="4">
        <dgm:presLayoutVars>
          <dgm:bulletEnabled val="1"/>
        </dgm:presLayoutVars>
      </dgm:prSet>
      <dgm:spPr/>
      <dgm:t>
        <a:bodyPr/>
        <a:lstStyle/>
        <a:p>
          <a:endParaRPr lang="it-IT"/>
        </a:p>
      </dgm:t>
    </dgm:pt>
    <dgm:pt modelId="{12A1A25B-C97C-4B7B-8718-9F2BDFAA1413}" type="pres">
      <dgm:prSet presAssocID="{6B03FB4F-EFD1-46D5-9DF5-132DC08EA073}" presName="sibTrans" presStyleCnt="0"/>
      <dgm:spPr/>
      <dgm:t>
        <a:bodyPr/>
        <a:lstStyle/>
        <a:p>
          <a:endParaRPr lang="en-IE"/>
        </a:p>
      </dgm:t>
    </dgm:pt>
    <dgm:pt modelId="{B915E926-812D-409E-9E27-1F7C596B0B6A}" type="pres">
      <dgm:prSet presAssocID="{86EE1FC4-4DC8-4E55-BC56-D70392F2204E}" presName="node" presStyleLbl="node1" presStyleIdx="2" presStyleCnt="4">
        <dgm:presLayoutVars>
          <dgm:bulletEnabled val="1"/>
        </dgm:presLayoutVars>
      </dgm:prSet>
      <dgm:spPr/>
      <dgm:t>
        <a:bodyPr/>
        <a:lstStyle/>
        <a:p>
          <a:endParaRPr lang="it-IT"/>
        </a:p>
      </dgm:t>
    </dgm:pt>
    <dgm:pt modelId="{5B69066F-7A68-42C8-BB34-E1FFC62DF758}" type="pres">
      <dgm:prSet presAssocID="{DC982E30-E65C-4F66-A161-6FBB040FB2B0}" presName="sibTrans" presStyleCnt="0"/>
      <dgm:spPr/>
      <dgm:t>
        <a:bodyPr/>
        <a:lstStyle/>
        <a:p>
          <a:endParaRPr lang="en-IE"/>
        </a:p>
      </dgm:t>
    </dgm:pt>
    <dgm:pt modelId="{21920FA8-3775-4CB2-8825-CAD765A031BE}" type="pres">
      <dgm:prSet presAssocID="{3CB0D33D-30E2-4F58-9802-3B026E4CD51E}" presName="node" presStyleLbl="node1" presStyleIdx="3" presStyleCnt="4" custLinFactNeighborX="-757" custLinFactNeighborY="1143">
        <dgm:presLayoutVars>
          <dgm:bulletEnabled val="1"/>
        </dgm:presLayoutVars>
      </dgm:prSet>
      <dgm:spPr/>
      <dgm:t>
        <a:bodyPr/>
        <a:lstStyle/>
        <a:p>
          <a:endParaRPr lang="it-IT"/>
        </a:p>
      </dgm:t>
    </dgm:pt>
  </dgm:ptLst>
  <dgm:cxnLst>
    <dgm:cxn modelId="{31285BFA-1E79-42F5-85D4-6BCAD9408016}" srcId="{FA1EE71A-94F5-4AE7-B421-4261F88DE7B6}" destId="{75A70259-F35D-4AF2-BE22-2CF775B89478}" srcOrd="1" destOrd="0" parTransId="{5B2FACD3-F578-47E9-80E4-8ADAE3549CC8}" sibTransId="{6B03FB4F-EFD1-46D5-9DF5-132DC08EA073}"/>
    <dgm:cxn modelId="{BE7AD000-EABB-485A-8319-6E4D621DEAF9}" srcId="{FA1EE71A-94F5-4AE7-B421-4261F88DE7B6}" destId="{3CB0D33D-30E2-4F58-9802-3B026E4CD51E}" srcOrd="3" destOrd="0" parTransId="{B639F928-8E40-4AAD-948D-C55730DEF245}" sibTransId="{89B98BFD-C1D3-4C99-A940-07EB5CB8EE2A}"/>
    <dgm:cxn modelId="{914F668E-81F9-46B1-AA70-329B60298F0E}" srcId="{FA1EE71A-94F5-4AE7-B421-4261F88DE7B6}" destId="{86EE1FC4-4DC8-4E55-BC56-D70392F2204E}" srcOrd="2" destOrd="0" parTransId="{ED49B143-5D14-4DCF-87EA-E666ADAA47B6}" sibTransId="{DC982E30-E65C-4F66-A161-6FBB040FB2B0}"/>
    <dgm:cxn modelId="{AA24A050-B07F-4FEE-8B96-4FF198A02C2D}" type="presOf" srcId="{3CB0D33D-30E2-4F58-9802-3B026E4CD51E}" destId="{21920FA8-3775-4CB2-8825-CAD765A031BE}" srcOrd="0" destOrd="0" presId="urn:microsoft.com/office/officeart/2005/8/layout/default#3"/>
    <dgm:cxn modelId="{F1F83033-3639-4820-B338-9306015BCF98}" type="presOf" srcId="{B0199671-3174-46D3-A4C5-1CD25A4639E7}" destId="{30E778C9-0F8A-4985-8705-41470B341310}" srcOrd="0" destOrd="0" presId="urn:microsoft.com/office/officeart/2005/8/layout/default#3"/>
    <dgm:cxn modelId="{805F4B08-2A21-4DCD-93E4-43960931B910}" type="presOf" srcId="{86EE1FC4-4DC8-4E55-BC56-D70392F2204E}" destId="{B915E926-812D-409E-9E27-1F7C596B0B6A}" srcOrd="0" destOrd="0" presId="urn:microsoft.com/office/officeart/2005/8/layout/default#3"/>
    <dgm:cxn modelId="{2E31BDB5-D258-4FD0-90E7-DA6D2485F46E}" type="presOf" srcId="{75A70259-F35D-4AF2-BE22-2CF775B89478}" destId="{754C91F6-CB4A-4306-B635-5210D8F70F26}" srcOrd="0" destOrd="0" presId="urn:microsoft.com/office/officeart/2005/8/layout/default#3"/>
    <dgm:cxn modelId="{65B78FAA-7EF1-46D2-B9C0-A3631E9FD6F9}" srcId="{FA1EE71A-94F5-4AE7-B421-4261F88DE7B6}" destId="{B0199671-3174-46D3-A4C5-1CD25A4639E7}" srcOrd="0" destOrd="0" parTransId="{9FEC9D9C-8CE0-4BF1-A23E-2D5D9A9546EE}" sibTransId="{5E228EFB-8CD1-414C-837D-30D49FD39495}"/>
    <dgm:cxn modelId="{A2E5A146-915A-48CB-A9AB-163BAEBEDC40}" type="presOf" srcId="{FA1EE71A-94F5-4AE7-B421-4261F88DE7B6}" destId="{9EA56E0C-70F8-4F81-959F-C45121B6095D}" srcOrd="0" destOrd="0" presId="urn:microsoft.com/office/officeart/2005/8/layout/default#3"/>
    <dgm:cxn modelId="{3A6E48D2-F76F-4C84-94DF-9A4E6EF8E11C}" type="presParOf" srcId="{9EA56E0C-70F8-4F81-959F-C45121B6095D}" destId="{30E778C9-0F8A-4985-8705-41470B341310}" srcOrd="0" destOrd="0" presId="urn:microsoft.com/office/officeart/2005/8/layout/default#3"/>
    <dgm:cxn modelId="{DF639C0D-5E13-4870-B179-F4A23EE1685F}" type="presParOf" srcId="{9EA56E0C-70F8-4F81-959F-C45121B6095D}" destId="{A698F0C9-A76B-4F8C-8759-6AEA16EC3B42}" srcOrd="1" destOrd="0" presId="urn:microsoft.com/office/officeart/2005/8/layout/default#3"/>
    <dgm:cxn modelId="{542E54BB-1546-46C9-95D5-495085F55620}" type="presParOf" srcId="{9EA56E0C-70F8-4F81-959F-C45121B6095D}" destId="{754C91F6-CB4A-4306-B635-5210D8F70F26}" srcOrd="2" destOrd="0" presId="urn:microsoft.com/office/officeart/2005/8/layout/default#3"/>
    <dgm:cxn modelId="{9268656E-0CBB-498E-9066-8770942BABC5}" type="presParOf" srcId="{9EA56E0C-70F8-4F81-959F-C45121B6095D}" destId="{12A1A25B-C97C-4B7B-8718-9F2BDFAA1413}" srcOrd="3" destOrd="0" presId="urn:microsoft.com/office/officeart/2005/8/layout/default#3"/>
    <dgm:cxn modelId="{6A6D1F4D-1F92-444E-B39E-CB3B12909A9A}" type="presParOf" srcId="{9EA56E0C-70F8-4F81-959F-C45121B6095D}" destId="{B915E926-812D-409E-9E27-1F7C596B0B6A}" srcOrd="4" destOrd="0" presId="urn:microsoft.com/office/officeart/2005/8/layout/default#3"/>
    <dgm:cxn modelId="{131CF86D-90EB-4600-98A8-6DD2BCE71ACF}" type="presParOf" srcId="{9EA56E0C-70F8-4F81-959F-C45121B6095D}" destId="{5B69066F-7A68-42C8-BB34-E1FFC62DF758}" srcOrd="5" destOrd="0" presId="urn:microsoft.com/office/officeart/2005/8/layout/default#3"/>
    <dgm:cxn modelId="{FF7DD71B-0D6B-44D5-A492-4CFD37C03F4D}" type="presParOf" srcId="{9EA56E0C-70F8-4F81-959F-C45121B6095D}" destId="{21920FA8-3775-4CB2-8825-CAD765A031BE}" srcOrd="6" destOrd="0" presId="urn:microsoft.com/office/officeart/2005/8/layout/default#3"/>
  </dgm:cxnLst>
  <dgm:bg>
    <a:effectLst>
      <a:glow rad="228600">
        <a:schemeClr val="accent4">
          <a:satMod val="175000"/>
          <a:alpha val="40000"/>
        </a:schemeClr>
      </a:glo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9A5391D-612D-49DA-A536-2A58514954B4}" type="doc">
      <dgm:prSet loTypeId="urn:microsoft.com/office/officeart/2005/8/layout/radial4" loCatId="relationship" qsTypeId="urn:microsoft.com/office/officeart/2005/8/quickstyle/simple1#4" qsCatId="simple" csTypeId="urn:microsoft.com/office/officeart/2005/8/colors/accent1_2#4" csCatId="accent1" phldr="1"/>
      <dgm:spPr/>
      <dgm:t>
        <a:bodyPr/>
        <a:lstStyle/>
        <a:p>
          <a:endParaRPr lang="en-GB"/>
        </a:p>
      </dgm:t>
    </dgm:pt>
    <dgm:pt modelId="{874C0D46-5C9C-4D5C-ABD0-A5B63BCC66D6}">
      <dgm:prSet phldrT="[Text]"/>
      <dgm:spPr>
        <a:solidFill>
          <a:schemeClr val="accent6"/>
        </a:solidFill>
        <a:scene3d>
          <a:camera prst="orthographicFront"/>
          <a:lightRig rig="threePt" dir="t"/>
        </a:scene3d>
        <a:sp3d>
          <a:bevelT w="101600" prst="riblet"/>
        </a:sp3d>
      </dgm:spPr>
      <dgm:t>
        <a:bodyPr/>
        <a:lstStyle/>
        <a:p>
          <a:r>
            <a:rPr lang="en-GB" dirty="0" smtClean="0">
              <a:solidFill>
                <a:schemeClr val="tx1"/>
              </a:solidFill>
            </a:rPr>
            <a:t>To avoid distortion of the market and to enhance effectiveness</a:t>
          </a:r>
          <a:endParaRPr lang="en-GB" dirty="0">
            <a:solidFill>
              <a:schemeClr val="tx1"/>
            </a:solidFill>
          </a:endParaRPr>
        </a:p>
      </dgm:t>
    </dgm:pt>
    <dgm:pt modelId="{550EA605-60FE-4765-A297-05C745CF15C9}" type="parTrans" cxnId="{2FC9D667-286E-4023-9D51-EB840F8F2AA8}">
      <dgm:prSet/>
      <dgm:spPr/>
      <dgm:t>
        <a:bodyPr/>
        <a:lstStyle/>
        <a:p>
          <a:endParaRPr lang="en-GB"/>
        </a:p>
      </dgm:t>
    </dgm:pt>
    <dgm:pt modelId="{A1754BFB-1FBE-4E84-AF31-B70AA931E9C8}" type="sibTrans" cxnId="{2FC9D667-286E-4023-9D51-EB840F8F2AA8}">
      <dgm:prSet/>
      <dgm:spPr/>
      <dgm:t>
        <a:bodyPr/>
        <a:lstStyle/>
        <a:p>
          <a:endParaRPr lang="en-GB"/>
        </a:p>
      </dgm:t>
    </dgm:pt>
    <dgm:pt modelId="{E9BA5574-A42D-460C-B195-22E4E45E2526}">
      <dgm:prSet phldrT="[Text]"/>
      <dgm:spPr>
        <a:solidFill>
          <a:srgbClr val="FF9933"/>
        </a:solidFill>
        <a:ln>
          <a:solidFill>
            <a:schemeClr val="accent6"/>
          </a:solidFill>
        </a:ln>
        <a:scene3d>
          <a:camera prst="orthographicFront"/>
          <a:lightRig rig="threePt" dir="t"/>
        </a:scene3d>
        <a:sp3d>
          <a:bevelT prst="angle"/>
        </a:sp3d>
      </dgm:spPr>
      <dgm:t>
        <a:bodyPr/>
        <a:lstStyle/>
        <a:p>
          <a:r>
            <a:rPr lang="en-GB" dirty="0" smtClean="0">
              <a:solidFill>
                <a:schemeClr val="bg1"/>
              </a:solidFill>
            </a:rPr>
            <a:t>Sharing of information</a:t>
          </a:r>
          <a:endParaRPr lang="en-GB" dirty="0">
            <a:solidFill>
              <a:schemeClr val="bg1"/>
            </a:solidFill>
          </a:endParaRPr>
        </a:p>
      </dgm:t>
    </dgm:pt>
    <dgm:pt modelId="{46710490-4526-4B00-96A3-E4841AD97249}" type="parTrans" cxnId="{558CE127-1DBF-4687-A2F1-BDD2702E488C}">
      <dgm:prSet/>
      <dgm:spPr>
        <a:solidFill>
          <a:srgbClr val="FF9933"/>
        </a:solidFill>
        <a:ln>
          <a:solidFill>
            <a:schemeClr val="accent6"/>
          </a:solidFill>
        </a:ln>
      </dgm:spPr>
      <dgm:t>
        <a:bodyPr/>
        <a:lstStyle/>
        <a:p>
          <a:endParaRPr lang="en-GB"/>
        </a:p>
      </dgm:t>
    </dgm:pt>
    <dgm:pt modelId="{098DF041-C0A5-41F8-B2D4-4EDE018F808F}" type="sibTrans" cxnId="{558CE127-1DBF-4687-A2F1-BDD2702E488C}">
      <dgm:prSet/>
      <dgm:spPr/>
      <dgm:t>
        <a:bodyPr/>
        <a:lstStyle/>
        <a:p>
          <a:endParaRPr lang="en-GB"/>
        </a:p>
      </dgm:t>
    </dgm:pt>
    <dgm:pt modelId="{180D905C-9ADB-4089-8F82-B00C9ADC38EA}">
      <dgm:prSet phldrT="[Text]">
        <dgm:style>
          <a:lnRef idx="1">
            <a:schemeClr val="accent1"/>
          </a:lnRef>
          <a:fillRef idx="3">
            <a:schemeClr val="accent1"/>
          </a:fillRef>
          <a:effectRef idx="2">
            <a:schemeClr val="accent1"/>
          </a:effectRef>
          <a:fontRef idx="minor">
            <a:schemeClr val="lt1"/>
          </a:fontRef>
        </dgm:style>
      </dgm:prSet>
      <dgm:spPr>
        <a:ln/>
        <a:scene3d>
          <a:camera prst="orthographicFront"/>
          <a:lightRig rig="threePt" dir="t"/>
        </a:scene3d>
        <a:sp3d>
          <a:bevelT/>
        </a:sp3d>
      </dgm:spPr>
      <dgm:t>
        <a:bodyPr/>
        <a:lstStyle/>
        <a:p>
          <a:r>
            <a:rPr lang="en-GB" dirty="0" smtClean="0">
              <a:solidFill>
                <a:schemeClr val="bg1"/>
              </a:solidFill>
            </a:rPr>
            <a:t>Common rules</a:t>
          </a:r>
          <a:endParaRPr lang="en-GB" dirty="0">
            <a:solidFill>
              <a:schemeClr val="bg1"/>
            </a:solidFill>
          </a:endParaRPr>
        </a:p>
      </dgm:t>
    </dgm:pt>
    <dgm:pt modelId="{07AF0A61-92BD-48EB-94A8-09764BD1F89C}" type="parTrans" cxnId="{84CD203C-8475-469F-9605-00B3E7B77D5D}">
      <dgm:prSet/>
      <dgm:spPr>
        <a:solidFill>
          <a:srgbClr val="00B0F0"/>
        </a:solidFill>
        <a:ln>
          <a:solidFill>
            <a:schemeClr val="accent6"/>
          </a:solidFill>
        </a:ln>
      </dgm:spPr>
      <dgm:t>
        <a:bodyPr/>
        <a:lstStyle/>
        <a:p>
          <a:endParaRPr lang="en-GB"/>
        </a:p>
      </dgm:t>
    </dgm:pt>
    <dgm:pt modelId="{581EAD60-B67D-40E4-9423-F53419F2A7D5}" type="sibTrans" cxnId="{84CD203C-8475-469F-9605-00B3E7B77D5D}">
      <dgm:prSet/>
      <dgm:spPr/>
      <dgm:t>
        <a:bodyPr/>
        <a:lstStyle/>
        <a:p>
          <a:endParaRPr lang="en-GB"/>
        </a:p>
      </dgm:t>
    </dgm:pt>
    <dgm:pt modelId="{63B664CD-B275-41E1-8924-66F049D58561}">
      <dgm:prSet phldrT="[Text]"/>
      <dgm:spPr>
        <a:solidFill>
          <a:srgbClr val="FF9933"/>
        </a:solidFill>
        <a:ln>
          <a:solidFill>
            <a:schemeClr val="accent6"/>
          </a:solidFill>
        </a:ln>
        <a:scene3d>
          <a:camera prst="orthographicFront"/>
          <a:lightRig rig="threePt" dir="t"/>
        </a:scene3d>
        <a:sp3d>
          <a:bevelT w="165100" prst="coolSlant"/>
        </a:sp3d>
      </dgm:spPr>
      <dgm:t>
        <a:bodyPr/>
        <a:lstStyle/>
        <a:p>
          <a:r>
            <a:rPr lang="en-GB" dirty="0" smtClean="0">
              <a:solidFill>
                <a:schemeClr val="bg1"/>
              </a:solidFill>
            </a:rPr>
            <a:t>Target for number of inspections</a:t>
          </a:r>
          <a:endParaRPr lang="en-GB" dirty="0">
            <a:solidFill>
              <a:schemeClr val="bg1"/>
            </a:solidFill>
          </a:endParaRPr>
        </a:p>
      </dgm:t>
    </dgm:pt>
    <dgm:pt modelId="{ECD56DD5-807E-4537-8BAD-D3D12E12E117}" type="parTrans" cxnId="{4C42AAB1-12AA-43E3-8E7E-74879B55E304}">
      <dgm:prSet/>
      <dgm:spPr>
        <a:solidFill>
          <a:srgbClr val="FF9933"/>
        </a:solidFill>
        <a:ln>
          <a:solidFill>
            <a:schemeClr val="accent6"/>
          </a:solidFill>
        </a:ln>
      </dgm:spPr>
      <dgm:t>
        <a:bodyPr/>
        <a:lstStyle/>
        <a:p>
          <a:endParaRPr lang="en-GB"/>
        </a:p>
      </dgm:t>
    </dgm:pt>
    <dgm:pt modelId="{B38F242E-4B4E-4D1F-9E49-FCAFF158428A}" type="sibTrans" cxnId="{4C42AAB1-12AA-43E3-8E7E-74879B55E304}">
      <dgm:prSet/>
      <dgm:spPr/>
      <dgm:t>
        <a:bodyPr/>
        <a:lstStyle/>
        <a:p>
          <a:endParaRPr lang="en-GB"/>
        </a:p>
      </dgm:t>
    </dgm:pt>
    <dgm:pt modelId="{CD3F3E15-27FA-48D5-B124-E72161717D18}" type="pres">
      <dgm:prSet presAssocID="{19A5391D-612D-49DA-A536-2A58514954B4}" presName="cycle" presStyleCnt="0">
        <dgm:presLayoutVars>
          <dgm:chMax val="1"/>
          <dgm:dir/>
          <dgm:animLvl val="ctr"/>
          <dgm:resizeHandles val="exact"/>
        </dgm:presLayoutVars>
      </dgm:prSet>
      <dgm:spPr/>
      <dgm:t>
        <a:bodyPr/>
        <a:lstStyle/>
        <a:p>
          <a:endParaRPr lang="en-GB"/>
        </a:p>
      </dgm:t>
    </dgm:pt>
    <dgm:pt modelId="{B2BE7D10-2844-4DFC-9153-65A0D7C05396}" type="pres">
      <dgm:prSet presAssocID="{874C0D46-5C9C-4D5C-ABD0-A5B63BCC66D6}" presName="centerShape" presStyleLbl="node0" presStyleIdx="0" presStyleCnt="1"/>
      <dgm:spPr/>
      <dgm:t>
        <a:bodyPr/>
        <a:lstStyle/>
        <a:p>
          <a:endParaRPr lang="en-GB"/>
        </a:p>
      </dgm:t>
    </dgm:pt>
    <dgm:pt modelId="{44F0C9B5-BC16-413F-807F-EAF403784E0F}" type="pres">
      <dgm:prSet presAssocID="{46710490-4526-4B00-96A3-E4841AD97249}" presName="parTrans" presStyleLbl="bgSibTrans2D1" presStyleIdx="0" presStyleCnt="3"/>
      <dgm:spPr/>
      <dgm:t>
        <a:bodyPr/>
        <a:lstStyle/>
        <a:p>
          <a:endParaRPr lang="en-GB"/>
        </a:p>
      </dgm:t>
    </dgm:pt>
    <dgm:pt modelId="{2BFC1FB8-E552-4575-933A-A01E428247CA}" type="pres">
      <dgm:prSet presAssocID="{E9BA5574-A42D-460C-B195-22E4E45E2526}" presName="node" presStyleLbl="node1" presStyleIdx="0" presStyleCnt="3">
        <dgm:presLayoutVars>
          <dgm:bulletEnabled val="1"/>
        </dgm:presLayoutVars>
      </dgm:prSet>
      <dgm:spPr/>
      <dgm:t>
        <a:bodyPr/>
        <a:lstStyle/>
        <a:p>
          <a:endParaRPr lang="en-GB"/>
        </a:p>
      </dgm:t>
    </dgm:pt>
    <dgm:pt modelId="{A6D94B68-BF3F-4210-91BC-FEA632F0D10A}" type="pres">
      <dgm:prSet presAssocID="{07AF0A61-92BD-48EB-94A8-09764BD1F89C}" presName="parTrans" presStyleLbl="bgSibTrans2D1" presStyleIdx="1" presStyleCnt="3"/>
      <dgm:spPr/>
      <dgm:t>
        <a:bodyPr/>
        <a:lstStyle/>
        <a:p>
          <a:endParaRPr lang="en-GB"/>
        </a:p>
      </dgm:t>
    </dgm:pt>
    <dgm:pt modelId="{CC1B008B-A4ED-4AEE-9965-0EF2FC390274}" type="pres">
      <dgm:prSet presAssocID="{180D905C-9ADB-4089-8F82-B00C9ADC38EA}" presName="node" presStyleLbl="node1" presStyleIdx="1" presStyleCnt="3">
        <dgm:presLayoutVars>
          <dgm:bulletEnabled val="1"/>
        </dgm:presLayoutVars>
      </dgm:prSet>
      <dgm:spPr/>
      <dgm:t>
        <a:bodyPr/>
        <a:lstStyle/>
        <a:p>
          <a:endParaRPr lang="en-GB"/>
        </a:p>
      </dgm:t>
    </dgm:pt>
    <dgm:pt modelId="{91E08C3A-548E-41AF-ADE3-266C409488D1}" type="pres">
      <dgm:prSet presAssocID="{ECD56DD5-807E-4537-8BAD-D3D12E12E117}" presName="parTrans" presStyleLbl="bgSibTrans2D1" presStyleIdx="2" presStyleCnt="3"/>
      <dgm:spPr/>
      <dgm:t>
        <a:bodyPr/>
        <a:lstStyle/>
        <a:p>
          <a:endParaRPr lang="en-GB"/>
        </a:p>
      </dgm:t>
    </dgm:pt>
    <dgm:pt modelId="{0A9FCA98-8993-4220-9317-CA0BCEF564FD}" type="pres">
      <dgm:prSet presAssocID="{63B664CD-B275-41E1-8924-66F049D58561}" presName="node" presStyleLbl="node1" presStyleIdx="2" presStyleCnt="3">
        <dgm:presLayoutVars>
          <dgm:bulletEnabled val="1"/>
        </dgm:presLayoutVars>
      </dgm:prSet>
      <dgm:spPr/>
      <dgm:t>
        <a:bodyPr/>
        <a:lstStyle/>
        <a:p>
          <a:endParaRPr lang="en-GB"/>
        </a:p>
      </dgm:t>
    </dgm:pt>
  </dgm:ptLst>
  <dgm:cxnLst>
    <dgm:cxn modelId="{4C42AAB1-12AA-43E3-8E7E-74879B55E304}" srcId="{874C0D46-5C9C-4D5C-ABD0-A5B63BCC66D6}" destId="{63B664CD-B275-41E1-8924-66F049D58561}" srcOrd="2" destOrd="0" parTransId="{ECD56DD5-807E-4537-8BAD-D3D12E12E117}" sibTransId="{B38F242E-4B4E-4D1F-9E49-FCAFF158428A}"/>
    <dgm:cxn modelId="{71E234A0-1E01-4E3B-85E5-72CB256B0813}" type="presOf" srcId="{63B664CD-B275-41E1-8924-66F049D58561}" destId="{0A9FCA98-8993-4220-9317-CA0BCEF564FD}" srcOrd="0" destOrd="0" presId="urn:microsoft.com/office/officeart/2005/8/layout/radial4"/>
    <dgm:cxn modelId="{2FC9D667-286E-4023-9D51-EB840F8F2AA8}" srcId="{19A5391D-612D-49DA-A536-2A58514954B4}" destId="{874C0D46-5C9C-4D5C-ABD0-A5B63BCC66D6}" srcOrd="0" destOrd="0" parTransId="{550EA605-60FE-4765-A297-05C745CF15C9}" sibTransId="{A1754BFB-1FBE-4E84-AF31-B70AA931E9C8}"/>
    <dgm:cxn modelId="{84CD203C-8475-469F-9605-00B3E7B77D5D}" srcId="{874C0D46-5C9C-4D5C-ABD0-A5B63BCC66D6}" destId="{180D905C-9ADB-4089-8F82-B00C9ADC38EA}" srcOrd="1" destOrd="0" parTransId="{07AF0A61-92BD-48EB-94A8-09764BD1F89C}" sibTransId="{581EAD60-B67D-40E4-9423-F53419F2A7D5}"/>
    <dgm:cxn modelId="{C84875BD-A93A-4688-B575-BDFADB809064}" type="presOf" srcId="{07AF0A61-92BD-48EB-94A8-09764BD1F89C}" destId="{A6D94B68-BF3F-4210-91BC-FEA632F0D10A}" srcOrd="0" destOrd="0" presId="urn:microsoft.com/office/officeart/2005/8/layout/radial4"/>
    <dgm:cxn modelId="{87A8C70B-D46C-41CF-93F9-64AFBA264637}" type="presOf" srcId="{E9BA5574-A42D-460C-B195-22E4E45E2526}" destId="{2BFC1FB8-E552-4575-933A-A01E428247CA}" srcOrd="0" destOrd="0" presId="urn:microsoft.com/office/officeart/2005/8/layout/radial4"/>
    <dgm:cxn modelId="{558CE127-1DBF-4687-A2F1-BDD2702E488C}" srcId="{874C0D46-5C9C-4D5C-ABD0-A5B63BCC66D6}" destId="{E9BA5574-A42D-460C-B195-22E4E45E2526}" srcOrd="0" destOrd="0" parTransId="{46710490-4526-4B00-96A3-E4841AD97249}" sibTransId="{098DF041-C0A5-41F8-B2D4-4EDE018F808F}"/>
    <dgm:cxn modelId="{AA49BC38-2F60-4CB5-A405-2392C7F4A244}" type="presOf" srcId="{46710490-4526-4B00-96A3-E4841AD97249}" destId="{44F0C9B5-BC16-413F-807F-EAF403784E0F}" srcOrd="0" destOrd="0" presId="urn:microsoft.com/office/officeart/2005/8/layout/radial4"/>
    <dgm:cxn modelId="{8DFCDEA5-B4CC-4340-9F0C-93E9EF68C2F9}" type="presOf" srcId="{19A5391D-612D-49DA-A536-2A58514954B4}" destId="{CD3F3E15-27FA-48D5-B124-E72161717D18}" srcOrd="0" destOrd="0" presId="urn:microsoft.com/office/officeart/2005/8/layout/radial4"/>
    <dgm:cxn modelId="{A5359E52-0A54-4496-A352-461AC47908C2}" type="presOf" srcId="{ECD56DD5-807E-4537-8BAD-D3D12E12E117}" destId="{91E08C3A-548E-41AF-ADE3-266C409488D1}" srcOrd="0" destOrd="0" presId="urn:microsoft.com/office/officeart/2005/8/layout/radial4"/>
    <dgm:cxn modelId="{AD88F19C-E539-467F-8B43-9A5C9CF86836}" type="presOf" srcId="{180D905C-9ADB-4089-8F82-B00C9ADC38EA}" destId="{CC1B008B-A4ED-4AEE-9965-0EF2FC390274}" srcOrd="0" destOrd="0" presId="urn:microsoft.com/office/officeart/2005/8/layout/radial4"/>
    <dgm:cxn modelId="{D57E4F6C-70EE-4DA8-983F-8DFFB3B3702B}" type="presOf" srcId="{874C0D46-5C9C-4D5C-ABD0-A5B63BCC66D6}" destId="{B2BE7D10-2844-4DFC-9153-65A0D7C05396}" srcOrd="0" destOrd="0" presId="urn:microsoft.com/office/officeart/2005/8/layout/radial4"/>
    <dgm:cxn modelId="{9234A3EF-763D-4247-975B-2F10F14E536E}" type="presParOf" srcId="{CD3F3E15-27FA-48D5-B124-E72161717D18}" destId="{B2BE7D10-2844-4DFC-9153-65A0D7C05396}" srcOrd="0" destOrd="0" presId="urn:microsoft.com/office/officeart/2005/8/layout/radial4"/>
    <dgm:cxn modelId="{B046A206-3453-4D24-88F9-7FA3B2356A29}" type="presParOf" srcId="{CD3F3E15-27FA-48D5-B124-E72161717D18}" destId="{44F0C9B5-BC16-413F-807F-EAF403784E0F}" srcOrd="1" destOrd="0" presId="urn:microsoft.com/office/officeart/2005/8/layout/radial4"/>
    <dgm:cxn modelId="{3BCD485F-52AD-4ECB-8734-4644F9463FE8}" type="presParOf" srcId="{CD3F3E15-27FA-48D5-B124-E72161717D18}" destId="{2BFC1FB8-E552-4575-933A-A01E428247CA}" srcOrd="2" destOrd="0" presId="urn:microsoft.com/office/officeart/2005/8/layout/radial4"/>
    <dgm:cxn modelId="{20DA0772-225C-4BA2-9D07-F60C7ACEBEE9}" type="presParOf" srcId="{CD3F3E15-27FA-48D5-B124-E72161717D18}" destId="{A6D94B68-BF3F-4210-91BC-FEA632F0D10A}" srcOrd="3" destOrd="0" presId="urn:microsoft.com/office/officeart/2005/8/layout/radial4"/>
    <dgm:cxn modelId="{EB021C14-CD0E-4DC1-8445-565A46EDC239}" type="presParOf" srcId="{CD3F3E15-27FA-48D5-B124-E72161717D18}" destId="{CC1B008B-A4ED-4AEE-9965-0EF2FC390274}" srcOrd="4" destOrd="0" presId="urn:microsoft.com/office/officeart/2005/8/layout/radial4"/>
    <dgm:cxn modelId="{9803B983-ED75-4300-87A2-280748EC57D0}" type="presParOf" srcId="{CD3F3E15-27FA-48D5-B124-E72161717D18}" destId="{91E08C3A-548E-41AF-ADE3-266C409488D1}" srcOrd="5" destOrd="0" presId="urn:microsoft.com/office/officeart/2005/8/layout/radial4"/>
    <dgm:cxn modelId="{ED611564-634D-4755-82EF-C54A0D75B18B}" type="presParOf" srcId="{CD3F3E15-27FA-48D5-B124-E72161717D18}" destId="{0A9FCA98-8993-4220-9317-CA0BCEF564FD}"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BCBC854-475B-4EA5-B176-C6F4116C868D}" type="doc">
      <dgm:prSet loTypeId="urn:microsoft.com/office/officeart/2005/8/layout/process4" loCatId="list" qsTypeId="urn:microsoft.com/office/officeart/2005/8/quickstyle/simple1" qsCatId="simple" csTypeId="urn:microsoft.com/office/officeart/2005/8/colors/accent0_3" csCatId="mainScheme" phldr="1"/>
      <dgm:spPr/>
      <dgm:t>
        <a:bodyPr/>
        <a:lstStyle/>
        <a:p>
          <a:endParaRPr lang="en-IE"/>
        </a:p>
      </dgm:t>
    </dgm:pt>
    <dgm:pt modelId="{D1F4A2D2-5E8A-4236-B8B4-F7EAD830F2AB}">
      <dgm:prSet phldrT="[Text]" custT="1"/>
      <dgm:spPr>
        <a:solidFill>
          <a:srgbClr val="FFC000"/>
        </a:solidFill>
      </dgm:spPr>
      <dgm:t>
        <a:bodyPr/>
        <a:lstStyle/>
        <a:p>
          <a:r>
            <a:rPr lang="en-GB" altLang="en-US" sz="1800" smtClean="0">
              <a:latin typeface="Verdana" pitchFamily="34" charset="0"/>
            </a:rPr>
            <a:t>Paris MOU (&amp; other regional agreements on PSC)</a:t>
          </a:r>
          <a:endParaRPr lang="en-IE" sz="1800" dirty="0"/>
        </a:p>
      </dgm:t>
    </dgm:pt>
    <dgm:pt modelId="{89F50545-60C0-4B31-A4D1-E8A3E61F57B7}" type="parTrans" cxnId="{F4C12566-5E83-46B8-AA6B-49B22B247DF8}">
      <dgm:prSet/>
      <dgm:spPr/>
      <dgm:t>
        <a:bodyPr/>
        <a:lstStyle/>
        <a:p>
          <a:endParaRPr lang="en-IE"/>
        </a:p>
      </dgm:t>
    </dgm:pt>
    <dgm:pt modelId="{D87AD6F1-CC46-48CB-B08B-080DF6292C93}" type="sibTrans" cxnId="{F4C12566-5E83-46B8-AA6B-49B22B247DF8}">
      <dgm:prSet/>
      <dgm:spPr/>
      <dgm:t>
        <a:bodyPr/>
        <a:lstStyle/>
        <a:p>
          <a:endParaRPr lang="en-IE"/>
        </a:p>
      </dgm:t>
    </dgm:pt>
    <dgm:pt modelId="{3A6CAA3D-852C-42C8-A827-082557A3FDB2}">
      <dgm:prSet phldrT="[Text]"/>
      <dgm:spPr>
        <a:solidFill>
          <a:srgbClr val="FFC000"/>
        </a:solidFill>
      </dgm:spPr>
      <dgm:t>
        <a:bodyPr/>
        <a:lstStyle/>
        <a:p>
          <a:r>
            <a:rPr lang="en-GB" smtClean="0"/>
            <a:t>Limitations</a:t>
          </a:r>
          <a:endParaRPr lang="en-IE" dirty="0"/>
        </a:p>
      </dgm:t>
    </dgm:pt>
    <dgm:pt modelId="{E732E7EC-DDD3-4AEC-9A10-DDF9D94EA967}" type="parTrans" cxnId="{9FD01FC0-9838-4E54-99DC-ACB324DD9320}">
      <dgm:prSet/>
      <dgm:spPr/>
      <dgm:t>
        <a:bodyPr/>
        <a:lstStyle/>
        <a:p>
          <a:endParaRPr lang="en-IE"/>
        </a:p>
      </dgm:t>
    </dgm:pt>
    <dgm:pt modelId="{59095E05-BD92-43A4-8C3C-CB576501C3E3}" type="sibTrans" cxnId="{9FD01FC0-9838-4E54-99DC-ACB324DD9320}">
      <dgm:prSet/>
      <dgm:spPr/>
      <dgm:t>
        <a:bodyPr/>
        <a:lstStyle/>
        <a:p>
          <a:endParaRPr lang="en-IE"/>
        </a:p>
      </dgm:t>
    </dgm:pt>
    <dgm:pt modelId="{0020D14F-4F8E-4F40-8557-C414293E905B}">
      <dgm:prSet phldrT="[Text]"/>
      <dgm:spPr/>
      <dgm:t>
        <a:bodyPr/>
        <a:lstStyle/>
        <a:p>
          <a:r>
            <a:rPr lang="en-GB" dirty="0" smtClean="0"/>
            <a:t>Gentlemen’s agreement</a:t>
          </a:r>
          <a:endParaRPr lang="en-IE" dirty="0"/>
        </a:p>
      </dgm:t>
    </dgm:pt>
    <dgm:pt modelId="{F90ADB36-48E1-4235-A33A-B2D336000E9E}" type="parTrans" cxnId="{B15F0679-15A8-4D83-A0FD-092989EF0E54}">
      <dgm:prSet/>
      <dgm:spPr/>
      <dgm:t>
        <a:bodyPr/>
        <a:lstStyle/>
        <a:p>
          <a:endParaRPr lang="en-IE"/>
        </a:p>
      </dgm:t>
    </dgm:pt>
    <dgm:pt modelId="{9D7EBB87-C334-4436-B179-D6FEDE5E4AB1}" type="sibTrans" cxnId="{B15F0679-15A8-4D83-A0FD-092989EF0E54}">
      <dgm:prSet/>
      <dgm:spPr/>
      <dgm:t>
        <a:bodyPr/>
        <a:lstStyle/>
        <a:p>
          <a:endParaRPr lang="en-IE"/>
        </a:p>
      </dgm:t>
    </dgm:pt>
    <dgm:pt modelId="{4DF2F9EA-6F47-47F9-A326-9ADC75DB81E0}">
      <dgm:prSet phldrT="[Text]"/>
      <dgm:spPr/>
      <dgm:t>
        <a:bodyPr/>
        <a:lstStyle/>
        <a:p>
          <a:r>
            <a:rPr lang="en-GB" dirty="0" smtClean="0"/>
            <a:t>Partial / No supervision</a:t>
          </a:r>
          <a:endParaRPr lang="en-IE" dirty="0"/>
        </a:p>
      </dgm:t>
    </dgm:pt>
    <dgm:pt modelId="{D5BE9C3D-8B05-4A50-8654-B6ABC24D5BF4}" type="parTrans" cxnId="{0C6B73B4-D22B-4A82-9BC2-A0D0930F4FF4}">
      <dgm:prSet/>
      <dgm:spPr/>
      <dgm:t>
        <a:bodyPr/>
        <a:lstStyle/>
        <a:p>
          <a:endParaRPr lang="en-IE"/>
        </a:p>
      </dgm:t>
    </dgm:pt>
    <dgm:pt modelId="{7737BF06-D794-4A81-A7E2-B5203F069632}" type="sibTrans" cxnId="{0C6B73B4-D22B-4A82-9BC2-A0D0930F4FF4}">
      <dgm:prSet/>
      <dgm:spPr/>
      <dgm:t>
        <a:bodyPr/>
        <a:lstStyle/>
        <a:p>
          <a:endParaRPr lang="en-IE"/>
        </a:p>
      </dgm:t>
    </dgm:pt>
    <dgm:pt modelId="{58926A5D-60AC-4CD3-B021-F6EDB8BB64BC}">
      <dgm:prSet phldrT="[Text]"/>
      <dgm:spPr/>
      <dgm:t>
        <a:bodyPr/>
        <a:lstStyle/>
        <a:p>
          <a:r>
            <a:rPr lang="en-GB" smtClean="0"/>
            <a:t>European Legislation on PSC</a:t>
          </a:r>
          <a:endParaRPr lang="en-IE" dirty="0"/>
        </a:p>
      </dgm:t>
    </dgm:pt>
    <dgm:pt modelId="{2CCC6061-F68E-4C15-88E9-79788FB38959}" type="parTrans" cxnId="{E3458CEA-4025-4493-B3DC-431AC769AD67}">
      <dgm:prSet/>
      <dgm:spPr/>
      <dgm:t>
        <a:bodyPr/>
        <a:lstStyle/>
        <a:p>
          <a:endParaRPr lang="en-IE"/>
        </a:p>
      </dgm:t>
    </dgm:pt>
    <dgm:pt modelId="{A558061D-83AA-4DE0-AD23-284BB8B82B2F}" type="sibTrans" cxnId="{E3458CEA-4025-4493-B3DC-431AC769AD67}">
      <dgm:prSet/>
      <dgm:spPr/>
      <dgm:t>
        <a:bodyPr/>
        <a:lstStyle/>
        <a:p>
          <a:endParaRPr lang="en-IE"/>
        </a:p>
      </dgm:t>
    </dgm:pt>
    <dgm:pt modelId="{317C32EB-70DE-453F-B6F3-81DBEFE84908}">
      <dgm:prSet phldrT="[Text]"/>
      <dgm:spPr/>
      <dgm:t>
        <a:bodyPr/>
        <a:lstStyle/>
        <a:p>
          <a:r>
            <a:rPr lang="en-GB" dirty="0" smtClean="0"/>
            <a:t>Effective supervision </a:t>
          </a:r>
          <a:endParaRPr lang="en-IE" dirty="0"/>
        </a:p>
      </dgm:t>
    </dgm:pt>
    <dgm:pt modelId="{EA09ED8E-6FE6-48ED-8FDF-388A462CCC47}" type="parTrans" cxnId="{F031A2CD-88F3-4232-8210-77CE602A1827}">
      <dgm:prSet/>
      <dgm:spPr/>
      <dgm:t>
        <a:bodyPr/>
        <a:lstStyle/>
        <a:p>
          <a:endParaRPr lang="en-IE"/>
        </a:p>
      </dgm:t>
    </dgm:pt>
    <dgm:pt modelId="{A4C9E816-8B0C-468E-91B0-0D685681442D}" type="sibTrans" cxnId="{F031A2CD-88F3-4232-8210-77CE602A1827}">
      <dgm:prSet/>
      <dgm:spPr/>
      <dgm:t>
        <a:bodyPr/>
        <a:lstStyle/>
        <a:p>
          <a:endParaRPr lang="en-IE"/>
        </a:p>
      </dgm:t>
    </dgm:pt>
    <dgm:pt modelId="{BE953B8B-C547-474D-9820-1104BA374B7C}">
      <dgm:prSet phldrT="[Text]"/>
      <dgm:spPr/>
      <dgm:t>
        <a:bodyPr/>
        <a:lstStyle/>
        <a:p>
          <a:r>
            <a:rPr lang="en-GB" dirty="0" smtClean="0"/>
            <a:t>Compliance </a:t>
          </a:r>
          <a:endParaRPr lang="en-IE" dirty="0"/>
        </a:p>
      </dgm:t>
    </dgm:pt>
    <dgm:pt modelId="{F49CBD97-C9D3-4634-BD45-7922EFF9ABB6}" type="parTrans" cxnId="{893C816A-2E96-4664-9703-BD7B198B4E3B}">
      <dgm:prSet/>
      <dgm:spPr/>
      <dgm:t>
        <a:bodyPr/>
        <a:lstStyle/>
        <a:p>
          <a:endParaRPr lang="en-IE"/>
        </a:p>
      </dgm:t>
    </dgm:pt>
    <dgm:pt modelId="{91C9BAA6-4296-458A-91E2-EB334B209F95}" type="sibTrans" cxnId="{893C816A-2E96-4664-9703-BD7B198B4E3B}">
      <dgm:prSet/>
      <dgm:spPr/>
      <dgm:t>
        <a:bodyPr/>
        <a:lstStyle/>
        <a:p>
          <a:endParaRPr lang="en-IE"/>
        </a:p>
      </dgm:t>
    </dgm:pt>
    <dgm:pt modelId="{06257E5D-F80C-4F5F-8655-AAA389C72F06}" type="pres">
      <dgm:prSet presAssocID="{2BCBC854-475B-4EA5-B176-C6F4116C868D}" presName="Name0" presStyleCnt="0">
        <dgm:presLayoutVars>
          <dgm:dir/>
          <dgm:animLvl val="lvl"/>
          <dgm:resizeHandles val="exact"/>
        </dgm:presLayoutVars>
      </dgm:prSet>
      <dgm:spPr/>
      <dgm:t>
        <a:bodyPr/>
        <a:lstStyle/>
        <a:p>
          <a:endParaRPr lang="en-IE"/>
        </a:p>
      </dgm:t>
    </dgm:pt>
    <dgm:pt modelId="{796A0AC0-F145-48E0-8494-A021650625FB}" type="pres">
      <dgm:prSet presAssocID="{58926A5D-60AC-4CD3-B021-F6EDB8BB64BC}" presName="boxAndChildren" presStyleCnt="0"/>
      <dgm:spPr/>
      <dgm:t>
        <a:bodyPr/>
        <a:lstStyle/>
        <a:p>
          <a:endParaRPr lang="en-IE"/>
        </a:p>
      </dgm:t>
    </dgm:pt>
    <dgm:pt modelId="{F703B731-A2A7-4263-8D88-3842DCC3A3DA}" type="pres">
      <dgm:prSet presAssocID="{58926A5D-60AC-4CD3-B021-F6EDB8BB64BC}" presName="parentTextBox" presStyleLbl="node1" presStyleIdx="0" presStyleCnt="3"/>
      <dgm:spPr/>
      <dgm:t>
        <a:bodyPr/>
        <a:lstStyle/>
        <a:p>
          <a:endParaRPr lang="en-IE"/>
        </a:p>
      </dgm:t>
    </dgm:pt>
    <dgm:pt modelId="{2457C79D-B076-4172-9F2A-978AA758E304}" type="pres">
      <dgm:prSet presAssocID="{58926A5D-60AC-4CD3-B021-F6EDB8BB64BC}" presName="entireBox" presStyleLbl="node1" presStyleIdx="0" presStyleCnt="3"/>
      <dgm:spPr/>
      <dgm:t>
        <a:bodyPr/>
        <a:lstStyle/>
        <a:p>
          <a:endParaRPr lang="en-IE"/>
        </a:p>
      </dgm:t>
    </dgm:pt>
    <dgm:pt modelId="{AD471A71-29C9-4E5F-8DA8-AA896C2952EE}" type="pres">
      <dgm:prSet presAssocID="{58926A5D-60AC-4CD3-B021-F6EDB8BB64BC}" presName="descendantBox" presStyleCnt="0"/>
      <dgm:spPr/>
      <dgm:t>
        <a:bodyPr/>
        <a:lstStyle/>
        <a:p>
          <a:endParaRPr lang="en-IE"/>
        </a:p>
      </dgm:t>
    </dgm:pt>
    <dgm:pt modelId="{9E576EDC-7EE0-4F30-81A7-37B614A6F5AE}" type="pres">
      <dgm:prSet presAssocID="{317C32EB-70DE-453F-B6F3-81DBEFE84908}" presName="childTextBox" presStyleLbl="fgAccFollowNode1" presStyleIdx="0" presStyleCnt="4">
        <dgm:presLayoutVars>
          <dgm:bulletEnabled val="1"/>
        </dgm:presLayoutVars>
      </dgm:prSet>
      <dgm:spPr/>
      <dgm:t>
        <a:bodyPr/>
        <a:lstStyle/>
        <a:p>
          <a:endParaRPr lang="en-IE"/>
        </a:p>
      </dgm:t>
    </dgm:pt>
    <dgm:pt modelId="{C9A81232-DEF7-41F2-AEDE-0D123DB7CBBB}" type="pres">
      <dgm:prSet presAssocID="{BE953B8B-C547-474D-9820-1104BA374B7C}" presName="childTextBox" presStyleLbl="fgAccFollowNode1" presStyleIdx="1" presStyleCnt="4">
        <dgm:presLayoutVars>
          <dgm:bulletEnabled val="1"/>
        </dgm:presLayoutVars>
      </dgm:prSet>
      <dgm:spPr/>
      <dgm:t>
        <a:bodyPr/>
        <a:lstStyle/>
        <a:p>
          <a:endParaRPr lang="en-IE"/>
        </a:p>
      </dgm:t>
    </dgm:pt>
    <dgm:pt modelId="{E2E586FE-113C-4EBC-9A67-E3C4D3AC51CD}" type="pres">
      <dgm:prSet presAssocID="{59095E05-BD92-43A4-8C3C-CB576501C3E3}" presName="sp" presStyleCnt="0"/>
      <dgm:spPr/>
      <dgm:t>
        <a:bodyPr/>
        <a:lstStyle/>
        <a:p>
          <a:endParaRPr lang="en-IE"/>
        </a:p>
      </dgm:t>
    </dgm:pt>
    <dgm:pt modelId="{47D2A512-6E8E-48EC-BC8B-8347875DE9C7}" type="pres">
      <dgm:prSet presAssocID="{3A6CAA3D-852C-42C8-A827-082557A3FDB2}" presName="arrowAndChildren" presStyleCnt="0"/>
      <dgm:spPr/>
      <dgm:t>
        <a:bodyPr/>
        <a:lstStyle/>
        <a:p>
          <a:endParaRPr lang="en-IE"/>
        </a:p>
      </dgm:t>
    </dgm:pt>
    <dgm:pt modelId="{4885D5B9-79A2-4787-BE98-8B905B102739}" type="pres">
      <dgm:prSet presAssocID="{3A6CAA3D-852C-42C8-A827-082557A3FDB2}" presName="parentTextArrow" presStyleLbl="node1" presStyleIdx="0" presStyleCnt="3"/>
      <dgm:spPr/>
      <dgm:t>
        <a:bodyPr/>
        <a:lstStyle/>
        <a:p>
          <a:endParaRPr lang="en-IE"/>
        </a:p>
      </dgm:t>
    </dgm:pt>
    <dgm:pt modelId="{224E10B8-B1BF-4E16-A095-D71EBB52F285}" type="pres">
      <dgm:prSet presAssocID="{3A6CAA3D-852C-42C8-A827-082557A3FDB2}" presName="arrow" presStyleLbl="node1" presStyleIdx="1" presStyleCnt="3"/>
      <dgm:spPr/>
      <dgm:t>
        <a:bodyPr/>
        <a:lstStyle/>
        <a:p>
          <a:endParaRPr lang="en-IE"/>
        </a:p>
      </dgm:t>
    </dgm:pt>
    <dgm:pt modelId="{72DB1BB0-2DB2-4529-982A-FD45E33533CC}" type="pres">
      <dgm:prSet presAssocID="{3A6CAA3D-852C-42C8-A827-082557A3FDB2}" presName="descendantArrow" presStyleCnt="0"/>
      <dgm:spPr/>
      <dgm:t>
        <a:bodyPr/>
        <a:lstStyle/>
        <a:p>
          <a:endParaRPr lang="en-IE"/>
        </a:p>
      </dgm:t>
    </dgm:pt>
    <dgm:pt modelId="{BD19FF96-1265-4CB2-93ED-EDDC631B9CB6}" type="pres">
      <dgm:prSet presAssocID="{0020D14F-4F8E-4F40-8557-C414293E905B}" presName="childTextArrow" presStyleLbl="fgAccFollowNode1" presStyleIdx="2" presStyleCnt="4">
        <dgm:presLayoutVars>
          <dgm:bulletEnabled val="1"/>
        </dgm:presLayoutVars>
      </dgm:prSet>
      <dgm:spPr/>
      <dgm:t>
        <a:bodyPr/>
        <a:lstStyle/>
        <a:p>
          <a:endParaRPr lang="en-IE"/>
        </a:p>
      </dgm:t>
    </dgm:pt>
    <dgm:pt modelId="{0284818E-D1EB-4EA4-B9FF-53990E4F34C4}" type="pres">
      <dgm:prSet presAssocID="{4DF2F9EA-6F47-47F9-A326-9ADC75DB81E0}" presName="childTextArrow" presStyleLbl="fgAccFollowNode1" presStyleIdx="3" presStyleCnt="4">
        <dgm:presLayoutVars>
          <dgm:bulletEnabled val="1"/>
        </dgm:presLayoutVars>
      </dgm:prSet>
      <dgm:spPr/>
      <dgm:t>
        <a:bodyPr/>
        <a:lstStyle/>
        <a:p>
          <a:endParaRPr lang="en-IE"/>
        </a:p>
      </dgm:t>
    </dgm:pt>
    <dgm:pt modelId="{A3F01AF9-5677-4B95-90DC-C7D4FC767A9C}" type="pres">
      <dgm:prSet presAssocID="{D87AD6F1-CC46-48CB-B08B-080DF6292C93}" presName="sp" presStyleCnt="0"/>
      <dgm:spPr/>
      <dgm:t>
        <a:bodyPr/>
        <a:lstStyle/>
        <a:p>
          <a:endParaRPr lang="en-IE"/>
        </a:p>
      </dgm:t>
    </dgm:pt>
    <dgm:pt modelId="{F019BF22-1118-4911-B541-1D6F7F179E20}" type="pres">
      <dgm:prSet presAssocID="{D1F4A2D2-5E8A-4236-B8B4-F7EAD830F2AB}" presName="arrowAndChildren" presStyleCnt="0"/>
      <dgm:spPr/>
      <dgm:t>
        <a:bodyPr/>
        <a:lstStyle/>
        <a:p>
          <a:endParaRPr lang="en-IE"/>
        </a:p>
      </dgm:t>
    </dgm:pt>
    <dgm:pt modelId="{640C730F-F8A4-422C-85A9-D08259968F5D}" type="pres">
      <dgm:prSet presAssocID="{D1F4A2D2-5E8A-4236-B8B4-F7EAD830F2AB}" presName="parentTextArrow" presStyleLbl="node1" presStyleIdx="2" presStyleCnt="3"/>
      <dgm:spPr/>
      <dgm:t>
        <a:bodyPr/>
        <a:lstStyle/>
        <a:p>
          <a:endParaRPr lang="en-IE"/>
        </a:p>
      </dgm:t>
    </dgm:pt>
  </dgm:ptLst>
  <dgm:cxnLst>
    <dgm:cxn modelId="{8AFCB2C2-2999-405B-B0FE-55D52E3AD962}" type="presOf" srcId="{BE953B8B-C547-474D-9820-1104BA374B7C}" destId="{C9A81232-DEF7-41F2-AEDE-0D123DB7CBBB}" srcOrd="0" destOrd="0" presId="urn:microsoft.com/office/officeart/2005/8/layout/process4"/>
    <dgm:cxn modelId="{E3458CEA-4025-4493-B3DC-431AC769AD67}" srcId="{2BCBC854-475B-4EA5-B176-C6F4116C868D}" destId="{58926A5D-60AC-4CD3-B021-F6EDB8BB64BC}" srcOrd="2" destOrd="0" parTransId="{2CCC6061-F68E-4C15-88E9-79788FB38959}" sibTransId="{A558061D-83AA-4DE0-AD23-284BB8B82B2F}"/>
    <dgm:cxn modelId="{F031A2CD-88F3-4232-8210-77CE602A1827}" srcId="{58926A5D-60AC-4CD3-B021-F6EDB8BB64BC}" destId="{317C32EB-70DE-453F-B6F3-81DBEFE84908}" srcOrd="0" destOrd="0" parTransId="{EA09ED8E-6FE6-48ED-8FDF-388A462CCC47}" sibTransId="{A4C9E816-8B0C-468E-91B0-0D685681442D}"/>
    <dgm:cxn modelId="{CC890CD5-0476-4E0A-B085-2798B602C926}" type="presOf" srcId="{3A6CAA3D-852C-42C8-A827-082557A3FDB2}" destId="{224E10B8-B1BF-4E16-A095-D71EBB52F285}" srcOrd="1" destOrd="0" presId="urn:microsoft.com/office/officeart/2005/8/layout/process4"/>
    <dgm:cxn modelId="{F4C12566-5E83-46B8-AA6B-49B22B247DF8}" srcId="{2BCBC854-475B-4EA5-B176-C6F4116C868D}" destId="{D1F4A2D2-5E8A-4236-B8B4-F7EAD830F2AB}" srcOrd="0" destOrd="0" parTransId="{89F50545-60C0-4B31-A4D1-E8A3E61F57B7}" sibTransId="{D87AD6F1-CC46-48CB-B08B-080DF6292C93}"/>
    <dgm:cxn modelId="{48A2B5AE-BE87-4E93-B390-D25E684B784A}" type="presOf" srcId="{4DF2F9EA-6F47-47F9-A326-9ADC75DB81E0}" destId="{0284818E-D1EB-4EA4-B9FF-53990E4F34C4}" srcOrd="0" destOrd="0" presId="urn:microsoft.com/office/officeart/2005/8/layout/process4"/>
    <dgm:cxn modelId="{B15F0679-15A8-4D83-A0FD-092989EF0E54}" srcId="{3A6CAA3D-852C-42C8-A827-082557A3FDB2}" destId="{0020D14F-4F8E-4F40-8557-C414293E905B}" srcOrd="0" destOrd="0" parTransId="{F90ADB36-48E1-4235-A33A-B2D336000E9E}" sibTransId="{9D7EBB87-C334-4436-B179-D6FEDE5E4AB1}"/>
    <dgm:cxn modelId="{4B6E2E12-20C7-494B-BD2A-6B139B065DD2}" type="presOf" srcId="{D1F4A2D2-5E8A-4236-B8B4-F7EAD830F2AB}" destId="{640C730F-F8A4-422C-85A9-D08259968F5D}" srcOrd="0" destOrd="0" presId="urn:microsoft.com/office/officeart/2005/8/layout/process4"/>
    <dgm:cxn modelId="{0C6B73B4-D22B-4A82-9BC2-A0D0930F4FF4}" srcId="{3A6CAA3D-852C-42C8-A827-082557A3FDB2}" destId="{4DF2F9EA-6F47-47F9-A326-9ADC75DB81E0}" srcOrd="1" destOrd="0" parTransId="{D5BE9C3D-8B05-4A50-8654-B6ABC24D5BF4}" sibTransId="{7737BF06-D794-4A81-A7E2-B5203F069632}"/>
    <dgm:cxn modelId="{893C816A-2E96-4664-9703-BD7B198B4E3B}" srcId="{58926A5D-60AC-4CD3-B021-F6EDB8BB64BC}" destId="{BE953B8B-C547-474D-9820-1104BA374B7C}" srcOrd="1" destOrd="0" parTransId="{F49CBD97-C9D3-4634-BD45-7922EFF9ABB6}" sibTransId="{91C9BAA6-4296-458A-91E2-EB334B209F95}"/>
    <dgm:cxn modelId="{8D35DDB6-F615-42D8-B055-9F16E0543408}" type="presOf" srcId="{58926A5D-60AC-4CD3-B021-F6EDB8BB64BC}" destId="{2457C79D-B076-4172-9F2A-978AA758E304}" srcOrd="1" destOrd="0" presId="urn:microsoft.com/office/officeart/2005/8/layout/process4"/>
    <dgm:cxn modelId="{8628B1DB-C744-43F7-93E9-903303512DED}" type="presOf" srcId="{58926A5D-60AC-4CD3-B021-F6EDB8BB64BC}" destId="{F703B731-A2A7-4263-8D88-3842DCC3A3DA}" srcOrd="0" destOrd="0" presId="urn:microsoft.com/office/officeart/2005/8/layout/process4"/>
    <dgm:cxn modelId="{A12A26EC-04DF-4EFA-9931-4ACA958B97E6}" type="presOf" srcId="{2BCBC854-475B-4EA5-B176-C6F4116C868D}" destId="{06257E5D-F80C-4F5F-8655-AAA389C72F06}" srcOrd="0" destOrd="0" presId="urn:microsoft.com/office/officeart/2005/8/layout/process4"/>
    <dgm:cxn modelId="{DA8EB596-E0A6-4A1E-BADC-73F224215A01}" type="presOf" srcId="{3A6CAA3D-852C-42C8-A827-082557A3FDB2}" destId="{4885D5B9-79A2-4787-BE98-8B905B102739}" srcOrd="0" destOrd="0" presId="urn:microsoft.com/office/officeart/2005/8/layout/process4"/>
    <dgm:cxn modelId="{9B919685-8590-4912-A56C-93D6B367609F}" type="presOf" srcId="{0020D14F-4F8E-4F40-8557-C414293E905B}" destId="{BD19FF96-1265-4CB2-93ED-EDDC631B9CB6}" srcOrd="0" destOrd="0" presId="urn:microsoft.com/office/officeart/2005/8/layout/process4"/>
    <dgm:cxn modelId="{9FD01FC0-9838-4E54-99DC-ACB324DD9320}" srcId="{2BCBC854-475B-4EA5-B176-C6F4116C868D}" destId="{3A6CAA3D-852C-42C8-A827-082557A3FDB2}" srcOrd="1" destOrd="0" parTransId="{E732E7EC-DDD3-4AEC-9A10-DDF9D94EA967}" sibTransId="{59095E05-BD92-43A4-8C3C-CB576501C3E3}"/>
    <dgm:cxn modelId="{B081AFFC-4925-4DA6-8078-92B6F9CA8A8F}" type="presOf" srcId="{317C32EB-70DE-453F-B6F3-81DBEFE84908}" destId="{9E576EDC-7EE0-4F30-81A7-37B614A6F5AE}" srcOrd="0" destOrd="0" presId="urn:microsoft.com/office/officeart/2005/8/layout/process4"/>
    <dgm:cxn modelId="{EFC32DF8-4097-4363-9A51-4E8F87F7CFBC}" type="presParOf" srcId="{06257E5D-F80C-4F5F-8655-AAA389C72F06}" destId="{796A0AC0-F145-48E0-8494-A021650625FB}" srcOrd="0" destOrd="0" presId="urn:microsoft.com/office/officeart/2005/8/layout/process4"/>
    <dgm:cxn modelId="{25603DAC-D161-4FEF-805B-EF9332AD42BC}" type="presParOf" srcId="{796A0AC0-F145-48E0-8494-A021650625FB}" destId="{F703B731-A2A7-4263-8D88-3842DCC3A3DA}" srcOrd="0" destOrd="0" presId="urn:microsoft.com/office/officeart/2005/8/layout/process4"/>
    <dgm:cxn modelId="{763DF453-8230-437D-A782-8F9C409971E9}" type="presParOf" srcId="{796A0AC0-F145-48E0-8494-A021650625FB}" destId="{2457C79D-B076-4172-9F2A-978AA758E304}" srcOrd="1" destOrd="0" presId="urn:microsoft.com/office/officeart/2005/8/layout/process4"/>
    <dgm:cxn modelId="{F895401B-E18D-4CA4-97F1-F7E9E0E6EC5E}" type="presParOf" srcId="{796A0AC0-F145-48E0-8494-A021650625FB}" destId="{AD471A71-29C9-4E5F-8DA8-AA896C2952EE}" srcOrd="2" destOrd="0" presId="urn:microsoft.com/office/officeart/2005/8/layout/process4"/>
    <dgm:cxn modelId="{D38B2A3F-E23E-4B64-8CDF-61BA95F6B298}" type="presParOf" srcId="{AD471A71-29C9-4E5F-8DA8-AA896C2952EE}" destId="{9E576EDC-7EE0-4F30-81A7-37B614A6F5AE}" srcOrd="0" destOrd="0" presId="urn:microsoft.com/office/officeart/2005/8/layout/process4"/>
    <dgm:cxn modelId="{05C322E7-AA6A-4559-97A7-8A9A9D3C6EBB}" type="presParOf" srcId="{AD471A71-29C9-4E5F-8DA8-AA896C2952EE}" destId="{C9A81232-DEF7-41F2-AEDE-0D123DB7CBBB}" srcOrd="1" destOrd="0" presId="urn:microsoft.com/office/officeart/2005/8/layout/process4"/>
    <dgm:cxn modelId="{487D03BA-E850-4539-9AFD-5929EF5B2CDE}" type="presParOf" srcId="{06257E5D-F80C-4F5F-8655-AAA389C72F06}" destId="{E2E586FE-113C-4EBC-9A67-E3C4D3AC51CD}" srcOrd="1" destOrd="0" presId="urn:microsoft.com/office/officeart/2005/8/layout/process4"/>
    <dgm:cxn modelId="{B31E750F-38B9-4DC0-89AB-47BA6BAFC195}" type="presParOf" srcId="{06257E5D-F80C-4F5F-8655-AAA389C72F06}" destId="{47D2A512-6E8E-48EC-BC8B-8347875DE9C7}" srcOrd="2" destOrd="0" presId="urn:microsoft.com/office/officeart/2005/8/layout/process4"/>
    <dgm:cxn modelId="{F1DD6F50-28B7-4415-A5FE-C8735E9D6A79}" type="presParOf" srcId="{47D2A512-6E8E-48EC-BC8B-8347875DE9C7}" destId="{4885D5B9-79A2-4787-BE98-8B905B102739}" srcOrd="0" destOrd="0" presId="urn:microsoft.com/office/officeart/2005/8/layout/process4"/>
    <dgm:cxn modelId="{60677518-8BBF-44BB-896B-38A8F0F19098}" type="presParOf" srcId="{47D2A512-6E8E-48EC-BC8B-8347875DE9C7}" destId="{224E10B8-B1BF-4E16-A095-D71EBB52F285}" srcOrd="1" destOrd="0" presId="urn:microsoft.com/office/officeart/2005/8/layout/process4"/>
    <dgm:cxn modelId="{DC2D32F8-CDB2-4C27-A069-57A411055865}" type="presParOf" srcId="{47D2A512-6E8E-48EC-BC8B-8347875DE9C7}" destId="{72DB1BB0-2DB2-4529-982A-FD45E33533CC}" srcOrd="2" destOrd="0" presId="urn:microsoft.com/office/officeart/2005/8/layout/process4"/>
    <dgm:cxn modelId="{77003880-CAC4-451B-9C32-7C88797CCEA1}" type="presParOf" srcId="{72DB1BB0-2DB2-4529-982A-FD45E33533CC}" destId="{BD19FF96-1265-4CB2-93ED-EDDC631B9CB6}" srcOrd="0" destOrd="0" presId="urn:microsoft.com/office/officeart/2005/8/layout/process4"/>
    <dgm:cxn modelId="{90B65D8B-3471-4FF7-8C15-C27A06268CBA}" type="presParOf" srcId="{72DB1BB0-2DB2-4529-982A-FD45E33533CC}" destId="{0284818E-D1EB-4EA4-B9FF-53990E4F34C4}" srcOrd="1" destOrd="0" presId="urn:microsoft.com/office/officeart/2005/8/layout/process4"/>
    <dgm:cxn modelId="{CBCE9C66-07F4-4511-A7FC-34B36FCB1635}" type="presParOf" srcId="{06257E5D-F80C-4F5F-8655-AAA389C72F06}" destId="{A3F01AF9-5677-4B95-90DC-C7D4FC767A9C}" srcOrd="3" destOrd="0" presId="urn:microsoft.com/office/officeart/2005/8/layout/process4"/>
    <dgm:cxn modelId="{2BBD778D-C9C5-4F51-A3AD-06E55671C4BD}" type="presParOf" srcId="{06257E5D-F80C-4F5F-8655-AAA389C72F06}" destId="{F019BF22-1118-4911-B541-1D6F7F179E20}" srcOrd="4" destOrd="0" presId="urn:microsoft.com/office/officeart/2005/8/layout/process4"/>
    <dgm:cxn modelId="{6DB527C4-D85F-40FB-AF0F-06AB95277BBE}" type="presParOf" srcId="{F019BF22-1118-4911-B541-1D6F7F179E20}" destId="{640C730F-F8A4-422C-85A9-D08259968F5D}"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48F048-FAF6-4D94-880D-51E2C38B59C3}">
      <dsp:nvSpPr>
        <dsp:cNvPr id="0" name=""/>
        <dsp:cNvSpPr/>
      </dsp:nvSpPr>
      <dsp:spPr>
        <a:xfrm>
          <a:off x="2250" y="1460"/>
          <a:ext cx="6091499" cy="1281906"/>
        </a:xfrm>
        <a:prstGeom prst="roundRect">
          <a:avLst>
            <a:gd name="adj" fmla="val 10000"/>
          </a:avLst>
        </a:prstGeom>
        <a:solidFill>
          <a:schemeClr val="accent1">
            <a:alpha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GB" sz="3200" kern="1200" dirty="0" smtClean="0"/>
            <a:t>To help to drastically on reducing substandard shipping by: </a:t>
          </a:r>
          <a:endParaRPr lang="en-IE" sz="3200" kern="1200" dirty="0"/>
        </a:p>
      </dsp:txBody>
      <dsp:txXfrm>
        <a:off x="39796" y="39006"/>
        <a:ext cx="6016407" cy="1206814"/>
      </dsp:txXfrm>
    </dsp:sp>
    <dsp:sp modelId="{55DB1878-89A3-4DCC-9E1F-1885A791B3CA}">
      <dsp:nvSpPr>
        <dsp:cNvPr id="0" name=""/>
        <dsp:cNvSpPr/>
      </dsp:nvSpPr>
      <dsp:spPr>
        <a:xfrm>
          <a:off x="2250" y="1391046"/>
          <a:ext cx="2922984" cy="1281906"/>
        </a:xfrm>
        <a:prstGeom prst="roundRect">
          <a:avLst>
            <a:gd name="adj" fmla="val 10000"/>
          </a:avLst>
        </a:prstGeom>
        <a:solidFill>
          <a:schemeClr val="accent1">
            <a:alpha val="7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GB" sz="1700" b="1" u="sng" kern="1200" dirty="0" smtClean="0"/>
            <a:t>Increasing compliance </a:t>
          </a:r>
          <a:r>
            <a:rPr lang="en-GB" sz="1700" b="0" kern="1200" dirty="0" smtClean="0"/>
            <a:t>with international and relevant Community legislation</a:t>
          </a:r>
          <a:endParaRPr lang="en-IE" sz="1700" kern="1200" dirty="0"/>
        </a:p>
      </dsp:txBody>
      <dsp:txXfrm>
        <a:off x="39796" y="1428592"/>
        <a:ext cx="2847892" cy="1206814"/>
      </dsp:txXfrm>
    </dsp:sp>
    <dsp:sp modelId="{EA4A045E-E3DC-4E6D-AC50-4FEB85992378}">
      <dsp:nvSpPr>
        <dsp:cNvPr id="0" name=""/>
        <dsp:cNvSpPr/>
      </dsp:nvSpPr>
      <dsp:spPr>
        <a:xfrm>
          <a:off x="1754842" y="2763699"/>
          <a:ext cx="2922984" cy="1281906"/>
        </a:xfrm>
        <a:prstGeom prst="roundRect">
          <a:avLst>
            <a:gd name="adj" fmla="val 10000"/>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GB" sz="1700" b="1" u="sng" kern="1200" dirty="0" smtClean="0"/>
            <a:t>Implementing a PSC system </a:t>
          </a:r>
          <a:r>
            <a:rPr lang="en-GB" sz="1700" b="0" kern="1200" dirty="0" smtClean="0"/>
            <a:t>aiming at the </a:t>
          </a:r>
          <a:r>
            <a:rPr lang="en-GB" sz="1700" kern="1200" dirty="0" smtClean="0"/>
            <a:t>inspection of all ships with a </a:t>
          </a:r>
          <a:r>
            <a:rPr lang="en-GB" sz="1700" b="1" u="sng" kern="1200" dirty="0" smtClean="0"/>
            <a:t>frequency</a:t>
          </a:r>
          <a:r>
            <a:rPr lang="en-GB" sz="1700" b="0" kern="1200" dirty="0" smtClean="0"/>
            <a:t> depending on their risk profile</a:t>
          </a:r>
          <a:endParaRPr lang="en-IE" sz="1700" kern="1200" dirty="0"/>
        </a:p>
      </dsp:txBody>
      <dsp:txXfrm>
        <a:off x="1792388" y="2801245"/>
        <a:ext cx="2847892" cy="1206814"/>
      </dsp:txXfrm>
    </dsp:sp>
    <dsp:sp modelId="{888F6B2B-0D4F-49AC-AC7F-AC524987B7EC}">
      <dsp:nvSpPr>
        <dsp:cNvPr id="0" name=""/>
        <dsp:cNvSpPr/>
      </dsp:nvSpPr>
      <dsp:spPr>
        <a:xfrm>
          <a:off x="3170765" y="1391046"/>
          <a:ext cx="2922984" cy="1281906"/>
        </a:xfrm>
        <a:prstGeom prst="roundRect">
          <a:avLst>
            <a:gd name="adj" fmla="val 10000"/>
          </a:avLst>
        </a:prstGeom>
        <a:solidFill>
          <a:schemeClr val="accent1">
            <a:alpha val="7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GB" sz="1700" b="1" u="sng" kern="1200" dirty="0" smtClean="0"/>
            <a:t>Establishing common criteria for control of ships by PSC</a:t>
          </a:r>
          <a:r>
            <a:rPr lang="en-GB" sz="1700" b="1" kern="1200" dirty="0" smtClean="0"/>
            <a:t> </a:t>
          </a:r>
          <a:r>
            <a:rPr lang="en-GB" sz="1700" b="0" kern="1200" dirty="0" smtClean="0"/>
            <a:t>&amp; harmonising procedures on inspection and detention</a:t>
          </a:r>
          <a:endParaRPr lang="en-IE" sz="1700" kern="1200" dirty="0"/>
        </a:p>
      </dsp:txBody>
      <dsp:txXfrm>
        <a:off x="3208311" y="1428592"/>
        <a:ext cx="2847892" cy="12068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15C0CD-F317-4693-BEF8-6354D78A6A8E}">
      <dsp:nvSpPr>
        <dsp:cNvPr id="0" name=""/>
        <dsp:cNvSpPr/>
      </dsp:nvSpPr>
      <dsp:spPr>
        <a:xfrm rot="10800000">
          <a:off x="917833" y="552"/>
          <a:ext cx="2992895" cy="655937"/>
        </a:xfrm>
        <a:prstGeom prst="homePlate">
          <a:avLst/>
        </a:prstGeom>
        <a:noFill/>
        <a:ln w="12700" cap="flat" cmpd="sng" algn="ctr">
          <a:solidFill>
            <a:srgbClr val="0078C7"/>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9250" tIns="64770" rIns="120904" bIns="64770" numCol="1" spcCol="1270" anchor="ctr" anchorCtr="0">
          <a:noAutofit/>
        </a:bodyPr>
        <a:lstStyle/>
        <a:p>
          <a:pPr lvl="0" algn="ctr" defTabSz="755650">
            <a:lnSpc>
              <a:spcPct val="90000"/>
            </a:lnSpc>
            <a:spcBef>
              <a:spcPct val="0"/>
            </a:spcBef>
            <a:spcAft>
              <a:spcPct val="35000"/>
            </a:spcAft>
          </a:pPr>
          <a:r>
            <a:rPr lang="en-GB" sz="1700" kern="1200" dirty="0" smtClean="0">
              <a:solidFill>
                <a:srgbClr val="0078C7"/>
              </a:solidFill>
              <a:latin typeface="Verdana" pitchFamily="34" charset="0"/>
            </a:rPr>
            <a:t>Load Lines 1966 and Protocol 1988</a:t>
          </a:r>
          <a:endParaRPr lang="it-IT" sz="1700" kern="1200" dirty="0"/>
        </a:p>
      </dsp:txBody>
      <dsp:txXfrm rot="10800000">
        <a:off x="1081817" y="552"/>
        <a:ext cx="2828911" cy="655937"/>
      </dsp:txXfrm>
    </dsp:sp>
    <dsp:sp modelId="{0F15DFB1-B8A6-4A55-8D78-6C1FCF6980C2}">
      <dsp:nvSpPr>
        <dsp:cNvPr id="0" name=""/>
        <dsp:cNvSpPr/>
      </dsp:nvSpPr>
      <dsp:spPr>
        <a:xfrm>
          <a:off x="589865" y="552"/>
          <a:ext cx="655937" cy="655937"/>
        </a:xfrm>
        <a:prstGeom prst="ellipse">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5876A52-A7FB-44A6-B398-6C3E09226AA1}">
      <dsp:nvSpPr>
        <dsp:cNvPr id="0" name=""/>
        <dsp:cNvSpPr/>
      </dsp:nvSpPr>
      <dsp:spPr>
        <a:xfrm rot="10800000">
          <a:off x="917833" y="852291"/>
          <a:ext cx="2992895" cy="655937"/>
        </a:xfrm>
        <a:prstGeom prst="homePlate">
          <a:avLst/>
        </a:prstGeom>
        <a:noFill/>
        <a:ln w="12700" cap="flat" cmpd="sng" algn="ctr">
          <a:solidFill>
            <a:srgbClr val="0078C7"/>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9250" tIns="64770" rIns="120904" bIns="64770" numCol="1" spcCol="1270" anchor="ctr" anchorCtr="0">
          <a:noAutofit/>
        </a:bodyPr>
        <a:lstStyle/>
        <a:p>
          <a:pPr lvl="0" algn="ctr" defTabSz="755650">
            <a:lnSpc>
              <a:spcPct val="90000"/>
            </a:lnSpc>
            <a:spcBef>
              <a:spcPct val="0"/>
            </a:spcBef>
            <a:spcAft>
              <a:spcPct val="35000"/>
            </a:spcAft>
          </a:pPr>
          <a:r>
            <a:rPr lang="en-GB" sz="1700" kern="1200" dirty="0" smtClean="0">
              <a:solidFill>
                <a:srgbClr val="0078C7"/>
              </a:solidFill>
              <a:latin typeface="Verdana" pitchFamily="34" charset="0"/>
            </a:rPr>
            <a:t>SOLAS 1974 and Protocols 1978 - 1988</a:t>
          </a:r>
          <a:endParaRPr lang="it-IT" sz="1700" kern="1200" dirty="0"/>
        </a:p>
      </dsp:txBody>
      <dsp:txXfrm rot="10800000">
        <a:off x="1081817" y="852291"/>
        <a:ext cx="2828911" cy="655937"/>
      </dsp:txXfrm>
    </dsp:sp>
    <dsp:sp modelId="{80ADE8EC-1A56-44FB-A849-F9F853789855}">
      <dsp:nvSpPr>
        <dsp:cNvPr id="0" name=""/>
        <dsp:cNvSpPr/>
      </dsp:nvSpPr>
      <dsp:spPr>
        <a:xfrm>
          <a:off x="589865" y="852291"/>
          <a:ext cx="655937" cy="655937"/>
        </a:xfrm>
        <a:prstGeom prst="ellipse">
          <a:avLst/>
        </a:prstGeom>
        <a:blipFill>
          <a:blip xmlns:r="http://schemas.openxmlformats.org/officeDocument/2006/relationships" r:embed="rId2">
            <a:extLst/>
          </a:blip>
          <a:srcRect/>
          <a:stretch>
            <a:fillRect t="-21000" b="-2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D40AE7D-F9F2-4EFA-98EB-CA61056E80EE}">
      <dsp:nvSpPr>
        <dsp:cNvPr id="0" name=""/>
        <dsp:cNvSpPr/>
      </dsp:nvSpPr>
      <dsp:spPr>
        <a:xfrm rot="10800000">
          <a:off x="917833" y="1704031"/>
          <a:ext cx="2992895" cy="655937"/>
        </a:xfrm>
        <a:prstGeom prst="homePlate">
          <a:avLst/>
        </a:prstGeom>
        <a:noFill/>
        <a:ln w="12700" cap="flat" cmpd="sng" algn="ctr">
          <a:solidFill>
            <a:srgbClr val="0078C7"/>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9250" tIns="64770" rIns="120904" bIns="64770" numCol="1" spcCol="1270" anchor="ctr" anchorCtr="0">
          <a:noAutofit/>
        </a:bodyPr>
        <a:lstStyle/>
        <a:p>
          <a:pPr lvl="0" algn="ctr" defTabSz="755650">
            <a:lnSpc>
              <a:spcPct val="90000"/>
            </a:lnSpc>
            <a:spcBef>
              <a:spcPct val="0"/>
            </a:spcBef>
            <a:spcAft>
              <a:spcPct val="35000"/>
            </a:spcAft>
          </a:pPr>
          <a:r>
            <a:rPr lang="en-GB" sz="1700" kern="1200" dirty="0" smtClean="0">
              <a:solidFill>
                <a:srgbClr val="0078C7"/>
              </a:solidFill>
              <a:latin typeface="Verdana" pitchFamily="34" charset="0"/>
            </a:rPr>
            <a:t>MARPOL 73/78 and Protocols 1978 - 1997</a:t>
          </a:r>
          <a:endParaRPr lang="it-IT" sz="1700" kern="1200" dirty="0"/>
        </a:p>
      </dsp:txBody>
      <dsp:txXfrm rot="10800000">
        <a:off x="1081817" y="1704031"/>
        <a:ext cx="2828911" cy="655937"/>
      </dsp:txXfrm>
    </dsp:sp>
    <dsp:sp modelId="{5FA3C437-11EB-4D75-9CDD-1784083D53A3}">
      <dsp:nvSpPr>
        <dsp:cNvPr id="0" name=""/>
        <dsp:cNvSpPr/>
      </dsp:nvSpPr>
      <dsp:spPr>
        <a:xfrm>
          <a:off x="575998" y="1707999"/>
          <a:ext cx="655937" cy="648000"/>
        </a:xfrm>
        <a:prstGeom prst="ellipse">
          <a:avLst/>
        </a:prstGeom>
        <a:blipFill>
          <a:blip xmlns:r="http://schemas.openxmlformats.org/officeDocument/2006/relationships" r:embed="rId3">
            <a:extLst/>
          </a:blip>
          <a:srcRect/>
          <a:stretch>
            <a:fillRect t="-21000" b="-21000"/>
          </a:stretch>
        </a:blipFill>
        <a:ln w="12700" cap="flat" cmpd="sng" algn="ctr">
          <a:solidFill>
            <a:schemeClr val="lt1">
              <a:hueOff val="0"/>
              <a:satOff val="0"/>
              <a:lumOff val="0"/>
              <a:alphaOff val="0"/>
            </a:schemeClr>
          </a:solidFill>
          <a:prstDash val="solid"/>
          <a:miter lim="800000"/>
        </a:ln>
        <a:effectLst/>
        <a:scene3d>
          <a:camera prst="perspectiveRight"/>
          <a:lightRig rig="threePt" dir="t"/>
        </a:scene3d>
      </dsp:spPr>
      <dsp:style>
        <a:lnRef idx="2">
          <a:scrgbClr r="0" g="0" b="0"/>
        </a:lnRef>
        <a:fillRef idx="1">
          <a:scrgbClr r="0" g="0" b="0"/>
        </a:fillRef>
        <a:effectRef idx="0">
          <a:scrgbClr r="0" g="0" b="0"/>
        </a:effectRef>
        <a:fontRef idx="minor"/>
      </dsp:style>
    </dsp:sp>
    <dsp:sp modelId="{0D2278BD-5B86-4FCD-837C-36B37F58E15A}">
      <dsp:nvSpPr>
        <dsp:cNvPr id="0" name=""/>
        <dsp:cNvSpPr/>
      </dsp:nvSpPr>
      <dsp:spPr>
        <a:xfrm rot="10800000">
          <a:off x="917833" y="2555770"/>
          <a:ext cx="2992895" cy="655937"/>
        </a:xfrm>
        <a:prstGeom prst="homePlate">
          <a:avLst/>
        </a:prstGeom>
        <a:noFill/>
        <a:ln w="12700" cap="flat" cmpd="sng" algn="ctr">
          <a:solidFill>
            <a:srgbClr val="0078C7"/>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9250" tIns="64770" rIns="120904" bIns="64770" numCol="1" spcCol="1270" anchor="ctr" anchorCtr="0">
          <a:noAutofit/>
        </a:bodyPr>
        <a:lstStyle/>
        <a:p>
          <a:pPr lvl="0" algn="ctr" defTabSz="755650">
            <a:lnSpc>
              <a:spcPct val="90000"/>
            </a:lnSpc>
            <a:spcBef>
              <a:spcPct val="0"/>
            </a:spcBef>
            <a:spcAft>
              <a:spcPct val="35000"/>
            </a:spcAft>
          </a:pPr>
          <a:r>
            <a:rPr lang="en-GB" sz="1700" kern="1200" dirty="0" smtClean="0">
              <a:solidFill>
                <a:srgbClr val="0078C7"/>
              </a:solidFill>
              <a:latin typeface="Verdana" pitchFamily="34" charset="0"/>
            </a:rPr>
            <a:t>STCW 78/95</a:t>
          </a:r>
          <a:endParaRPr lang="it-IT" sz="1700" kern="1200" dirty="0"/>
        </a:p>
      </dsp:txBody>
      <dsp:txXfrm rot="10800000">
        <a:off x="1081817" y="2555770"/>
        <a:ext cx="2828911" cy="655937"/>
      </dsp:txXfrm>
    </dsp:sp>
    <dsp:sp modelId="{B884748C-4E1B-4457-8BBB-790200D16DEB}">
      <dsp:nvSpPr>
        <dsp:cNvPr id="0" name=""/>
        <dsp:cNvSpPr/>
      </dsp:nvSpPr>
      <dsp:spPr>
        <a:xfrm>
          <a:off x="589865" y="2555770"/>
          <a:ext cx="655937" cy="655937"/>
        </a:xfrm>
        <a:prstGeom prst="parallelogram">
          <a:avLst/>
        </a:prstGeom>
        <a:blipFill>
          <a:blip xmlns:r="http://schemas.openxmlformats.org/officeDocument/2006/relationships" r:embed="rId4">
            <a:extLst/>
          </a:blip>
          <a:srcRect/>
          <a:stretch>
            <a:fillRect t="-21000" b="-21000"/>
          </a:stretch>
        </a:blipFill>
        <a:ln w="12700" cap="flat" cmpd="sng" algn="ctr">
          <a:solidFill>
            <a:schemeClr val="lt1">
              <a:hueOff val="0"/>
              <a:satOff val="0"/>
              <a:lumOff val="0"/>
              <a:alphaOff val="0"/>
            </a:schemeClr>
          </a:solidFill>
          <a:prstDash val="solid"/>
          <a:miter lim="800000"/>
        </a:ln>
        <a:effectLst/>
        <a:scene3d>
          <a:camera prst="orthographicFront"/>
          <a:lightRig rig="threePt" dir="t"/>
        </a:scene3d>
        <a:sp3d prstMaterial="flat">
          <a:bevelT w="114300" prst="hardEdge"/>
        </a:sp3d>
      </dsp:spPr>
      <dsp:style>
        <a:lnRef idx="2">
          <a:scrgbClr r="0" g="0" b="0"/>
        </a:lnRef>
        <a:fillRef idx="1">
          <a:scrgbClr r="0" g="0" b="0"/>
        </a:fillRef>
        <a:effectRef idx="0">
          <a:scrgbClr r="0" g="0" b="0"/>
        </a:effectRef>
        <a:fontRef idx="minor"/>
      </dsp:style>
    </dsp:sp>
    <dsp:sp modelId="{350477FB-FA67-4B46-9157-125ECEFAE569}">
      <dsp:nvSpPr>
        <dsp:cNvPr id="0" name=""/>
        <dsp:cNvSpPr/>
      </dsp:nvSpPr>
      <dsp:spPr>
        <a:xfrm rot="10800000">
          <a:off x="867044" y="3408062"/>
          <a:ext cx="3033957" cy="655937"/>
        </a:xfrm>
        <a:prstGeom prst="homePlate">
          <a:avLst/>
        </a:prstGeom>
        <a:noFill/>
        <a:ln w="12700" cap="flat" cmpd="sng" algn="ctr">
          <a:solidFill>
            <a:srgbClr val="0078C7"/>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9250" tIns="64770" rIns="120904" bIns="64770" numCol="1" spcCol="1270" anchor="ctr" anchorCtr="0">
          <a:noAutofit/>
        </a:bodyPr>
        <a:lstStyle/>
        <a:p>
          <a:pPr lvl="0" algn="ctr" defTabSz="755650">
            <a:lnSpc>
              <a:spcPct val="90000"/>
            </a:lnSpc>
            <a:spcBef>
              <a:spcPct val="0"/>
            </a:spcBef>
            <a:spcAft>
              <a:spcPct val="35000"/>
            </a:spcAft>
          </a:pPr>
          <a:r>
            <a:rPr lang="en-GB" sz="1700" kern="1200" dirty="0" smtClean="0">
              <a:solidFill>
                <a:srgbClr val="0078C7"/>
              </a:solidFill>
              <a:latin typeface="Verdana" pitchFamily="34" charset="0"/>
            </a:rPr>
            <a:t>COLREG 72</a:t>
          </a:r>
          <a:endParaRPr lang="it-IT" sz="1700" kern="1200" dirty="0"/>
        </a:p>
      </dsp:txBody>
      <dsp:txXfrm rot="10800000">
        <a:off x="1031028" y="3408062"/>
        <a:ext cx="2869973" cy="655937"/>
      </dsp:txXfrm>
    </dsp:sp>
    <dsp:sp modelId="{7978B582-8DE9-4EE5-A687-480F02FDE06D}">
      <dsp:nvSpPr>
        <dsp:cNvPr id="0" name=""/>
        <dsp:cNvSpPr/>
      </dsp:nvSpPr>
      <dsp:spPr>
        <a:xfrm>
          <a:off x="579599" y="3407510"/>
          <a:ext cx="655937" cy="655937"/>
        </a:xfrm>
        <a:prstGeom prst="ellipse">
          <a:avLst/>
        </a:prstGeom>
        <a:blipFill>
          <a:blip xmlns:r="http://schemas.openxmlformats.org/officeDocument/2006/relationships" r:embed="rId5">
            <a:extLst/>
          </a:blip>
          <a:srcRect/>
          <a:stretch>
            <a:fillRect t="-21000" b="-2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0477FB-FA67-4B46-9157-125ECEFAE569}">
      <dsp:nvSpPr>
        <dsp:cNvPr id="0" name=""/>
        <dsp:cNvSpPr/>
      </dsp:nvSpPr>
      <dsp:spPr>
        <a:xfrm rot="10800000">
          <a:off x="833468" y="8695"/>
          <a:ext cx="2889483" cy="655551"/>
        </a:xfrm>
        <a:prstGeom prst="homePlate">
          <a:avLst/>
        </a:prstGeom>
        <a:noFill/>
        <a:ln w="12700" cap="flat" cmpd="sng" algn="ctr">
          <a:solidFill>
            <a:srgbClr val="0078C7"/>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9080" tIns="57150" rIns="106680" bIns="57150" numCol="1" spcCol="1270" anchor="ctr" anchorCtr="0">
          <a:noAutofit/>
        </a:bodyPr>
        <a:lstStyle/>
        <a:p>
          <a:pPr lvl="0" algn="ctr" defTabSz="666750">
            <a:lnSpc>
              <a:spcPct val="90000"/>
            </a:lnSpc>
            <a:spcBef>
              <a:spcPct val="0"/>
            </a:spcBef>
            <a:spcAft>
              <a:spcPct val="35000"/>
            </a:spcAft>
          </a:pPr>
          <a:r>
            <a:rPr lang="en-GB" sz="1500" kern="1200" dirty="0" smtClean="0">
              <a:solidFill>
                <a:srgbClr val="0078C7"/>
              </a:solidFill>
              <a:latin typeface="Verdana" pitchFamily="34" charset="0"/>
            </a:rPr>
            <a:t>Bunkers Convention 2001</a:t>
          </a:r>
          <a:endParaRPr lang="it-IT" sz="1500" kern="1200" dirty="0"/>
        </a:p>
      </dsp:txBody>
      <dsp:txXfrm rot="10800000">
        <a:off x="997356" y="8695"/>
        <a:ext cx="2725595" cy="655551"/>
      </dsp:txXfrm>
    </dsp:sp>
    <dsp:sp modelId="{7978B582-8DE9-4EE5-A687-480F02FDE06D}">
      <dsp:nvSpPr>
        <dsp:cNvPr id="0" name=""/>
        <dsp:cNvSpPr/>
      </dsp:nvSpPr>
      <dsp:spPr>
        <a:xfrm>
          <a:off x="544287" y="1746"/>
          <a:ext cx="655551" cy="655551"/>
        </a:xfrm>
        <a:prstGeom prst="ellipse">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E83C1E0-B1EF-473C-A44C-550AD182D641}">
      <dsp:nvSpPr>
        <dsp:cNvPr id="0" name=""/>
        <dsp:cNvSpPr/>
      </dsp:nvSpPr>
      <dsp:spPr>
        <a:xfrm rot="10800000">
          <a:off x="881839" y="852985"/>
          <a:ext cx="2850376" cy="655551"/>
        </a:xfrm>
        <a:prstGeom prst="homePlate">
          <a:avLst/>
        </a:prstGeom>
        <a:noFill/>
        <a:ln w="12700" cap="flat" cmpd="sng" algn="ctr">
          <a:solidFill>
            <a:srgbClr val="0078C7"/>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9080" tIns="57150" rIns="106680" bIns="57150" numCol="1" spcCol="1270" anchor="ctr" anchorCtr="0">
          <a:noAutofit/>
        </a:bodyPr>
        <a:lstStyle/>
        <a:p>
          <a:pPr lvl="0" algn="ctr" defTabSz="666750">
            <a:lnSpc>
              <a:spcPct val="90000"/>
            </a:lnSpc>
            <a:spcBef>
              <a:spcPct val="0"/>
            </a:spcBef>
            <a:spcAft>
              <a:spcPct val="35000"/>
            </a:spcAft>
          </a:pPr>
          <a:r>
            <a:rPr lang="en-GB" sz="1500" kern="1200" dirty="0" smtClean="0">
              <a:solidFill>
                <a:srgbClr val="0078C7"/>
              </a:solidFill>
              <a:latin typeface="Verdana" pitchFamily="34" charset="0"/>
            </a:rPr>
            <a:t>Tonnage 1969</a:t>
          </a:r>
          <a:endParaRPr lang="it-IT" sz="1500" kern="1200" dirty="0"/>
        </a:p>
      </dsp:txBody>
      <dsp:txXfrm rot="10800000">
        <a:off x="1045727" y="852985"/>
        <a:ext cx="2686488" cy="655551"/>
      </dsp:txXfrm>
    </dsp:sp>
    <dsp:sp modelId="{48D19978-0873-494F-866C-14F8F94174CE}">
      <dsp:nvSpPr>
        <dsp:cNvPr id="0" name=""/>
        <dsp:cNvSpPr/>
      </dsp:nvSpPr>
      <dsp:spPr>
        <a:xfrm>
          <a:off x="554063" y="852985"/>
          <a:ext cx="655551" cy="655551"/>
        </a:xfrm>
        <a:prstGeom prst="ellipse">
          <a:avLst/>
        </a:prstGeom>
        <a:blipFill rotWithShape="0">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59E489E-E6DD-4BE0-8F4A-74E8D0EBAACD}">
      <dsp:nvSpPr>
        <dsp:cNvPr id="0" name=""/>
        <dsp:cNvSpPr/>
      </dsp:nvSpPr>
      <dsp:spPr>
        <a:xfrm rot="10800000">
          <a:off x="881839" y="1704224"/>
          <a:ext cx="2850376" cy="655551"/>
        </a:xfrm>
        <a:prstGeom prst="homePlate">
          <a:avLst/>
        </a:prstGeom>
        <a:noFill/>
        <a:ln w="12700" cap="flat" cmpd="sng" algn="ctr">
          <a:solidFill>
            <a:srgbClr val="0078C7"/>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9080" tIns="57150" rIns="106680" bIns="57150" numCol="1" spcCol="1270" anchor="ctr" anchorCtr="0">
          <a:noAutofit/>
        </a:bodyPr>
        <a:lstStyle/>
        <a:p>
          <a:pPr lvl="0" algn="ctr" defTabSz="666750">
            <a:lnSpc>
              <a:spcPct val="90000"/>
            </a:lnSpc>
            <a:spcBef>
              <a:spcPct val="0"/>
            </a:spcBef>
            <a:spcAft>
              <a:spcPct val="35000"/>
            </a:spcAft>
          </a:pPr>
          <a:r>
            <a:rPr lang="en-GB" sz="1500" kern="1200" dirty="0" smtClean="0">
              <a:solidFill>
                <a:srgbClr val="0078C7"/>
              </a:solidFill>
              <a:latin typeface="Verdana" pitchFamily="34" charset="0"/>
            </a:rPr>
            <a:t>ILO No147 and Protocol 1996</a:t>
          </a:r>
          <a:endParaRPr lang="it-IT" sz="1500" kern="1200" dirty="0"/>
        </a:p>
      </dsp:txBody>
      <dsp:txXfrm rot="10800000">
        <a:off x="1045727" y="1704224"/>
        <a:ext cx="2686488" cy="655551"/>
      </dsp:txXfrm>
    </dsp:sp>
    <dsp:sp modelId="{04774B58-3B27-4205-8758-32E62A22DFDB}">
      <dsp:nvSpPr>
        <dsp:cNvPr id="0" name=""/>
        <dsp:cNvSpPr/>
      </dsp:nvSpPr>
      <dsp:spPr>
        <a:xfrm>
          <a:off x="554063" y="1704224"/>
          <a:ext cx="655551" cy="655551"/>
        </a:xfrm>
        <a:prstGeom prst="ellipse">
          <a:avLst/>
        </a:prstGeom>
        <a:blipFill rotWithShape="0">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D6C9E1B-D663-461E-A43C-8D938E7B6FAF}">
      <dsp:nvSpPr>
        <dsp:cNvPr id="0" name=""/>
        <dsp:cNvSpPr/>
      </dsp:nvSpPr>
      <dsp:spPr>
        <a:xfrm rot="10800000">
          <a:off x="881839" y="2555462"/>
          <a:ext cx="2850376" cy="655551"/>
        </a:xfrm>
        <a:prstGeom prst="homePlate">
          <a:avLst/>
        </a:prstGeom>
        <a:noFill/>
        <a:ln w="12700" cap="flat" cmpd="sng" algn="ctr">
          <a:solidFill>
            <a:srgbClr val="0078C7"/>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9080" tIns="57150" rIns="106680" bIns="57150" numCol="1" spcCol="1270" anchor="ctr" anchorCtr="0">
          <a:noAutofit/>
        </a:bodyPr>
        <a:lstStyle/>
        <a:p>
          <a:pPr lvl="0" algn="ctr" defTabSz="666750">
            <a:lnSpc>
              <a:spcPct val="90000"/>
            </a:lnSpc>
            <a:spcBef>
              <a:spcPct val="0"/>
            </a:spcBef>
            <a:spcAft>
              <a:spcPct val="35000"/>
            </a:spcAft>
          </a:pPr>
          <a:r>
            <a:rPr lang="en-GB" sz="1500" kern="1200" dirty="0" smtClean="0">
              <a:solidFill>
                <a:srgbClr val="0078C7"/>
              </a:solidFill>
              <a:latin typeface="Verdana" pitchFamily="34" charset="0"/>
            </a:rPr>
            <a:t>Civil liability for oil pollution - CLC 92</a:t>
          </a:r>
          <a:endParaRPr lang="it-IT" sz="1500" kern="1200" dirty="0"/>
        </a:p>
      </dsp:txBody>
      <dsp:txXfrm rot="10800000">
        <a:off x="1045727" y="2555462"/>
        <a:ext cx="2686488" cy="655551"/>
      </dsp:txXfrm>
    </dsp:sp>
    <dsp:sp modelId="{48CF85E0-2F79-473D-9E43-4073E1295D44}">
      <dsp:nvSpPr>
        <dsp:cNvPr id="0" name=""/>
        <dsp:cNvSpPr/>
      </dsp:nvSpPr>
      <dsp:spPr>
        <a:xfrm>
          <a:off x="554063" y="2555462"/>
          <a:ext cx="655551" cy="655551"/>
        </a:xfrm>
        <a:prstGeom prst="trapezoid">
          <a:avLst/>
        </a:prstGeom>
        <a:blipFill>
          <a:blip xmlns:r="http://schemas.openxmlformats.org/officeDocument/2006/relationships" r:embed="rId4" cstate="print">
            <a:extLst/>
          </a:blip>
          <a:srcRect/>
          <a:stretch>
            <a:fillRect t="-30000" b="-3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7DC70A9-7DBA-4B76-912A-ACEEA5994033}">
      <dsp:nvSpPr>
        <dsp:cNvPr id="0" name=""/>
        <dsp:cNvSpPr/>
      </dsp:nvSpPr>
      <dsp:spPr>
        <a:xfrm rot="10800000">
          <a:off x="881839" y="3406701"/>
          <a:ext cx="2850376" cy="655551"/>
        </a:xfrm>
        <a:prstGeom prst="homePlate">
          <a:avLst/>
        </a:prstGeom>
        <a:noFill/>
        <a:ln w="12700" cap="flat" cmpd="sng" algn="ctr">
          <a:solidFill>
            <a:srgbClr val="0078C7"/>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9080" tIns="57150" rIns="106680" bIns="57150" numCol="1" spcCol="1270" anchor="ctr" anchorCtr="0">
          <a:noAutofit/>
        </a:bodyPr>
        <a:lstStyle/>
        <a:p>
          <a:pPr lvl="0" algn="ctr" defTabSz="666750">
            <a:lnSpc>
              <a:spcPct val="90000"/>
            </a:lnSpc>
            <a:spcBef>
              <a:spcPct val="0"/>
            </a:spcBef>
            <a:spcAft>
              <a:spcPct val="35000"/>
            </a:spcAft>
          </a:pPr>
          <a:r>
            <a:rPr lang="en-GB" sz="1500" kern="1200" dirty="0" smtClean="0">
              <a:solidFill>
                <a:srgbClr val="0078C7"/>
              </a:solidFill>
              <a:latin typeface="Verdana" pitchFamily="34" charset="0"/>
            </a:rPr>
            <a:t>Anti-fouling Convention (AFS 2001) </a:t>
          </a:r>
          <a:endParaRPr lang="it-IT" sz="1500" kern="1200" dirty="0"/>
        </a:p>
      </dsp:txBody>
      <dsp:txXfrm rot="10800000">
        <a:off x="1045727" y="3406701"/>
        <a:ext cx="2686488" cy="655551"/>
      </dsp:txXfrm>
    </dsp:sp>
    <dsp:sp modelId="{2CA29F9E-B584-43E3-842B-A679A4F4F00A}">
      <dsp:nvSpPr>
        <dsp:cNvPr id="0" name=""/>
        <dsp:cNvSpPr/>
      </dsp:nvSpPr>
      <dsp:spPr>
        <a:xfrm>
          <a:off x="554063" y="3406701"/>
          <a:ext cx="655551" cy="655551"/>
        </a:xfrm>
        <a:prstGeom prst="parallelogram">
          <a:avLst/>
        </a:prstGeom>
        <a:blipFill>
          <a:blip xmlns:r="http://schemas.openxmlformats.org/officeDocument/2006/relationships" r:embed="rId5">
            <a:extLst/>
          </a:blip>
          <a:srcRect/>
          <a:stretch>
            <a:fillRect t="-30000" b="-30000"/>
          </a:stretch>
        </a:blipFill>
        <a:ln w="12700" cap="flat" cmpd="sng" algn="ctr">
          <a:solidFill>
            <a:schemeClr val="lt1">
              <a:hueOff val="0"/>
              <a:satOff val="0"/>
              <a:lumOff val="0"/>
              <a:alphaOff val="0"/>
            </a:schemeClr>
          </a:solidFill>
          <a:prstDash val="solid"/>
          <a:miter lim="800000"/>
        </a:ln>
        <a:effectLst/>
        <a:scene3d>
          <a:camera prst="isometricOffAxis2Left"/>
          <a:lightRig rig="soft" dir="t"/>
        </a:scene3d>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E778C9-0F8A-4985-8705-41470B341310}">
      <dsp:nvSpPr>
        <dsp:cNvPr id="0" name=""/>
        <dsp:cNvSpPr/>
      </dsp:nvSpPr>
      <dsp:spPr>
        <a:xfrm>
          <a:off x="367445" y="2365"/>
          <a:ext cx="3562133" cy="2137279"/>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kumimoji="0" lang="en-GB" sz="1600" b="1" i="0" u="none" strike="noStrike" kern="1200" cap="none" normalizeH="0" baseline="0" dirty="0" smtClean="0">
              <a:ln/>
              <a:effectLst/>
              <a:latin typeface="Verdana" pitchFamily="34" charset="0"/>
            </a:rPr>
            <a:t>SOLAS I/19</a:t>
          </a:r>
        </a:p>
        <a:p>
          <a:pPr lvl="0" algn="ctr" defTabSz="711200" rtl="0">
            <a:lnSpc>
              <a:spcPct val="90000"/>
            </a:lnSpc>
            <a:spcBef>
              <a:spcPct val="0"/>
            </a:spcBef>
            <a:spcAft>
              <a:spcPct val="35000"/>
            </a:spcAft>
          </a:pPr>
          <a:r>
            <a:rPr kumimoji="0" lang="en-GB" sz="1400" b="1" i="0" u="none" strike="noStrike" kern="1200" cap="none" normalizeH="0" baseline="0" dirty="0" smtClean="0">
              <a:ln/>
              <a:effectLst/>
              <a:latin typeface="Verdana" pitchFamily="34" charset="0"/>
            </a:rPr>
            <a:t>Check validity of the certificates</a:t>
          </a:r>
        </a:p>
        <a:p>
          <a:pPr lvl="0" algn="l" defTabSz="711200" rtl="0">
            <a:lnSpc>
              <a:spcPct val="90000"/>
            </a:lnSpc>
            <a:spcBef>
              <a:spcPct val="0"/>
            </a:spcBef>
            <a:spcAft>
              <a:spcPct val="35000"/>
            </a:spcAft>
          </a:pPr>
          <a:endParaRPr kumimoji="0" lang="en-GB" sz="1400" b="1" i="0" u="none" strike="noStrike" kern="1200" cap="none" normalizeH="0" baseline="0" dirty="0" smtClean="0">
            <a:ln/>
            <a:effectLst/>
            <a:latin typeface="Verdana" pitchFamily="34" charset="0"/>
          </a:endParaRPr>
        </a:p>
        <a:p>
          <a:pPr lvl="0" algn="just" defTabSz="711200" rtl="0">
            <a:lnSpc>
              <a:spcPct val="90000"/>
            </a:lnSpc>
            <a:spcBef>
              <a:spcPct val="0"/>
            </a:spcBef>
            <a:spcAft>
              <a:spcPct val="35000"/>
            </a:spcAft>
          </a:pPr>
          <a:r>
            <a:rPr kumimoji="0" lang="en-GB" sz="1400" b="1" i="0" u="none" strike="noStrike" kern="1200" cap="none" normalizeH="0" baseline="0" dirty="0" smtClean="0">
              <a:ln/>
              <a:effectLst/>
              <a:latin typeface="Verdana" pitchFamily="34" charset="0"/>
            </a:rPr>
            <a:t>If “clear grounds”, </a:t>
          </a:r>
          <a:r>
            <a:rPr kumimoji="0" lang="en-GB" sz="1400" b="1" i="0" u="none" strike="noStrike" kern="1200" cap="none" normalizeH="0" baseline="0" dirty="0" smtClean="0">
              <a:ln/>
              <a:solidFill>
                <a:srgbClr val="FFFF00"/>
              </a:solidFill>
              <a:effectLst/>
              <a:latin typeface="Verdana" pitchFamily="34" charset="0"/>
            </a:rPr>
            <a:t>actions to ensure the vessel does not sail </a:t>
          </a:r>
          <a:r>
            <a:rPr kumimoji="0" lang="en-GB" sz="1400" b="1" i="0" u="none" strike="noStrike" kern="1200" cap="none" normalizeH="0" baseline="0" dirty="0" smtClean="0">
              <a:ln/>
              <a:effectLst/>
              <a:latin typeface="Verdana" pitchFamily="34" charset="0"/>
            </a:rPr>
            <a:t>until it can do so without danger for ………  the ship and her crew</a:t>
          </a:r>
          <a:endParaRPr lang="it-IT" sz="1400" b="1" kern="1200" dirty="0"/>
        </a:p>
      </dsp:txBody>
      <dsp:txXfrm>
        <a:off x="367445" y="2365"/>
        <a:ext cx="3562133" cy="2137279"/>
      </dsp:txXfrm>
    </dsp:sp>
    <dsp:sp modelId="{754C91F6-CB4A-4306-B635-5210D8F70F26}">
      <dsp:nvSpPr>
        <dsp:cNvPr id="0" name=""/>
        <dsp:cNvSpPr/>
      </dsp:nvSpPr>
      <dsp:spPr>
        <a:xfrm>
          <a:off x="4285791" y="2365"/>
          <a:ext cx="3562133" cy="2137279"/>
        </a:xfrm>
        <a:prstGeom prst="rect">
          <a:avLst/>
        </a:prstGeom>
        <a:solidFill>
          <a:srgbClr val="00B050"/>
        </a:solidFill>
        <a:ln w="12700" cap="flat" cmpd="sng" algn="ctr">
          <a:solidFill>
            <a:schemeClr val="lt1">
              <a:hueOff val="0"/>
              <a:satOff val="0"/>
              <a:lumOff val="0"/>
              <a:alphaOff val="0"/>
            </a:schemeClr>
          </a:solidFill>
          <a:prstDash val="solid"/>
          <a:miter lim="800000"/>
        </a:ln>
        <a:effectLst/>
        <a:scene3d>
          <a:camera prst="perspective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kumimoji="0" lang="en-GB" sz="1600" b="1" i="0" u="none" strike="noStrike" kern="1200" cap="none" normalizeH="0" baseline="0" dirty="0" smtClean="0">
              <a:ln/>
              <a:effectLst/>
              <a:latin typeface="Verdana" pitchFamily="34" charset="0"/>
            </a:rPr>
            <a:t>MARPOL Art 5(2)</a:t>
          </a:r>
        </a:p>
        <a:p>
          <a:pPr lvl="0" algn="ctr" defTabSz="711200" rtl="0">
            <a:lnSpc>
              <a:spcPct val="90000"/>
            </a:lnSpc>
            <a:spcBef>
              <a:spcPct val="0"/>
            </a:spcBef>
            <a:spcAft>
              <a:spcPct val="35000"/>
            </a:spcAft>
          </a:pPr>
          <a:r>
            <a:rPr kumimoji="0" lang="en-GB" sz="1400" b="1" i="0" u="none" strike="noStrike" kern="1200" cap="none" normalizeH="0" baseline="0" dirty="0" smtClean="0">
              <a:ln/>
              <a:effectLst/>
              <a:latin typeface="Verdana" pitchFamily="34" charset="0"/>
            </a:rPr>
            <a:t>Check validity of the certificates</a:t>
          </a:r>
        </a:p>
        <a:p>
          <a:pPr lvl="0" algn="just" defTabSz="711200" rtl="0">
            <a:lnSpc>
              <a:spcPct val="90000"/>
            </a:lnSpc>
            <a:spcBef>
              <a:spcPct val="0"/>
            </a:spcBef>
            <a:spcAft>
              <a:spcPct val="35000"/>
            </a:spcAft>
          </a:pPr>
          <a:endParaRPr kumimoji="0" lang="en-GB" sz="1400" b="1" i="0" u="none" strike="noStrike" kern="1200" cap="none" normalizeH="0" baseline="0" dirty="0" smtClean="0">
            <a:ln/>
            <a:effectLst/>
            <a:latin typeface="Verdana" pitchFamily="34" charset="0"/>
          </a:endParaRPr>
        </a:p>
        <a:p>
          <a:pPr lvl="0" algn="just" defTabSz="711200" rtl="0">
            <a:lnSpc>
              <a:spcPct val="90000"/>
            </a:lnSpc>
            <a:spcBef>
              <a:spcPct val="0"/>
            </a:spcBef>
            <a:spcAft>
              <a:spcPct val="35000"/>
            </a:spcAft>
          </a:pPr>
          <a:r>
            <a:rPr kumimoji="0" lang="en-GB" sz="1400" b="1" i="0" u="none" strike="noStrike" kern="1200" cap="none" normalizeH="0" baseline="0" dirty="0" smtClean="0">
              <a:ln/>
              <a:effectLst/>
              <a:latin typeface="Verdana" pitchFamily="34" charset="0"/>
            </a:rPr>
            <a:t>If “clear grounds” </a:t>
          </a:r>
          <a:r>
            <a:rPr kumimoji="0" lang="en-GB" sz="1400" b="1" i="0" u="none" strike="noStrike" kern="1200" cap="none" normalizeH="0" baseline="0" dirty="0" smtClean="0">
              <a:ln/>
              <a:solidFill>
                <a:srgbClr val="FFFF00"/>
              </a:solidFill>
              <a:effectLst/>
              <a:latin typeface="Verdana" pitchFamily="34" charset="0"/>
            </a:rPr>
            <a:t>actions to ensure the vessel does not sail </a:t>
          </a:r>
          <a:r>
            <a:rPr kumimoji="0" lang="en-GB" sz="1400" b="1" i="0" u="none" strike="noStrike" kern="1200" cap="none" normalizeH="0" baseline="0" dirty="0" smtClean="0">
              <a:ln/>
              <a:effectLst/>
              <a:latin typeface="Verdana" pitchFamily="34" charset="0"/>
            </a:rPr>
            <a:t>until it can do so without  …..presenting unreasonable threat to the marine environment</a:t>
          </a:r>
          <a:endParaRPr lang="it-IT" sz="1400" b="1" kern="1200" dirty="0"/>
        </a:p>
      </dsp:txBody>
      <dsp:txXfrm>
        <a:off x="4285791" y="2365"/>
        <a:ext cx="3562133" cy="2137279"/>
      </dsp:txXfrm>
    </dsp:sp>
    <dsp:sp modelId="{B915E926-812D-409E-9E27-1F7C596B0B6A}">
      <dsp:nvSpPr>
        <dsp:cNvPr id="0" name=""/>
        <dsp:cNvSpPr/>
      </dsp:nvSpPr>
      <dsp:spPr>
        <a:xfrm>
          <a:off x="367445" y="2495858"/>
          <a:ext cx="3562133" cy="2137279"/>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kumimoji="0" lang="en-GB" sz="1600" b="1" i="0" u="none" strike="noStrike" kern="1200" cap="none" normalizeH="0" baseline="0" dirty="0" smtClean="0">
              <a:ln/>
              <a:effectLst/>
              <a:latin typeface="Verdana" pitchFamily="34" charset="0"/>
            </a:rPr>
            <a:t>Load Lines Art 21</a:t>
          </a:r>
        </a:p>
        <a:p>
          <a:pPr lvl="0" algn="ctr" defTabSz="711200" rtl="0">
            <a:lnSpc>
              <a:spcPct val="90000"/>
            </a:lnSpc>
            <a:spcBef>
              <a:spcPct val="0"/>
            </a:spcBef>
            <a:spcAft>
              <a:spcPct val="35000"/>
            </a:spcAft>
          </a:pPr>
          <a:r>
            <a:rPr kumimoji="0" lang="en-GB" sz="1100" b="1" i="0" u="none" strike="noStrike" kern="1200" cap="none" normalizeH="0" baseline="0" dirty="0" smtClean="0">
              <a:ln/>
              <a:effectLst/>
              <a:latin typeface="Verdana" pitchFamily="34" charset="0"/>
            </a:rPr>
            <a:t>Check validity of the certificates</a:t>
          </a:r>
        </a:p>
        <a:p>
          <a:pPr lvl="0" algn="ctr" defTabSz="711200" rtl="0">
            <a:lnSpc>
              <a:spcPct val="90000"/>
            </a:lnSpc>
            <a:spcBef>
              <a:spcPct val="0"/>
            </a:spcBef>
            <a:spcAft>
              <a:spcPct val="35000"/>
            </a:spcAft>
          </a:pPr>
          <a:r>
            <a:rPr kumimoji="0" lang="en-GB" sz="1100" b="1" i="0" u="none" strike="noStrike" kern="1200" cap="none" normalizeH="0" baseline="0" dirty="0" smtClean="0">
              <a:ln/>
              <a:effectLst/>
              <a:latin typeface="Verdana" pitchFamily="34" charset="0"/>
            </a:rPr>
            <a:t>Check the vessel is not overloaded</a:t>
          </a:r>
        </a:p>
        <a:p>
          <a:pPr lvl="0" algn="ctr" defTabSz="711200" rtl="0">
            <a:lnSpc>
              <a:spcPct val="90000"/>
            </a:lnSpc>
            <a:spcBef>
              <a:spcPct val="0"/>
            </a:spcBef>
            <a:spcAft>
              <a:spcPct val="35000"/>
            </a:spcAft>
          </a:pPr>
          <a:endParaRPr kumimoji="0" lang="en-GB" sz="1100" b="1" i="0" u="none" strike="noStrike" kern="1200" cap="none" normalizeH="0" baseline="0" dirty="0" smtClean="0">
            <a:ln/>
            <a:effectLst/>
            <a:latin typeface="Verdana" pitchFamily="34" charset="0"/>
          </a:endParaRPr>
        </a:p>
        <a:p>
          <a:pPr lvl="0" algn="just" defTabSz="711200" rtl="0">
            <a:lnSpc>
              <a:spcPct val="90000"/>
            </a:lnSpc>
            <a:spcBef>
              <a:spcPct val="0"/>
            </a:spcBef>
            <a:spcAft>
              <a:spcPct val="35000"/>
            </a:spcAft>
          </a:pPr>
          <a:r>
            <a:rPr kumimoji="0" lang="en-GB" sz="1100" b="1" i="0" u="none" strike="noStrike" kern="1200" cap="none" normalizeH="0" baseline="0" dirty="0" smtClean="0">
              <a:ln/>
              <a:effectLst/>
              <a:latin typeface="Verdana" pitchFamily="34" charset="0"/>
            </a:rPr>
            <a:t>The port State is authorized to ……   </a:t>
          </a:r>
          <a:r>
            <a:rPr kumimoji="0" lang="en-GB" sz="1100" b="1" i="0" u="none" strike="noStrike" kern="1200" cap="none" normalizeH="0" baseline="0" dirty="0" smtClean="0">
              <a:ln/>
              <a:solidFill>
                <a:srgbClr val="FFFF00"/>
              </a:solidFill>
              <a:effectLst/>
              <a:latin typeface="Verdana" pitchFamily="34" charset="0"/>
            </a:rPr>
            <a:t>ensure the vessel does not sail</a:t>
          </a:r>
          <a:r>
            <a:rPr kumimoji="0" lang="en-GB" sz="1100" b="1" i="0" u="none" strike="noStrike" kern="1200" cap="none" normalizeH="0" baseline="0" dirty="0" smtClean="0">
              <a:ln/>
              <a:effectLst/>
              <a:latin typeface="Verdana" pitchFamily="34" charset="0"/>
            </a:rPr>
            <a:t> until it can do so without  danger for the ship and her crew</a:t>
          </a:r>
          <a:endParaRPr lang="it-IT" sz="1100" b="1" kern="1200" dirty="0"/>
        </a:p>
      </dsp:txBody>
      <dsp:txXfrm>
        <a:off x="367445" y="2495858"/>
        <a:ext cx="3562133" cy="2137279"/>
      </dsp:txXfrm>
    </dsp:sp>
    <dsp:sp modelId="{21920FA8-3775-4CB2-8825-CAD765A031BE}">
      <dsp:nvSpPr>
        <dsp:cNvPr id="0" name=""/>
        <dsp:cNvSpPr/>
      </dsp:nvSpPr>
      <dsp:spPr>
        <a:xfrm>
          <a:off x="4258826" y="2498224"/>
          <a:ext cx="3562133" cy="2137279"/>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perspective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kumimoji="0" lang="en-GB" sz="1600" b="1" i="0" u="none" strike="noStrike" kern="1200" cap="none" normalizeH="0" baseline="0" dirty="0" smtClean="0">
              <a:ln/>
              <a:effectLst/>
              <a:latin typeface="Verdana" pitchFamily="34" charset="0"/>
            </a:rPr>
            <a:t>STCW  Art X - </a:t>
          </a:r>
          <a:r>
            <a:rPr kumimoji="0" lang="en-GB" sz="1600" b="1" i="0" u="none" strike="noStrike" kern="1200" cap="none" normalizeH="0" baseline="0" dirty="0" err="1" smtClean="0">
              <a:ln/>
              <a:effectLst/>
              <a:latin typeface="Verdana" pitchFamily="34" charset="0"/>
            </a:rPr>
            <a:t>Reg</a:t>
          </a:r>
          <a:r>
            <a:rPr kumimoji="0" lang="en-GB" sz="1600" b="1" i="0" u="none" strike="noStrike" kern="1200" cap="none" normalizeH="0" baseline="0" dirty="0" smtClean="0">
              <a:ln/>
              <a:effectLst/>
              <a:latin typeface="Verdana" pitchFamily="34" charset="0"/>
            </a:rPr>
            <a:t> I/4</a:t>
          </a:r>
        </a:p>
        <a:p>
          <a:pPr lvl="0" algn="ctr" defTabSz="711200">
            <a:lnSpc>
              <a:spcPct val="90000"/>
            </a:lnSpc>
            <a:spcBef>
              <a:spcPct val="0"/>
            </a:spcBef>
            <a:spcAft>
              <a:spcPct val="35000"/>
            </a:spcAft>
          </a:pPr>
          <a:endParaRPr kumimoji="0" lang="en-GB" sz="1100" b="1" i="0" u="none" strike="noStrike" kern="1200" cap="none" normalizeH="0" baseline="0" dirty="0" smtClean="0">
            <a:ln/>
            <a:effectLst/>
            <a:latin typeface="Verdana" pitchFamily="34" charset="0"/>
          </a:endParaRPr>
        </a:p>
        <a:p>
          <a:pPr lvl="0" algn="just" defTabSz="711200">
            <a:lnSpc>
              <a:spcPct val="90000"/>
            </a:lnSpc>
            <a:spcBef>
              <a:spcPct val="0"/>
            </a:spcBef>
            <a:spcAft>
              <a:spcPct val="35000"/>
            </a:spcAft>
          </a:pPr>
          <a:r>
            <a:rPr kumimoji="0" lang="en-GB" sz="1100" b="1" i="0" u="none" strike="noStrike" kern="1200" cap="none" normalizeH="0" baseline="0" dirty="0" smtClean="0">
              <a:ln/>
              <a:effectLst/>
              <a:latin typeface="Verdana" pitchFamily="34" charset="0"/>
            </a:rPr>
            <a:t>Verify that crews are certified as required</a:t>
          </a:r>
        </a:p>
        <a:p>
          <a:pPr lvl="0" algn="just" defTabSz="711200" rtl="0">
            <a:lnSpc>
              <a:spcPct val="90000"/>
            </a:lnSpc>
            <a:spcBef>
              <a:spcPct val="0"/>
            </a:spcBef>
            <a:spcAft>
              <a:spcPct val="35000"/>
            </a:spcAft>
          </a:pPr>
          <a:r>
            <a:rPr kumimoji="0" lang="en-GB" sz="1100" b="1" i="0" u="none" strike="noStrike" kern="1200" cap="none" normalizeH="0" baseline="0" dirty="0" smtClean="0">
              <a:ln/>
              <a:effectLst/>
              <a:latin typeface="Verdana" pitchFamily="34" charset="0"/>
            </a:rPr>
            <a:t>Assess the crews’ ability to perform their duties</a:t>
          </a:r>
        </a:p>
        <a:p>
          <a:pPr lvl="0" algn="ctr" defTabSz="711200" rtl="0">
            <a:lnSpc>
              <a:spcPct val="90000"/>
            </a:lnSpc>
            <a:spcBef>
              <a:spcPct val="0"/>
            </a:spcBef>
            <a:spcAft>
              <a:spcPct val="35000"/>
            </a:spcAft>
          </a:pPr>
          <a:endParaRPr kumimoji="0" lang="en-GB" sz="1100" b="1" i="0" u="none" strike="noStrike" kern="1200" cap="none" normalizeH="0" baseline="0" dirty="0" smtClean="0">
            <a:ln/>
            <a:effectLst/>
            <a:latin typeface="Verdana" pitchFamily="34" charset="0"/>
          </a:endParaRPr>
        </a:p>
        <a:p>
          <a:pPr lvl="0" algn="just" defTabSz="711200" rtl="0">
            <a:lnSpc>
              <a:spcPct val="90000"/>
            </a:lnSpc>
            <a:spcBef>
              <a:spcPct val="0"/>
            </a:spcBef>
            <a:spcAft>
              <a:spcPct val="35000"/>
            </a:spcAft>
          </a:pPr>
          <a:r>
            <a:rPr kumimoji="0" lang="en-GB" sz="1100" b="1" i="0" u="none" strike="noStrike" kern="1200" cap="none" normalizeH="0" baseline="0" dirty="0" smtClean="0">
              <a:ln/>
              <a:solidFill>
                <a:srgbClr val="FFFF00"/>
              </a:solidFill>
              <a:effectLst/>
              <a:latin typeface="Verdana" pitchFamily="34" charset="0"/>
            </a:rPr>
            <a:t>To detain the vessel if: .........</a:t>
          </a:r>
        </a:p>
        <a:p>
          <a:pPr lvl="0" algn="ctr" defTabSz="711200" rtl="0">
            <a:lnSpc>
              <a:spcPct val="90000"/>
            </a:lnSpc>
            <a:spcBef>
              <a:spcPct val="0"/>
            </a:spcBef>
            <a:spcAft>
              <a:spcPct val="35000"/>
            </a:spcAft>
          </a:pPr>
          <a:endParaRPr kumimoji="0" lang="en-GB" sz="1100" b="0" i="0" u="none" strike="noStrike" kern="1200" cap="none" normalizeH="0" baseline="0" dirty="0" smtClean="0">
            <a:ln/>
            <a:effectLst/>
            <a:latin typeface="Verdana" pitchFamily="34" charset="0"/>
          </a:endParaRPr>
        </a:p>
        <a:p>
          <a:pPr lvl="0" algn="ctr" defTabSz="711200" rtl="0">
            <a:lnSpc>
              <a:spcPct val="90000"/>
            </a:lnSpc>
            <a:spcBef>
              <a:spcPct val="0"/>
            </a:spcBef>
            <a:spcAft>
              <a:spcPct val="35000"/>
            </a:spcAft>
          </a:pPr>
          <a:endParaRPr lang="it-IT" sz="1100" kern="1200" dirty="0"/>
        </a:p>
      </dsp:txBody>
      <dsp:txXfrm>
        <a:off x="4258826" y="2498224"/>
        <a:ext cx="3562133" cy="213727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BE7D10-2844-4DFC-9153-65A0D7C05396}">
      <dsp:nvSpPr>
        <dsp:cNvPr id="0" name=""/>
        <dsp:cNvSpPr/>
      </dsp:nvSpPr>
      <dsp:spPr>
        <a:xfrm>
          <a:off x="3064478" y="2623576"/>
          <a:ext cx="2200684" cy="2200684"/>
        </a:xfrm>
        <a:prstGeom prst="ellipse">
          <a:avLst/>
        </a:prstGeom>
        <a:solidFill>
          <a:schemeClr val="accent6"/>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w="101600" prst="riblet"/>
        </a:sp3d>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GB" sz="1900" kern="1200" dirty="0" smtClean="0">
              <a:solidFill>
                <a:schemeClr val="tx1"/>
              </a:solidFill>
            </a:rPr>
            <a:t>To avoid distortion of the market and to enhance effectiveness</a:t>
          </a:r>
          <a:endParaRPr lang="en-GB" sz="1900" kern="1200" dirty="0">
            <a:solidFill>
              <a:schemeClr val="tx1"/>
            </a:solidFill>
          </a:endParaRPr>
        </a:p>
      </dsp:txBody>
      <dsp:txXfrm>
        <a:off x="3386761" y="2945859"/>
        <a:ext cx="1556118" cy="1556118"/>
      </dsp:txXfrm>
    </dsp:sp>
    <dsp:sp modelId="{44F0C9B5-BC16-413F-807F-EAF403784E0F}">
      <dsp:nvSpPr>
        <dsp:cNvPr id="0" name=""/>
        <dsp:cNvSpPr/>
      </dsp:nvSpPr>
      <dsp:spPr>
        <a:xfrm rot="12900000">
          <a:off x="1646817" y="2238469"/>
          <a:ext cx="1688851" cy="627195"/>
        </a:xfrm>
        <a:prstGeom prst="leftArrow">
          <a:avLst>
            <a:gd name="adj1" fmla="val 60000"/>
            <a:gd name="adj2" fmla="val 50000"/>
          </a:avLst>
        </a:prstGeom>
        <a:solidFill>
          <a:srgbClr val="FF9933"/>
        </a:solidFill>
        <a:ln>
          <a:solidFill>
            <a:schemeClr val="accent6"/>
          </a:solidFill>
        </a:ln>
        <a:effectLst/>
      </dsp:spPr>
      <dsp:style>
        <a:lnRef idx="0">
          <a:scrgbClr r="0" g="0" b="0"/>
        </a:lnRef>
        <a:fillRef idx="1">
          <a:scrgbClr r="0" g="0" b="0"/>
        </a:fillRef>
        <a:effectRef idx="0">
          <a:scrgbClr r="0" g="0" b="0"/>
        </a:effectRef>
        <a:fontRef idx="minor">
          <a:schemeClr val="lt1"/>
        </a:fontRef>
      </dsp:style>
    </dsp:sp>
    <dsp:sp modelId="{2BFC1FB8-E552-4575-933A-A01E428247CA}">
      <dsp:nvSpPr>
        <dsp:cNvPr id="0" name=""/>
        <dsp:cNvSpPr/>
      </dsp:nvSpPr>
      <dsp:spPr>
        <a:xfrm>
          <a:off x="754205" y="1231464"/>
          <a:ext cx="2090650" cy="1672520"/>
        </a:xfrm>
        <a:prstGeom prst="roundRect">
          <a:avLst>
            <a:gd name="adj" fmla="val 10000"/>
          </a:avLst>
        </a:prstGeom>
        <a:solidFill>
          <a:srgbClr val="FF9933"/>
        </a:solidFill>
        <a:ln w="12700" cap="flat" cmpd="sng" algn="ctr">
          <a:solidFill>
            <a:schemeClr val="accent6"/>
          </a:solidFill>
          <a:prstDash val="solid"/>
          <a:miter lim="800000"/>
        </a:ln>
        <a:effectLst/>
        <a:scene3d>
          <a:camera prst="orthographicFront"/>
          <a:lightRig rig="threePt" dir="t"/>
        </a:scene3d>
        <a:sp3d>
          <a:bevelT prst="angle"/>
        </a:sp3d>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1333500">
            <a:lnSpc>
              <a:spcPct val="90000"/>
            </a:lnSpc>
            <a:spcBef>
              <a:spcPct val="0"/>
            </a:spcBef>
            <a:spcAft>
              <a:spcPct val="35000"/>
            </a:spcAft>
          </a:pPr>
          <a:r>
            <a:rPr lang="en-GB" sz="3000" kern="1200" dirty="0" smtClean="0">
              <a:solidFill>
                <a:schemeClr val="bg1"/>
              </a:solidFill>
            </a:rPr>
            <a:t>Sharing of information</a:t>
          </a:r>
          <a:endParaRPr lang="en-GB" sz="3000" kern="1200" dirty="0">
            <a:solidFill>
              <a:schemeClr val="bg1"/>
            </a:solidFill>
          </a:endParaRPr>
        </a:p>
      </dsp:txBody>
      <dsp:txXfrm>
        <a:off x="803191" y="1280450"/>
        <a:ext cx="1992678" cy="1574548"/>
      </dsp:txXfrm>
    </dsp:sp>
    <dsp:sp modelId="{A6D94B68-BF3F-4210-91BC-FEA632F0D10A}">
      <dsp:nvSpPr>
        <dsp:cNvPr id="0" name=""/>
        <dsp:cNvSpPr/>
      </dsp:nvSpPr>
      <dsp:spPr>
        <a:xfrm rot="16200000">
          <a:off x="3320395" y="1367260"/>
          <a:ext cx="1688851" cy="627195"/>
        </a:xfrm>
        <a:prstGeom prst="leftArrow">
          <a:avLst>
            <a:gd name="adj1" fmla="val 60000"/>
            <a:gd name="adj2" fmla="val 50000"/>
          </a:avLst>
        </a:prstGeom>
        <a:solidFill>
          <a:srgbClr val="00B0F0"/>
        </a:solidFill>
        <a:ln>
          <a:solidFill>
            <a:schemeClr val="accent6"/>
          </a:solidFill>
        </a:ln>
        <a:effectLst/>
      </dsp:spPr>
      <dsp:style>
        <a:lnRef idx="0">
          <a:scrgbClr r="0" g="0" b="0"/>
        </a:lnRef>
        <a:fillRef idx="1">
          <a:scrgbClr r="0" g="0" b="0"/>
        </a:fillRef>
        <a:effectRef idx="0">
          <a:scrgbClr r="0" g="0" b="0"/>
        </a:effectRef>
        <a:fontRef idx="minor">
          <a:schemeClr val="lt1"/>
        </a:fontRef>
      </dsp:style>
    </dsp:sp>
    <dsp:sp modelId="{CC1B008B-A4ED-4AEE-9965-0EF2FC390274}">
      <dsp:nvSpPr>
        <dsp:cNvPr id="0" name=""/>
        <dsp:cNvSpPr/>
      </dsp:nvSpPr>
      <dsp:spPr>
        <a:xfrm>
          <a:off x="3119495" y="172"/>
          <a:ext cx="2090650" cy="1672520"/>
        </a:xfrm>
        <a:prstGeom prst="roundRect">
          <a:avLst>
            <a:gd name="adj" fmla="val 10000"/>
          </a:avLst>
        </a:prstGeom>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6350" cap="flat" cmpd="sng" algn="ctr">
          <a:solidFill>
            <a:schemeClr val="accent1"/>
          </a:solidFill>
          <a:prstDash val="solid"/>
          <a:miter lim="800000"/>
        </a:ln>
        <a:effectLst/>
        <a:scene3d>
          <a:camera prst="orthographicFront"/>
          <a:lightRig rig="threePt" dir="t"/>
        </a:scene3d>
        <a:sp3d>
          <a:bevelT/>
        </a:sp3d>
      </dsp:spPr>
      <dsp:style>
        <a:lnRef idx="1">
          <a:schemeClr val="accent1"/>
        </a:lnRef>
        <a:fillRef idx="3">
          <a:schemeClr val="accent1"/>
        </a:fillRef>
        <a:effectRef idx="2">
          <a:schemeClr val="accent1"/>
        </a:effectRef>
        <a:fontRef idx="minor">
          <a:schemeClr val="lt1"/>
        </a:fontRef>
      </dsp:style>
      <dsp:txBody>
        <a:bodyPr spcFirstLastPara="0" vert="horz" wrap="square" lIns="57150" tIns="57150" rIns="57150" bIns="57150" numCol="1" spcCol="1270" anchor="ctr" anchorCtr="0">
          <a:noAutofit/>
        </a:bodyPr>
        <a:lstStyle/>
        <a:p>
          <a:pPr lvl="0" algn="ctr" defTabSz="1333500">
            <a:lnSpc>
              <a:spcPct val="90000"/>
            </a:lnSpc>
            <a:spcBef>
              <a:spcPct val="0"/>
            </a:spcBef>
            <a:spcAft>
              <a:spcPct val="35000"/>
            </a:spcAft>
          </a:pPr>
          <a:r>
            <a:rPr lang="en-GB" sz="3000" kern="1200" dirty="0" smtClean="0">
              <a:solidFill>
                <a:schemeClr val="bg1"/>
              </a:solidFill>
            </a:rPr>
            <a:t>Common rules</a:t>
          </a:r>
          <a:endParaRPr lang="en-GB" sz="3000" kern="1200" dirty="0">
            <a:solidFill>
              <a:schemeClr val="bg1"/>
            </a:solidFill>
          </a:endParaRPr>
        </a:p>
      </dsp:txBody>
      <dsp:txXfrm>
        <a:off x="3168481" y="49158"/>
        <a:ext cx="1992678" cy="1574548"/>
      </dsp:txXfrm>
    </dsp:sp>
    <dsp:sp modelId="{91E08C3A-548E-41AF-ADE3-266C409488D1}">
      <dsp:nvSpPr>
        <dsp:cNvPr id="0" name=""/>
        <dsp:cNvSpPr/>
      </dsp:nvSpPr>
      <dsp:spPr>
        <a:xfrm rot="19500000">
          <a:off x="4993972" y="2238469"/>
          <a:ext cx="1688851" cy="627195"/>
        </a:xfrm>
        <a:prstGeom prst="leftArrow">
          <a:avLst>
            <a:gd name="adj1" fmla="val 60000"/>
            <a:gd name="adj2" fmla="val 50000"/>
          </a:avLst>
        </a:prstGeom>
        <a:solidFill>
          <a:srgbClr val="FF9933"/>
        </a:solidFill>
        <a:ln>
          <a:solidFill>
            <a:schemeClr val="accent6"/>
          </a:solidFill>
        </a:ln>
        <a:effectLst/>
      </dsp:spPr>
      <dsp:style>
        <a:lnRef idx="0">
          <a:scrgbClr r="0" g="0" b="0"/>
        </a:lnRef>
        <a:fillRef idx="1">
          <a:scrgbClr r="0" g="0" b="0"/>
        </a:fillRef>
        <a:effectRef idx="0">
          <a:scrgbClr r="0" g="0" b="0"/>
        </a:effectRef>
        <a:fontRef idx="minor">
          <a:schemeClr val="lt1"/>
        </a:fontRef>
      </dsp:style>
    </dsp:sp>
    <dsp:sp modelId="{0A9FCA98-8993-4220-9317-CA0BCEF564FD}">
      <dsp:nvSpPr>
        <dsp:cNvPr id="0" name=""/>
        <dsp:cNvSpPr/>
      </dsp:nvSpPr>
      <dsp:spPr>
        <a:xfrm>
          <a:off x="5484786" y="1231464"/>
          <a:ext cx="2090650" cy="1672520"/>
        </a:xfrm>
        <a:prstGeom prst="roundRect">
          <a:avLst>
            <a:gd name="adj" fmla="val 10000"/>
          </a:avLst>
        </a:prstGeom>
        <a:solidFill>
          <a:srgbClr val="FF9933"/>
        </a:solidFill>
        <a:ln w="12700" cap="flat" cmpd="sng" algn="ctr">
          <a:solidFill>
            <a:schemeClr val="accent6"/>
          </a:solidFill>
          <a:prstDash val="solid"/>
          <a:miter lim="800000"/>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1333500">
            <a:lnSpc>
              <a:spcPct val="90000"/>
            </a:lnSpc>
            <a:spcBef>
              <a:spcPct val="0"/>
            </a:spcBef>
            <a:spcAft>
              <a:spcPct val="35000"/>
            </a:spcAft>
          </a:pPr>
          <a:r>
            <a:rPr lang="en-GB" sz="3000" kern="1200" dirty="0" smtClean="0">
              <a:solidFill>
                <a:schemeClr val="bg1"/>
              </a:solidFill>
            </a:rPr>
            <a:t>Target for number of inspections</a:t>
          </a:r>
          <a:endParaRPr lang="en-GB" sz="3000" kern="1200" dirty="0">
            <a:solidFill>
              <a:schemeClr val="bg1"/>
            </a:solidFill>
          </a:endParaRPr>
        </a:p>
      </dsp:txBody>
      <dsp:txXfrm>
        <a:off x="5533772" y="1280450"/>
        <a:ext cx="1992678" cy="157454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57C79D-B076-4172-9F2A-978AA758E304}">
      <dsp:nvSpPr>
        <dsp:cNvPr id="0" name=""/>
        <dsp:cNvSpPr/>
      </dsp:nvSpPr>
      <dsp:spPr>
        <a:xfrm>
          <a:off x="0" y="3059187"/>
          <a:ext cx="6096000" cy="1004093"/>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en-GB" sz="1900" kern="1200" smtClean="0"/>
            <a:t>European Legislation on PSC</a:t>
          </a:r>
          <a:endParaRPr lang="en-IE" sz="1900" kern="1200" dirty="0"/>
        </a:p>
      </dsp:txBody>
      <dsp:txXfrm>
        <a:off x="0" y="3059187"/>
        <a:ext cx="6096000" cy="542210"/>
      </dsp:txXfrm>
    </dsp:sp>
    <dsp:sp modelId="{9E576EDC-7EE0-4F30-81A7-37B614A6F5AE}">
      <dsp:nvSpPr>
        <dsp:cNvPr id="0" name=""/>
        <dsp:cNvSpPr/>
      </dsp:nvSpPr>
      <dsp:spPr>
        <a:xfrm>
          <a:off x="0" y="3581316"/>
          <a:ext cx="3047999" cy="461883"/>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6464" tIns="27940" rIns="156464" bIns="27940" numCol="1" spcCol="1270" anchor="ctr" anchorCtr="0">
          <a:noAutofit/>
        </a:bodyPr>
        <a:lstStyle/>
        <a:p>
          <a:pPr lvl="0" algn="ctr" defTabSz="977900">
            <a:lnSpc>
              <a:spcPct val="90000"/>
            </a:lnSpc>
            <a:spcBef>
              <a:spcPct val="0"/>
            </a:spcBef>
            <a:spcAft>
              <a:spcPct val="35000"/>
            </a:spcAft>
          </a:pPr>
          <a:r>
            <a:rPr lang="en-GB" sz="2200" kern="1200" dirty="0" smtClean="0"/>
            <a:t>Effective supervision </a:t>
          </a:r>
          <a:endParaRPr lang="en-IE" sz="2200" kern="1200" dirty="0"/>
        </a:p>
      </dsp:txBody>
      <dsp:txXfrm>
        <a:off x="0" y="3581316"/>
        <a:ext cx="3047999" cy="461883"/>
      </dsp:txXfrm>
    </dsp:sp>
    <dsp:sp modelId="{C9A81232-DEF7-41F2-AEDE-0D123DB7CBBB}">
      <dsp:nvSpPr>
        <dsp:cNvPr id="0" name=""/>
        <dsp:cNvSpPr/>
      </dsp:nvSpPr>
      <dsp:spPr>
        <a:xfrm>
          <a:off x="3048000" y="3581316"/>
          <a:ext cx="3047999" cy="461883"/>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6464" tIns="27940" rIns="156464" bIns="27940" numCol="1" spcCol="1270" anchor="ctr" anchorCtr="0">
          <a:noAutofit/>
        </a:bodyPr>
        <a:lstStyle/>
        <a:p>
          <a:pPr lvl="0" algn="ctr" defTabSz="977900">
            <a:lnSpc>
              <a:spcPct val="90000"/>
            </a:lnSpc>
            <a:spcBef>
              <a:spcPct val="0"/>
            </a:spcBef>
            <a:spcAft>
              <a:spcPct val="35000"/>
            </a:spcAft>
          </a:pPr>
          <a:r>
            <a:rPr lang="en-GB" sz="2200" kern="1200" dirty="0" smtClean="0"/>
            <a:t>Compliance </a:t>
          </a:r>
          <a:endParaRPr lang="en-IE" sz="2200" kern="1200" dirty="0"/>
        </a:p>
      </dsp:txBody>
      <dsp:txXfrm>
        <a:off x="3048000" y="3581316"/>
        <a:ext cx="3047999" cy="461883"/>
      </dsp:txXfrm>
    </dsp:sp>
    <dsp:sp modelId="{224E10B8-B1BF-4E16-A095-D71EBB52F285}">
      <dsp:nvSpPr>
        <dsp:cNvPr id="0" name=""/>
        <dsp:cNvSpPr/>
      </dsp:nvSpPr>
      <dsp:spPr>
        <a:xfrm rot="10800000">
          <a:off x="0" y="1529953"/>
          <a:ext cx="6096000" cy="1544296"/>
        </a:xfrm>
        <a:prstGeom prst="upArrowCallout">
          <a:avLst/>
        </a:prstGeom>
        <a:solidFill>
          <a:srgbClr val="FFC00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en-GB" sz="1900" kern="1200" smtClean="0"/>
            <a:t>Limitations</a:t>
          </a:r>
          <a:endParaRPr lang="en-IE" sz="1900" kern="1200" dirty="0"/>
        </a:p>
      </dsp:txBody>
      <dsp:txXfrm rot="-10800000">
        <a:off x="0" y="1529953"/>
        <a:ext cx="6096000" cy="542047"/>
      </dsp:txXfrm>
    </dsp:sp>
    <dsp:sp modelId="{BD19FF96-1265-4CB2-93ED-EDDC631B9CB6}">
      <dsp:nvSpPr>
        <dsp:cNvPr id="0" name=""/>
        <dsp:cNvSpPr/>
      </dsp:nvSpPr>
      <dsp:spPr>
        <a:xfrm>
          <a:off x="0" y="2072001"/>
          <a:ext cx="3047999" cy="461744"/>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6464" tIns="27940" rIns="156464" bIns="27940" numCol="1" spcCol="1270" anchor="ctr" anchorCtr="0">
          <a:noAutofit/>
        </a:bodyPr>
        <a:lstStyle/>
        <a:p>
          <a:pPr lvl="0" algn="ctr" defTabSz="977900">
            <a:lnSpc>
              <a:spcPct val="90000"/>
            </a:lnSpc>
            <a:spcBef>
              <a:spcPct val="0"/>
            </a:spcBef>
            <a:spcAft>
              <a:spcPct val="35000"/>
            </a:spcAft>
          </a:pPr>
          <a:r>
            <a:rPr lang="en-GB" sz="2200" kern="1200" dirty="0" smtClean="0"/>
            <a:t>Gentlemen’s agreement</a:t>
          </a:r>
          <a:endParaRPr lang="en-IE" sz="2200" kern="1200" dirty="0"/>
        </a:p>
      </dsp:txBody>
      <dsp:txXfrm>
        <a:off x="0" y="2072001"/>
        <a:ext cx="3047999" cy="461744"/>
      </dsp:txXfrm>
    </dsp:sp>
    <dsp:sp modelId="{0284818E-D1EB-4EA4-B9FF-53990E4F34C4}">
      <dsp:nvSpPr>
        <dsp:cNvPr id="0" name=""/>
        <dsp:cNvSpPr/>
      </dsp:nvSpPr>
      <dsp:spPr>
        <a:xfrm>
          <a:off x="3048000" y="2072001"/>
          <a:ext cx="3047999" cy="461744"/>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6464" tIns="27940" rIns="156464" bIns="27940" numCol="1" spcCol="1270" anchor="ctr" anchorCtr="0">
          <a:noAutofit/>
        </a:bodyPr>
        <a:lstStyle/>
        <a:p>
          <a:pPr lvl="0" algn="ctr" defTabSz="977900">
            <a:lnSpc>
              <a:spcPct val="90000"/>
            </a:lnSpc>
            <a:spcBef>
              <a:spcPct val="0"/>
            </a:spcBef>
            <a:spcAft>
              <a:spcPct val="35000"/>
            </a:spcAft>
          </a:pPr>
          <a:r>
            <a:rPr lang="en-GB" sz="2200" kern="1200" dirty="0" smtClean="0"/>
            <a:t>Partial / No supervision</a:t>
          </a:r>
          <a:endParaRPr lang="en-IE" sz="2200" kern="1200" dirty="0"/>
        </a:p>
      </dsp:txBody>
      <dsp:txXfrm>
        <a:off x="3048000" y="2072001"/>
        <a:ext cx="3047999" cy="461744"/>
      </dsp:txXfrm>
    </dsp:sp>
    <dsp:sp modelId="{640C730F-F8A4-422C-85A9-D08259968F5D}">
      <dsp:nvSpPr>
        <dsp:cNvPr id="0" name=""/>
        <dsp:cNvSpPr/>
      </dsp:nvSpPr>
      <dsp:spPr>
        <a:xfrm rot="10800000">
          <a:off x="0" y="718"/>
          <a:ext cx="6096000" cy="1544296"/>
        </a:xfrm>
        <a:prstGeom prst="upArrowCallout">
          <a:avLst/>
        </a:prstGeom>
        <a:solidFill>
          <a:srgbClr val="FFC00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altLang="en-US" sz="1800" kern="1200" smtClean="0">
              <a:latin typeface="Verdana" pitchFamily="34" charset="0"/>
            </a:rPr>
            <a:t>Paris MOU (&amp; other regional agreements on PSC)</a:t>
          </a:r>
          <a:endParaRPr lang="en-IE" sz="1800" kern="1200" dirty="0"/>
        </a:p>
      </dsp:txBody>
      <dsp:txXfrm rot="10800000">
        <a:off x="0" y="718"/>
        <a:ext cx="6096000" cy="100343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3#6">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2">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3">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56.wmf"/><Relationship Id="rId1" Type="http://schemas.openxmlformats.org/officeDocument/2006/relationships/image" Target="../media/image5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3071813"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854" tIns="47427" rIns="94854" bIns="47427" numCol="1" anchor="t" anchorCtr="0" compatLnSpc="1">
            <a:prstTxWarp prst="textNoShape">
              <a:avLst/>
            </a:prstTxWarp>
          </a:bodyPr>
          <a:lstStyle>
            <a:lvl1pPr algn="l" defTabSz="466725">
              <a:defRPr sz="1300">
                <a:solidFill>
                  <a:srgbClr val="000000"/>
                </a:solidFill>
                <a:latin typeface="Times New Roman" pitchFamily="18" charset="0"/>
                <a:cs typeface="Arial" charset="0"/>
              </a:defRPr>
            </a:lvl1pPr>
          </a:lstStyle>
          <a:p>
            <a:pPr>
              <a:defRPr/>
            </a:pPr>
            <a:endParaRPr lang="en-GB"/>
          </a:p>
        </p:txBody>
      </p:sp>
      <p:sp>
        <p:nvSpPr>
          <p:cNvPr id="153603" name="Rectangle 3"/>
          <p:cNvSpPr>
            <a:spLocks noGrp="1" noChangeArrowheads="1"/>
          </p:cNvSpPr>
          <p:nvPr>
            <p:ph type="dt" sz="quarter" idx="1"/>
          </p:nvPr>
        </p:nvSpPr>
        <p:spPr bwMode="auto">
          <a:xfrm>
            <a:off x="4013200" y="0"/>
            <a:ext cx="3071813"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854" tIns="47427" rIns="94854" bIns="47427" numCol="1" anchor="t" anchorCtr="0" compatLnSpc="1">
            <a:prstTxWarp prst="textNoShape">
              <a:avLst/>
            </a:prstTxWarp>
          </a:bodyPr>
          <a:lstStyle>
            <a:lvl1pPr algn="r" defTabSz="466725">
              <a:defRPr sz="1300">
                <a:solidFill>
                  <a:srgbClr val="000000"/>
                </a:solidFill>
                <a:latin typeface="Times New Roman" pitchFamily="18" charset="0"/>
                <a:cs typeface="Arial" charset="0"/>
              </a:defRPr>
            </a:lvl1pPr>
          </a:lstStyle>
          <a:p>
            <a:pPr>
              <a:defRPr/>
            </a:pPr>
            <a:endParaRPr lang="en-GB"/>
          </a:p>
        </p:txBody>
      </p:sp>
      <p:sp>
        <p:nvSpPr>
          <p:cNvPr id="153604" name="Rectangle 4"/>
          <p:cNvSpPr>
            <a:spLocks noGrp="1" noChangeArrowheads="1"/>
          </p:cNvSpPr>
          <p:nvPr>
            <p:ph type="ftr" sz="quarter" idx="2"/>
          </p:nvPr>
        </p:nvSpPr>
        <p:spPr bwMode="auto">
          <a:xfrm>
            <a:off x="0" y="9698038"/>
            <a:ext cx="3071813"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854" tIns="47427" rIns="94854" bIns="47427" numCol="1" anchor="b" anchorCtr="0" compatLnSpc="1">
            <a:prstTxWarp prst="textNoShape">
              <a:avLst/>
            </a:prstTxWarp>
          </a:bodyPr>
          <a:lstStyle>
            <a:lvl1pPr algn="l" defTabSz="466725">
              <a:defRPr sz="1300">
                <a:solidFill>
                  <a:srgbClr val="000000"/>
                </a:solidFill>
                <a:latin typeface="Times New Roman" pitchFamily="18" charset="0"/>
                <a:cs typeface="Arial" charset="0"/>
              </a:defRPr>
            </a:lvl1pPr>
          </a:lstStyle>
          <a:p>
            <a:pPr>
              <a:defRPr/>
            </a:pPr>
            <a:endParaRPr lang="en-GB"/>
          </a:p>
        </p:txBody>
      </p:sp>
      <p:sp>
        <p:nvSpPr>
          <p:cNvPr id="153605" name="Rectangle 5"/>
          <p:cNvSpPr>
            <a:spLocks noGrp="1" noChangeArrowheads="1"/>
          </p:cNvSpPr>
          <p:nvPr>
            <p:ph type="sldNum" sz="quarter" idx="3"/>
          </p:nvPr>
        </p:nvSpPr>
        <p:spPr bwMode="auto">
          <a:xfrm>
            <a:off x="4013200" y="9698038"/>
            <a:ext cx="3071813"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854" tIns="47427" rIns="94854" bIns="47427" numCol="1" anchor="b" anchorCtr="0" compatLnSpc="1">
            <a:prstTxWarp prst="textNoShape">
              <a:avLst/>
            </a:prstTxWarp>
          </a:bodyPr>
          <a:lstStyle>
            <a:lvl1pPr algn="r" defTabSz="466725">
              <a:defRPr sz="1300">
                <a:solidFill>
                  <a:srgbClr val="000000"/>
                </a:solidFill>
                <a:latin typeface="Times New Roman" pitchFamily="18" charset="0"/>
                <a:cs typeface="Arial" charset="0"/>
              </a:defRPr>
            </a:lvl1pPr>
          </a:lstStyle>
          <a:p>
            <a:pPr>
              <a:defRPr/>
            </a:pPr>
            <a:fld id="{FFD3208D-519F-428E-B4F0-CFAABD4871E7}" type="slidenum">
              <a:rPr lang="en-GB"/>
              <a:pPr>
                <a:defRPr/>
              </a:pPr>
              <a:t>‹#›</a:t>
            </a:fld>
            <a:endParaRPr lang="en-GB"/>
          </a:p>
        </p:txBody>
      </p:sp>
    </p:spTree>
    <p:extLst>
      <p:ext uri="{BB962C8B-B14F-4D97-AF65-F5344CB8AC3E}">
        <p14:creationId xmlns:p14="http://schemas.microsoft.com/office/powerpoint/2010/main" val="22295708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5410" name="AutoShape 1"/>
          <p:cNvSpPr>
            <a:spLocks noChangeArrowheads="1"/>
          </p:cNvSpPr>
          <p:nvPr/>
        </p:nvSpPr>
        <p:spPr bwMode="auto">
          <a:xfrm>
            <a:off x="0" y="0"/>
            <a:ext cx="7086600" cy="10210800"/>
          </a:xfrm>
          <a:prstGeom prst="roundRect">
            <a:avLst>
              <a:gd name="adj" fmla="val 19"/>
            </a:avLst>
          </a:prstGeom>
          <a:solidFill>
            <a:srgbClr val="FFFFFF"/>
          </a:solidFill>
          <a:ln>
            <a:noFill/>
          </a:ln>
          <a:effectLst/>
          <a:extLst>
            <a:ext uri="{91240B29-F687-4F45-9708-019B960494DF}">
              <a14:hiddenLine xmlns:a14="http://schemas.microsoft.com/office/drawing/2010/main" w="936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IE"/>
          </a:p>
        </p:txBody>
      </p:sp>
      <p:sp>
        <p:nvSpPr>
          <p:cNvPr id="145411" name="AutoShape 2"/>
          <p:cNvSpPr>
            <a:spLocks noChangeArrowheads="1"/>
          </p:cNvSpPr>
          <p:nvPr/>
        </p:nvSpPr>
        <p:spPr bwMode="auto">
          <a:xfrm>
            <a:off x="0" y="0"/>
            <a:ext cx="7086600" cy="102108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IE"/>
          </a:p>
        </p:txBody>
      </p:sp>
      <p:sp>
        <p:nvSpPr>
          <p:cNvPr id="145412" name="AutoShape 3"/>
          <p:cNvSpPr>
            <a:spLocks noChangeArrowheads="1"/>
          </p:cNvSpPr>
          <p:nvPr/>
        </p:nvSpPr>
        <p:spPr bwMode="auto">
          <a:xfrm>
            <a:off x="0" y="0"/>
            <a:ext cx="7086600" cy="102108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IE"/>
          </a:p>
        </p:txBody>
      </p:sp>
      <p:sp>
        <p:nvSpPr>
          <p:cNvPr id="2052" name="Rectangle 4"/>
          <p:cNvSpPr>
            <a:spLocks noGrp="1" noChangeArrowheads="1"/>
          </p:cNvSpPr>
          <p:nvPr>
            <p:ph type="hdr"/>
          </p:nvPr>
        </p:nvSpPr>
        <p:spPr bwMode="auto">
          <a:xfrm>
            <a:off x="0" y="0"/>
            <a:ext cx="3065463" cy="506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8811" tIns="49213" rIns="98811" bIns="49213" numCol="1" anchor="t" anchorCtr="0" compatLnSpc="1">
            <a:prstTxWarp prst="textNoShape">
              <a:avLst/>
            </a:prstTxWarp>
          </a:bodyPr>
          <a:lstStyle>
            <a:lvl1pPr algn="l" defTabSz="481013">
              <a:lnSpc>
                <a:spcPct val="100000"/>
              </a:lnSpc>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300">
                <a:solidFill>
                  <a:srgbClr val="000000"/>
                </a:solidFill>
                <a:latin typeface="Times New Roman" pitchFamily="18" charset="0"/>
                <a:cs typeface="Arial" charset="0"/>
              </a:defRPr>
            </a:lvl1pPr>
          </a:lstStyle>
          <a:p>
            <a:pPr>
              <a:defRPr/>
            </a:pPr>
            <a:endParaRPr lang="en-GB"/>
          </a:p>
        </p:txBody>
      </p:sp>
      <p:sp>
        <p:nvSpPr>
          <p:cNvPr id="2053" name="Rectangle 5"/>
          <p:cNvSpPr>
            <a:spLocks noGrp="1" noChangeArrowheads="1"/>
          </p:cNvSpPr>
          <p:nvPr>
            <p:ph type="dt"/>
          </p:nvPr>
        </p:nvSpPr>
        <p:spPr bwMode="auto">
          <a:xfrm>
            <a:off x="4016375" y="0"/>
            <a:ext cx="3065463" cy="506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8811" tIns="49213" rIns="98811" bIns="49213" numCol="1" anchor="t" anchorCtr="0" compatLnSpc="1">
            <a:prstTxWarp prst="textNoShape">
              <a:avLst/>
            </a:prstTxWarp>
          </a:bodyPr>
          <a:lstStyle>
            <a:lvl1pPr algn="r" defTabSz="481013">
              <a:lnSpc>
                <a:spcPct val="100000"/>
              </a:lnSpc>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300">
                <a:solidFill>
                  <a:srgbClr val="000000"/>
                </a:solidFill>
                <a:latin typeface="Times New Roman" pitchFamily="18" charset="0"/>
                <a:cs typeface="Arial" charset="0"/>
              </a:defRPr>
            </a:lvl1pPr>
          </a:lstStyle>
          <a:p>
            <a:pPr>
              <a:defRPr/>
            </a:pPr>
            <a:endParaRPr lang="en-GB"/>
          </a:p>
        </p:txBody>
      </p:sp>
      <p:sp>
        <p:nvSpPr>
          <p:cNvPr id="145415" name="Rectangle 6"/>
          <p:cNvSpPr>
            <a:spLocks noGrp="1" noRot="1" noChangeAspect="1" noChangeArrowheads="1"/>
          </p:cNvSpPr>
          <p:nvPr>
            <p:ph type="sldImg"/>
          </p:nvPr>
        </p:nvSpPr>
        <p:spPr bwMode="auto">
          <a:xfrm>
            <a:off x="990600" y="766763"/>
            <a:ext cx="5105400" cy="3827462"/>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055" name="Rectangle 7"/>
          <p:cNvSpPr>
            <a:spLocks noGrp="1" noChangeArrowheads="1"/>
          </p:cNvSpPr>
          <p:nvPr>
            <p:ph type="body"/>
          </p:nvPr>
        </p:nvSpPr>
        <p:spPr bwMode="auto">
          <a:xfrm>
            <a:off x="944563" y="4852988"/>
            <a:ext cx="5192712" cy="4591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8811" tIns="49213" rIns="98811" bIns="49213" numCol="1" anchor="t" anchorCtr="0" compatLnSpc="1">
            <a:prstTxWarp prst="textNoShape">
              <a:avLst/>
            </a:prstTxWarp>
          </a:bodyPr>
          <a:lstStyle/>
          <a:p>
            <a:pPr lvl="0"/>
            <a:endParaRPr lang="en-US" noProof="0" smtClean="0"/>
          </a:p>
        </p:txBody>
      </p:sp>
      <p:sp>
        <p:nvSpPr>
          <p:cNvPr id="2056" name="Rectangle 8"/>
          <p:cNvSpPr>
            <a:spLocks noGrp="1" noChangeArrowheads="1"/>
          </p:cNvSpPr>
          <p:nvPr>
            <p:ph type="ftr"/>
          </p:nvPr>
        </p:nvSpPr>
        <p:spPr bwMode="auto">
          <a:xfrm>
            <a:off x="0" y="9696450"/>
            <a:ext cx="3065463"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8811" tIns="49213" rIns="98811" bIns="49213" numCol="1" anchor="b" anchorCtr="0" compatLnSpc="1">
            <a:prstTxWarp prst="textNoShape">
              <a:avLst/>
            </a:prstTxWarp>
          </a:bodyPr>
          <a:lstStyle>
            <a:lvl1pPr algn="l" defTabSz="481013">
              <a:lnSpc>
                <a:spcPct val="100000"/>
              </a:lnSpc>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300">
                <a:solidFill>
                  <a:srgbClr val="000000"/>
                </a:solidFill>
                <a:latin typeface="Times New Roman" pitchFamily="18" charset="0"/>
                <a:cs typeface="Arial" charset="0"/>
              </a:defRPr>
            </a:lvl1pPr>
          </a:lstStyle>
          <a:p>
            <a:pPr>
              <a:defRPr/>
            </a:pPr>
            <a:endParaRPr lang="en-GB"/>
          </a:p>
        </p:txBody>
      </p:sp>
      <p:sp>
        <p:nvSpPr>
          <p:cNvPr id="2057" name="Rectangle 9"/>
          <p:cNvSpPr>
            <a:spLocks noGrp="1" noChangeArrowheads="1"/>
          </p:cNvSpPr>
          <p:nvPr>
            <p:ph type="sldNum"/>
          </p:nvPr>
        </p:nvSpPr>
        <p:spPr bwMode="auto">
          <a:xfrm>
            <a:off x="4016375" y="9696450"/>
            <a:ext cx="3065463"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8811" tIns="49213" rIns="98811" bIns="49213" numCol="1" anchor="b" anchorCtr="0" compatLnSpc="1">
            <a:prstTxWarp prst="textNoShape">
              <a:avLst/>
            </a:prstTxWarp>
          </a:bodyPr>
          <a:lstStyle>
            <a:lvl1pPr algn="r" defTabSz="481013">
              <a:lnSpc>
                <a:spcPct val="100000"/>
              </a:lnSpc>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300">
                <a:solidFill>
                  <a:srgbClr val="000000"/>
                </a:solidFill>
                <a:latin typeface="Times New Roman" pitchFamily="18" charset="0"/>
                <a:cs typeface="Arial" charset="0"/>
              </a:defRPr>
            </a:lvl1pPr>
          </a:lstStyle>
          <a:p>
            <a:pPr>
              <a:defRPr/>
            </a:pPr>
            <a:fld id="{977C69F1-786C-4457-902B-EABB5565D8B6}" type="slidenum">
              <a:rPr lang="en-GB"/>
              <a:pPr>
                <a:defRPr/>
              </a:pPr>
              <a:t>‹#›</a:t>
            </a:fld>
            <a:endParaRPr lang="en-GB"/>
          </a:p>
        </p:txBody>
      </p:sp>
    </p:spTree>
    <p:extLst>
      <p:ext uri="{BB962C8B-B14F-4D97-AF65-F5344CB8AC3E}">
        <p14:creationId xmlns:p14="http://schemas.microsoft.com/office/powerpoint/2010/main" val="2228261529"/>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6763"/>
            <a:ext cx="5102225" cy="3827462"/>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5230106-9095-4C92-93AC-0B0EE59A955F}" type="slidenum">
              <a:rPr lang="en-GB" smtClean="0">
                <a:solidFill>
                  <a:prstClr val="black"/>
                </a:solidFill>
              </a:rPr>
              <a:pPr/>
              <a:t>1</a:t>
            </a:fld>
            <a:endParaRPr lang="en-GB" dirty="0">
              <a:solidFill>
                <a:prstClr val="black"/>
              </a:solidFill>
            </a:endParaRPr>
          </a:p>
        </p:txBody>
      </p:sp>
    </p:spTree>
    <p:extLst>
      <p:ext uri="{BB962C8B-B14F-4D97-AF65-F5344CB8AC3E}">
        <p14:creationId xmlns:p14="http://schemas.microsoft.com/office/powerpoint/2010/main" val="2155992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63CCB2FF-73A7-4411-AE8B-3B62F465256F}" type="slidenum">
              <a:rPr lang="en-GB" sz="1300" smtClean="0">
                <a:solidFill>
                  <a:srgbClr val="000000"/>
                </a:solidFill>
                <a:latin typeface="Times New Roman" pitchFamily="18" charset="0"/>
              </a:rPr>
              <a:pPr/>
              <a:t>12</a:t>
            </a:fld>
            <a:endParaRPr lang="en-GB" sz="1300" smtClean="0">
              <a:solidFill>
                <a:srgbClr val="000000"/>
              </a:solidFill>
              <a:latin typeface="Times New Roman" pitchFamily="18" charset="0"/>
            </a:endParaRPr>
          </a:p>
        </p:txBody>
      </p:sp>
      <p:sp>
        <p:nvSpPr>
          <p:cNvPr id="158723" name="Rectangle 2"/>
          <p:cNvSpPr>
            <a:spLocks noGrp="1" noRot="1" noChangeAspect="1" noChangeArrowheads="1" noTextEdit="1"/>
          </p:cNvSpPr>
          <p:nvPr>
            <p:ph type="sldImg"/>
          </p:nvPr>
        </p:nvSpPr>
        <p:spPr>
          <a:xfrm>
            <a:off x="992188" y="766763"/>
            <a:ext cx="5102225" cy="3827462"/>
          </a:xfrm>
          <a:ln/>
        </p:spPr>
      </p:sp>
      <p:sp>
        <p:nvSpPr>
          <p:cNvPr id="158724" name="Rectangle 3"/>
          <p:cNvSpPr>
            <a:spLocks noGrp="1" noChangeArrowheads="1"/>
          </p:cNvSpPr>
          <p:nvPr>
            <p:ph type="body" idx="1"/>
          </p:nvPr>
        </p:nvSpPr>
        <p:spPr>
          <a:noFill/>
        </p:spPr>
        <p:txBody>
          <a:bodyPr/>
          <a:lstStyle/>
          <a:p>
            <a:r>
              <a:rPr lang="en-GB" smtClean="0"/>
              <a:t>VIMSAS - Voluntary IMO Member State Audit Scheme </a:t>
            </a:r>
          </a:p>
          <a:p>
            <a:endParaRPr lang="en-GB" smtClean="0"/>
          </a:p>
          <a:p>
            <a:r>
              <a:rPr lang="en-GB" smtClean="0"/>
              <a:t>The List of audited flags is updated when new info becomes available</a:t>
            </a:r>
          </a:p>
          <a:p>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CD61F23F-6C61-4497-B251-74E7F6640A11}" type="slidenum">
              <a:rPr lang="en-GB" sz="1300" smtClean="0">
                <a:solidFill>
                  <a:srgbClr val="000000"/>
                </a:solidFill>
                <a:latin typeface="Times New Roman" pitchFamily="18" charset="0"/>
              </a:rPr>
              <a:pPr/>
              <a:t>13</a:t>
            </a:fld>
            <a:endParaRPr lang="en-GB" sz="1300" smtClean="0">
              <a:solidFill>
                <a:srgbClr val="000000"/>
              </a:solidFill>
              <a:latin typeface="Times New Roman" pitchFamily="18" charset="0"/>
            </a:endParaRPr>
          </a:p>
        </p:txBody>
      </p:sp>
      <p:sp>
        <p:nvSpPr>
          <p:cNvPr id="169987" name="Rectangle 2"/>
          <p:cNvSpPr>
            <a:spLocks noGrp="1" noRot="1" noChangeAspect="1" noChangeArrowheads="1" noTextEdit="1"/>
          </p:cNvSpPr>
          <p:nvPr>
            <p:ph type="sldImg"/>
          </p:nvPr>
        </p:nvSpPr>
        <p:spPr>
          <a:xfrm>
            <a:off x="992188" y="766763"/>
            <a:ext cx="5102225" cy="3827462"/>
          </a:xfrm>
          <a:ln/>
        </p:spPr>
      </p:sp>
      <p:sp>
        <p:nvSpPr>
          <p:cNvPr id="169988" name="Rectangle 3"/>
          <p:cNvSpPr>
            <a:spLocks noGrp="1" noChangeArrowheads="1"/>
          </p:cNvSpPr>
          <p:nvPr>
            <p:ph type="body" idx="1"/>
          </p:nvPr>
        </p:nvSpPr>
        <p:spPr>
          <a:noFill/>
        </p:spPr>
        <p:txBody>
          <a:bodyPr/>
          <a:lstStyle/>
          <a:p>
            <a:pPr marL="171450" indent="-171450">
              <a:buFontTx/>
              <a:buChar char="-"/>
            </a:pPr>
            <a:r>
              <a:rPr lang="en-US" smtClean="0"/>
              <a:t>From Submitted or validated inspections</a:t>
            </a:r>
          </a:p>
          <a:p>
            <a:pPr marL="171450" indent="-171450">
              <a:buFontTx/>
              <a:buChar char="-"/>
            </a:pPr>
            <a:r>
              <a:rPr lang="en-US" smtClean="0"/>
              <a:t>SRP Is Calculated on a daily basis (overnight)</a:t>
            </a:r>
          </a:p>
          <a:p>
            <a:pPr marL="171450" indent="-171450">
              <a:buFontTx/>
              <a:buChar char="-"/>
            </a:pPr>
            <a:r>
              <a:rPr lang="en-GB" sz="1300" smtClean="0">
                <a:latin typeface="Comic Sans MS" pitchFamily="66" charset="0"/>
                <a:cs typeface="Arial" pitchFamily="34" charset="0"/>
              </a:rPr>
              <a:t>SRP could change during the call! But for the on-going inspection it has no effect</a:t>
            </a:r>
          </a:p>
          <a:p>
            <a:pPr marL="171450" indent="-171450">
              <a:buFontTx/>
              <a:buChar char="-"/>
            </a:pP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52AAE3BE-630B-49D8-9146-0E35A1793B5D}" type="slidenum">
              <a:rPr lang="en-GB" sz="1300" smtClean="0">
                <a:solidFill>
                  <a:srgbClr val="000000"/>
                </a:solidFill>
                <a:latin typeface="Times New Roman" pitchFamily="18" charset="0"/>
              </a:rPr>
              <a:pPr/>
              <a:t>14</a:t>
            </a:fld>
            <a:endParaRPr lang="en-GB" sz="1300" smtClean="0">
              <a:solidFill>
                <a:srgbClr val="000000"/>
              </a:solidFill>
              <a:latin typeface="Times New Roman" pitchFamily="18" charset="0"/>
            </a:endParaRPr>
          </a:p>
        </p:txBody>
      </p:sp>
      <p:sp>
        <p:nvSpPr>
          <p:cNvPr id="171011" name="Rectangle 2"/>
          <p:cNvSpPr>
            <a:spLocks noGrp="1" noRot="1" noChangeAspect="1" noChangeArrowheads="1" noTextEdit="1"/>
          </p:cNvSpPr>
          <p:nvPr>
            <p:ph type="sldImg"/>
          </p:nvPr>
        </p:nvSpPr>
        <p:spPr>
          <a:xfrm>
            <a:off x="992188" y="766763"/>
            <a:ext cx="5102225" cy="3827462"/>
          </a:xfrm>
          <a:ln/>
        </p:spPr>
      </p:sp>
      <p:sp>
        <p:nvSpPr>
          <p:cNvPr id="171012"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3A0EC101-F131-460E-9405-786DBFFFA8FA}" type="slidenum">
              <a:rPr lang="en-GB" sz="1300" smtClean="0">
                <a:solidFill>
                  <a:srgbClr val="000000"/>
                </a:solidFill>
                <a:latin typeface="Times New Roman" pitchFamily="18" charset="0"/>
              </a:rPr>
              <a:pPr/>
              <a:t>15</a:t>
            </a:fld>
            <a:endParaRPr lang="en-GB" sz="1300" smtClean="0">
              <a:solidFill>
                <a:srgbClr val="000000"/>
              </a:solidFill>
              <a:latin typeface="Times New Roman" pitchFamily="18" charset="0"/>
            </a:endParaRPr>
          </a:p>
        </p:txBody>
      </p:sp>
      <p:sp>
        <p:nvSpPr>
          <p:cNvPr id="172035" name="Rectangle 2"/>
          <p:cNvSpPr>
            <a:spLocks noGrp="1" noRot="1" noChangeAspect="1" noChangeArrowheads="1" noTextEdit="1"/>
          </p:cNvSpPr>
          <p:nvPr>
            <p:ph type="sldImg"/>
          </p:nvPr>
        </p:nvSpPr>
        <p:spPr>
          <a:xfrm>
            <a:off x="992188" y="766763"/>
            <a:ext cx="5102225" cy="3827462"/>
          </a:xfrm>
          <a:ln/>
        </p:spPr>
      </p:sp>
      <p:sp>
        <p:nvSpPr>
          <p:cNvPr id="172036" name="Rectangle 3"/>
          <p:cNvSpPr>
            <a:spLocks noGrp="1" noChangeArrowheads="1"/>
          </p:cNvSpPr>
          <p:nvPr>
            <p:ph type="body" idx="1"/>
          </p:nvPr>
        </p:nvSpPr>
        <p:spPr>
          <a:noFill/>
        </p:spPr>
        <p:txBody>
          <a:bodyPr/>
          <a:lstStyle/>
          <a:p>
            <a:r>
              <a:rPr lang="en-GB" smtClean="0"/>
              <a:t>EU Recognized is for EU MS</a:t>
            </a:r>
          </a:p>
          <a:p>
            <a:r>
              <a:rPr lang="en-GB" smtClean="0"/>
              <a:t>Paris MoU prefers to call it “recognized by one or more Paris MoU MS”</a:t>
            </a:r>
          </a:p>
          <a:p>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E8AFCA43-8F3C-4C0C-9557-9FBB93850851}" type="slidenum">
              <a:rPr lang="en-GB" sz="1300" smtClean="0">
                <a:solidFill>
                  <a:srgbClr val="000000"/>
                </a:solidFill>
                <a:latin typeface="Times New Roman" pitchFamily="18" charset="0"/>
              </a:rPr>
              <a:pPr/>
              <a:t>17</a:t>
            </a:fld>
            <a:endParaRPr lang="en-GB" sz="1300" smtClean="0">
              <a:solidFill>
                <a:srgbClr val="000000"/>
              </a:solidFill>
              <a:latin typeface="Times New Roman" pitchFamily="18" charset="0"/>
            </a:endParaRPr>
          </a:p>
        </p:txBody>
      </p:sp>
      <p:sp>
        <p:nvSpPr>
          <p:cNvPr id="173059" name="Rectangle 2"/>
          <p:cNvSpPr>
            <a:spLocks noGrp="1" noRot="1" noChangeAspect="1" noChangeArrowheads="1" noTextEdit="1"/>
          </p:cNvSpPr>
          <p:nvPr>
            <p:ph type="sldImg"/>
          </p:nvPr>
        </p:nvSpPr>
        <p:spPr>
          <a:xfrm>
            <a:off x="992188" y="766763"/>
            <a:ext cx="5102225" cy="3827462"/>
          </a:xfrm>
          <a:ln/>
        </p:spPr>
      </p:sp>
      <p:sp>
        <p:nvSpPr>
          <p:cNvPr id="173060"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7AEB1774-1400-483D-B0AA-0B402CCC9D4E}" type="slidenum">
              <a:rPr lang="en-GB" sz="1300" smtClean="0">
                <a:solidFill>
                  <a:srgbClr val="000000"/>
                </a:solidFill>
                <a:latin typeface="Times New Roman" pitchFamily="18" charset="0"/>
              </a:rPr>
              <a:pPr/>
              <a:t>18</a:t>
            </a:fld>
            <a:endParaRPr lang="en-GB" sz="1300" smtClean="0">
              <a:solidFill>
                <a:srgbClr val="000000"/>
              </a:solidFill>
              <a:latin typeface="Times New Roman" pitchFamily="18" charset="0"/>
            </a:endParaRPr>
          </a:p>
        </p:txBody>
      </p:sp>
      <p:sp>
        <p:nvSpPr>
          <p:cNvPr id="176131" name="Rectangle 2"/>
          <p:cNvSpPr>
            <a:spLocks noGrp="1" noRot="1" noChangeAspect="1" noChangeArrowheads="1" noTextEdit="1"/>
          </p:cNvSpPr>
          <p:nvPr>
            <p:ph type="sldImg"/>
          </p:nvPr>
        </p:nvSpPr>
        <p:spPr>
          <a:xfrm>
            <a:off x="992188" y="766763"/>
            <a:ext cx="5102225" cy="3827462"/>
          </a:xfrm>
          <a:ln/>
        </p:spPr>
      </p:sp>
      <p:sp>
        <p:nvSpPr>
          <p:cNvPr id="176132"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09422F46-EF79-4C8E-81B0-88ABAAA5194D}" type="slidenum">
              <a:rPr lang="en-GB" sz="1300" smtClean="0">
                <a:solidFill>
                  <a:srgbClr val="000000"/>
                </a:solidFill>
                <a:latin typeface="Times New Roman" pitchFamily="18" charset="0"/>
              </a:rPr>
              <a:pPr/>
              <a:t>19</a:t>
            </a:fld>
            <a:endParaRPr lang="en-GB" sz="1300" smtClean="0">
              <a:solidFill>
                <a:srgbClr val="000000"/>
              </a:solidFill>
              <a:latin typeface="Times New Roman" pitchFamily="18" charset="0"/>
            </a:endParaRPr>
          </a:p>
        </p:txBody>
      </p:sp>
      <p:sp>
        <p:nvSpPr>
          <p:cNvPr id="177155" name="Rectangle 2"/>
          <p:cNvSpPr>
            <a:spLocks noGrp="1" noRot="1" noChangeAspect="1" noChangeArrowheads="1" noTextEdit="1"/>
          </p:cNvSpPr>
          <p:nvPr>
            <p:ph type="sldImg"/>
          </p:nvPr>
        </p:nvSpPr>
        <p:spPr>
          <a:xfrm>
            <a:off x="992188" y="766763"/>
            <a:ext cx="5102225" cy="3827462"/>
          </a:xfrm>
          <a:ln/>
        </p:spPr>
      </p:sp>
      <p:sp>
        <p:nvSpPr>
          <p:cNvPr id="177156"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DD4F561F-1E25-4E3D-922F-7FBE7CB9F738}" type="slidenum">
              <a:rPr lang="en-GB" sz="1300" smtClean="0">
                <a:solidFill>
                  <a:srgbClr val="000000"/>
                </a:solidFill>
                <a:latin typeface="Times New Roman" pitchFamily="18" charset="0"/>
              </a:rPr>
              <a:pPr/>
              <a:t>20</a:t>
            </a:fld>
            <a:endParaRPr lang="en-GB" sz="1300" smtClean="0">
              <a:solidFill>
                <a:srgbClr val="000000"/>
              </a:solidFill>
              <a:latin typeface="Times New Roman" pitchFamily="18" charset="0"/>
            </a:endParaRPr>
          </a:p>
        </p:txBody>
      </p:sp>
      <p:sp>
        <p:nvSpPr>
          <p:cNvPr id="182275" name="Rectangle 2"/>
          <p:cNvSpPr>
            <a:spLocks noGrp="1" noRot="1" noChangeAspect="1" noChangeArrowheads="1" noTextEdit="1"/>
          </p:cNvSpPr>
          <p:nvPr>
            <p:ph type="sldImg"/>
          </p:nvPr>
        </p:nvSpPr>
        <p:spPr>
          <a:xfrm>
            <a:off x="992188" y="766763"/>
            <a:ext cx="5102225" cy="3827462"/>
          </a:xfrm>
          <a:ln/>
        </p:spPr>
      </p:sp>
      <p:sp>
        <p:nvSpPr>
          <p:cNvPr id="182276"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29FA8F9E-B8F8-4CAC-B070-1E91BA616DFF}" type="slidenum">
              <a:rPr lang="en-GB" sz="1300" smtClean="0">
                <a:solidFill>
                  <a:srgbClr val="000000"/>
                </a:solidFill>
                <a:latin typeface="Times New Roman" pitchFamily="18" charset="0"/>
              </a:rPr>
              <a:pPr/>
              <a:t>21</a:t>
            </a:fld>
            <a:endParaRPr lang="en-GB" sz="1300" smtClean="0">
              <a:solidFill>
                <a:srgbClr val="000000"/>
              </a:solidFill>
              <a:latin typeface="Times New Roman" pitchFamily="18" charset="0"/>
            </a:endParaRPr>
          </a:p>
        </p:txBody>
      </p:sp>
      <p:sp>
        <p:nvSpPr>
          <p:cNvPr id="181251" name="Rectangle 2"/>
          <p:cNvSpPr>
            <a:spLocks noGrp="1" noRot="1" noChangeAspect="1" noChangeArrowheads="1" noTextEdit="1"/>
          </p:cNvSpPr>
          <p:nvPr>
            <p:ph type="sldImg"/>
          </p:nvPr>
        </p:nvSpPr>
        <p:spPr>
          <a:xfrm>
            <a:off x="992188" y="766763"/>
            <a:ext cx="5102225" cy="3827462"/>
          </a:xfrm>
          <a:ln/>
        </p:spPr>
      </p:sp>
      <p:sp>
        <p:nvSpPr>
          <p:cNvPr id="181252"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0ED8F58A-23E4-4150-9E7D-7A1B0F37A533}" type="slidenum">
              <a:rPr lang="en-GB" sz="1300" smtClean="0">
                <a:solidFill>
                  <a:srgbClr val="000000"/>
                </a:solidFill>
                <a:latin typeface="Times New Roman" pitchFamily="18" charset="0"/>
              </a:rPr>
              <a:pPr/>
              <a:t>22</a:t>
            </a:fld>
            <a:endParaRPr lang="en-GB" sz="1300" smtClean="0">
              <a:solidFill>
                <a:srgbClr val="000000"/>
              </a:solidFill>
              <a:latin typeface="Times New Roman" pitchFamily="18" charset="0"/>
            </a:endParaRPr>
          </a:p>
        </p:txBody>
      </p:sp>
      <p:sp>
        <p:nvSpPr>
          <p:cNvPr id="183299" name="Rectangle 2"/>
          <p:cNvSpPr>
            <a:spLocks noGrp="1" noRot="1" noChangeAspect="1" noChangeArrowheads="1" noTextEdit="1"/>
          </p:cNvSpPr>
          <p:nvPr>
            <p:ph type="sldImg"/>
          </p:nvPr>
        </p:nvSpPr>
        <p:spPr>
          <a:xfrm>
            <a:off x="992188" y="766763"/>
            <a:ext cx="5102225" cy="3827462"/>
          </a:xfrm>
          <a:ln/>
        </p:spPr>
      </p:sp>
      <p:sp>
        <p:nvSpPr>
          <p:cNvPr id="183300"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92884A8D-A830-4335-896B-2484951FB590}" type="slidenum">
              <a:rPr lang="en-GB" sz="1300" smtClean="0">
                <a:solidFill>
                  <a:srgbClr val="000000"/>
                </a:solidFill>
                <a:latin typeface="Times New Roman" pitchFamily="18" charset="0"/>
              </a:rPr>
              <a:pPr/>
              <a:t>2</a:t>
            </a:fld>
            <a:endParaRPr lang="en-GB" sz="1300" smtClean="0">
              <a:solidFill>
                <a:srgbClr val="000000"/>
              </a:solidFill>
              <a:latin typeface="Times New Roman" pitchFamily="18" charset="0"/>
            </a:endParaRPr>
          </a:p>
        </p:txBody>
      </p:sp>
      <p:sp>
        <p:nvSpPr>
          <p:cNvPr id="147459" name="Rectangle 2"/>
          <p:cNvSpPr>
            <a:spLocks noGrp="1" noRot="1" noChangeAspect="1" noChangeArrowheads="1" noTextEdit="1"/>
          </p:cNvSpPr>
          <p:nvPr>
            <p:ph type="sldImg"/>
          </p:nvPr>
        </p:nvSpPr>
        <p:spPr>
          <a:xfrm>
            <a:off x="992188" y="766763"/>
            <a:ext cx="5102225" cy="3827462"/>
          </a:xfrm>
          <a:ln/>
        </p:spPr>
      </p:sp>
      <p:sp>
        <p:nvSpPr>
          <p:cNvPr id="147460"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76614394-BF3C-4CB9-9248-6B9059DE0B43}" type="slidenum">
              <a:rPr lang="en-GB" sz="1300" smtClean="0">
                <a:solidFill>
                  <a:srgbClr val="000000"/>
                </a:solidFill>
                <a:latin typeface="Times New Roman" pitchFamily="18" charset="0"/>
              </a:rPr>
              <a:pPr/>
              <a:t>23</a:t>
            </a:fld>
            <a:endParaRPr lang="en-GB" sz="1300" smtClean="0">
              <a:solidFill>
                <a:srgbClr val="000000"/>
              </a:solidFill>
              <a:latin typeface="Times New Roman" pitchFamily="18" charset="0"/>
            </a:endParaRPr>
          </a:p>
        </p:txBody>
      </p:sp>
      <p:sp>
        <p:nvSpPr>
          <p:cNvPr id="187395" name="Rectangle 2"/>
          <p:cNvSpPr>
            <a:spLocks noGrp="1" noRot="1" noChangeAspect="1" noChangeArrowheads="1" noTextEdit="1"/>
          </p:cNvSpPr>
          <p:nvPr>
            <p:ph type="sldImg"/>
          </p:nvPr>
        </p:nvSpPr>
        <p:spPr>
          <a:xfrm>
            <a:off x="992188" y="766763"/>
            <a:ext cx="5102225" cy="3827462"/>
          </a:xfrm>
          <a:ln/>
        </p:spPr>
      </p:sp>
      <p:sp>
        <p:nvSpPr>
          <p:cNvPr id="187396" name="Rectangle 3"/>
          <p:cNvSpPr>
            <a:spLocks noGrp="1" noChangeArrowheads="1"/>
          </p:cNvSpPr>
          <p:nvPr>
            <p:ph type="body" idx="1"/>
          </p:nvPr>
        </p:nvSpPr>
        <p:spPr>
          <a:noFill/>
        </p:spPr>
        <p:txBody>
          <a:bodyPr/>
          <a:lstStyle/>
          <a:p>
            <a:r>
              <a:rPr lang="en-GB" smtClean="0"/>
              <a:t>5 and 6 are automatic</a:t>
            </a:r>
          </a:p>
          <a:p>
            <a:r>
              <a:rPr lang="en-GB" smtClean="0"/>
              <a:t>BR 1518 and 1519</a:t>
            </a:r>
          </a:p>
          <a:p>
            <a:endParaRPr lang="en-GB"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9786DEAC-16B6-461B-8061-932944A93A95}" type="slidenum">
              <a:rPr lang="en-GB" sz="1300" smtClean="0">
                <a:solidFill>
                  <a:srgbClr val="000000"/>
                </a:solidFill>
                <a:latin typeface="Times New Roman" pitchFamily="18" charset="0"/>
              </a:rPr>
              <a:pPr/>
              <a:t>24</a:t>
            </a:fld>
            <a:endParaRPr lang="en-GB" sz="1300" smtClean="0">
              <a:solidFill>
                <a:srgbClr val="000000"/>
              </a:solidFill>
              <a:latin typeface="Times New Roman" pitchFamily="18" charset="0"/>
            </a:endParaRPr>
          </a:p>
        </p:txBody>
      </p:sp>
      <p:sp>
        <p:nvSpPr>
          <p:cNvPr id="188419" name="Rectangle 2"/>
          <p:cNvSpPr>
            <a:spLocks noGrp="1" noRot="1" noChangeAspect="1" noChangeArrowheads="1" noTextEdit="1"/>
          </p:cNvSpPr>
          <p:nvPr>
            <p:ph type="sldImg"/>
          </p:nvPr>
        </p:nvSpPr>
        <p:spPr>
          <a:xfrm>
            <a:off x="992188" y="766763"/>
            <a:ext cx="5102225" cy="3827462"/>
          </a:xfrm>
          <a:ln/>
        </p:spPr>
      </p:sp>
      <p:sp>
        <p:nvSpPr>
          <p:cNvPr id="188420" name="Rectangle 3"/>
          <p:cNvSpPr>
            <a:spLocks noGrp="1" noChangeArrowheads="1"/>
          </p:cNvSpPr>
          <p:nvPr>
            <p:ph type="body" idx="1"/>
          </p:nvPr>
        </p:nvSpPr>
        <p:spPr>
          <a:noFill/>
        </p:spPr>
        <p:txBody>
          <a:bodyPr/>
          <a:lstStyle/>
          <a:p>
            <a:r>
              <a:rPr lang="en-GB" smtClean="0"/>
              <a:t>List of unexpected factors as per MoU text Annex 8</a:t>
            </a:r>
          </a:p>
          <a:p>
            <a:r>
              <a:rPr lang="en-GB" smtClean="0"/>
              <a:t>The list of unexpected factors as per Directive 2009/16/EC Annex I 2.B is slightly different worded</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DA96B9EE-F34B-4E63-9D2B-7DEEEEF5C96B}" type="slidenum">
              <a:rPr lang="en-GB" sz="1300" smtClean="0">
                <a:solidFill>
                  <a:srgbClr val="000000"/>
                </a:solidFill>
                <a:latin typeface="Times New Roman" pitchFamily="18" charset="0"/>
              </a:rPr>
              <a:pPr/>
              <a:t>25</a:t>
            </a:fld>
            <a:endParaRPr lang="en-GB" sz="1300" smtClean="0">
              <a:solidFill>
                <a:srgbClr val="000000"/>
              </a:solidFill>
              <a:latin typeface="Times New Roman" pitchFamily="18" charset="0"/>
            </a:endParaRPr>
          </a:p>
        </p:txBody>
      </p:sp>
      <p:sp>
        <p:nvSpPr>
          <p:cNvPr id="184323" name="Rectangle 2"/>
          <p:cNvSpPr>
            <a:spLocks noGrp="1" noRot="1" noChangeAspect="1" noChangeArrowheads="1" noTextEdit="1"/>
          </p:cNvSpPr>
          <p:nvPr>
            <p:ph type="sldImg"/>
          </p:nvPr>
        </p:nvSpPr>
        <p:spPr>
          <a:xfrm>
            <a:off x="992188" y="766763"/>
            <a:ext cx="5102225" cy="3827462"/>
          </a:xfrm>
          <a:ln/>
        </p:spPr>
      </p:sp>
      <p:sp>
        <p:nvSpPr>
          <p:cNvPr id="184324" name="Rectangle 3"/>
          <p:cNvSpPr>
            <a:spLocks noGrp="1" noChangeArrowheads="1"/>
          </p:cNvSpPr>
          <p:nvPr>
            <p:ph type="body" idx="1"/>
          </p:nvPr>
        </p:nvSpPr>
        <p:spPr>
          <a:noFill/>
        </p:spPr>
        <p:txBody>
          <a:bodyPr/>
          <a:lstStyle/>
          <a:p>
            <a:r>
              <a:rPr lang="en-GB" smtClean="0"/>
              <a:t>Inspection Resets the Clock</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spect="1" noChangeArrowheads="1" noTextEdit="1"/>
          </p:cNvSpPr>
          <p:nvPr>
            <p:ph type="sldImg"/>
          </p:nvPr>
        </p:nvSpPr>
        <p:spPr>
          <a:xfrm>
            <a:off x="992188" y="766763"/>
            <a:ext cx="5103812" cy="3827462"/>
          </a:xfrm>
          <a:ln/>
        </p:spPr>
      </p:sp>
      <p:sp>
        <p:nvSpPr>
          <p:cNvPr id="146435" name="Rectangle 3"/>
          <p:cNvSpPr>
            <a:spLocks noGrp="1" noChangeArrowheads="1"/>
          </p:cNvSpPr>
          <p:nvPr>
            <p:ph type="body" idx="1"/>
          </p:nvPr>
        </p:nvSpPr>
        <p:spPr>
          <a:xfrm>
            <a:off x="943240" y="4853632"/>
            <a:ext cx="5195199" cy="458974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Rot="1" noChangeAspect="1" noChangeArrowheads="1" noTextEdit="1"/>
          </p:cNvSpPr>
          <p:nvPr>
            <p:ph type="sldImg"/>
          </p:nvPr>
        </p:nvSpPr>
        <p:spPr>
          <a:xfrm>
            <a:off x="992188" y="766763"/>
            <a:ext cx="5103812" cy="3827462"/>
          </a:xfrm>
          <a:ln/>
        </p:spPr>
      </p:sp>
      <p:sp>
        <p:nvSpPr>
          <p:cNvPr id="149507" name="Rectangle 3"/>
          <p:cNvSpPr>
            <a:spLocks noGrp="1" noChangeArrowheads="1"/>
          </p:cNvSpPr>
          <p:nvPr>
            <p:ph type="body" idx="1"/>
          </p:nvPr>
        </p:nvSpPr>
        <p:spPr>
          <a:xfrm>
            <a:off x="943240" y="4853632"/>
            <a:ext cx="5195199" cy="458974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Rot="1" noChangeAspect="1" noChangeArrowheads="1" noTextEdit="1"/>
          </p:cNvSpPr>
          <p:nvPr>
            <p:ph type="sldImg"/>
          </p:nvPr>
        </p:nvSpPr>
        <p:spPr>
          <a:xfrm>
            <a:off x="992188" y="766763"/>
            <a:ext cx="5103812" cy="3827462"/>
          </a:xfrm>
          <a:ln/>
        </p:spPr>
      </p:sp>
      <p:sp>
        <p:nvSpPr>
          <p:cNvPr id="150531" name="Rectangle 3"/>
          <p:cNvSpPr>
            <a:spLocks noGrp="1" noChangeArrowheads="1"/>
          </p:cNvSpPr>
          <p:nvPr>
            <p:ph type="body" idx="1"/>
          </p:nvPr>
        </p:nvSpPr>
        <p:spPr>
          <a:xfrm>
            <a:off x="943240" y="4853632"/>
            <a:ext cx="5195199" cy="458974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a:xfrm>
            <a:off x="992188" y="766763"/>
            <a:ext cx="5103812" cy="3827462"/>
          </a:xfrm>
          <a:ln/>
        </p:spPr>
      </p:sp>
      <p:sp>
        <p:nvSpPr>
          <p:cNvPr id="151555" name="Rectangle 3"/>
          <p:cNvSpPr>
            <a:spLocks noGrp="1" noChangeArrowheads="1"/>
          </p:cNvSpPr>
          <p:nvPr>
            <p:ph type="body" idx="1"/>
          </p:nvPr>
        </p:nvSpPr>
        <p:spPr>
          <a:xfrm>
            <a:off x="943240" y="4853632"/>
            <a:ext cx="5195199" cy="458974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28256792-3A44-43F7-9486-9ED49B49B7E0}" type="slidenum">
              <a:rPr lang="en-GB" sz="1300" smtClean="0">
                <a:solidFill>
                  <a:srgbClr val="000000"/>
                </a:solidFill>
                <a:latin typeface="Times New Roman" pitchFamily="18" charset="0"/>
              </a:rPr>
              <a:pPr/>
              <a:t>31</a:t>
            </a:fld>
            <a:endParaRPr lang="en-GB" sz="1300" smtClean="0">
              <a:solidFill>
                <a:srgbClr val="000000"/>
              </a:solidFill>
              <a:latin typeface="Times New Roman" pitchFamily="18" charset="0"/>
            </a:endParaRPr>
          </a:p>
        </p:txBody>
      </p:sp>
      <p:sp>
        <p:nvSpPr>
          <p:cNvPr id="185347" name="Rectangle 2"/>
          <p:cNvSpPr>
            <a:spLocks noGrp="1" noRot="1" noChangeAspect="1" noChangeArrowheads="1" noTextEdit="1"/>
          </p:cNvSpPr>
          <p:nvPr>
            <p:ph type="sldImg"/>
          </p:nvPr>
        </p:nvSpPr>
        <p:spPr>
          <a:xfrm>
            <a:off x="992188" y="766763"/>
            <a:ext cx="5102225" cy="3827462"/>
          </a:xfrm>
          <a:ln/>
        </p:spPr>
      </p:sp>
      <p:sp>
        <p:nvSpPr>
          <p:cNvPr id="185348" name="Rectangle 3"/>
          <p:cNvSpPr>
            <a:spLocks noGrp="1" noChangeArrowheads="1"/>
          </p:cNvSpPr>
          <p:nvPr>
            <p:ph type="body" idx="1"/>
          </p:nvPr>
        </p:nvSpPr>
        <p:spPr>
          <a:noFill/>
        </p:spPr>
        <p:txBody>
          <a:bodyPr/>
          <a:lstStyle/>
          <a:p>
            <a:r>
              <a:rPr lang="en-GB" smtClean="0"/>
              <a:t>There is Tonnage limitation for the VTM Directive, but not for the PSC Directive</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177610BD-B0AE-4538-8980-C382D6AC1223}" type="slidenum">
              <a:rPr lang="en-GB" sz="1300" smtClean="0">
                <a:solidFill>
                  <a:srgbClr val="000000"/>
                </a:solidFill>
                <a:latin typeface="Times New Roman" pitchFamily="18" charset="0"/>
              </a:rPr>
              <a:pPr/>
              <a:t>32</a:t>
            </a:fld>
            <a:endParaRPr lang="en-GB" sz="1300" smtClean="0">
              <a:solidFill>
                <a:srgbClr val="000000"/>
              </a:solidFill>
              <a:latin typeface="Times New Roman" pitchFamily="18" charset="0"/>
            </a:endParaRPr>
          </a:p>
        </p:txBody>
      </p:sp>
      <p:sp>
        <p:nvSpPr>
          <p:cNvPr id="189443" name="Rectangle 2"/>
          <p:cNvSpPr>
            <a:spLocks noGrp="1" noRot="1" noChangeAspect="1" noChangeArrowheads="1" noTextEdit="1"/>
          </p:cNvSpPr>
          <p:nvPr>
            <p:ph type="sldImg"/>
          </p:nvPr>
        </p:nvSpPr>
        <p:spPr>
          <a:xfrm>
            <a:off x="992188" y="766763"/>
            <a:ext cx="5102225" cy="3827462"/>
          </a:xfrm>
          <a:ln/>
        </p:spPr>
      </p:sp>
      <p:sp>
        <p:nvSpPr>
          <p:cNvPr id="189444" name="Rectangle 3"/>
          <p:cNvSpPr>
            <a:spLocks noGrp="1" noChangeArrowheads="1"/>
          </p:cNvSpPr>
          <p:nvPr>
            <p:ph type="body" idx="1"/>
          </p:nvPr>
        </p:nvSpPr>
        <p:spPr>
          <a:noFill/>
        </p:spPr>
        <p:txBody>
          <a:bodyPr/>
          <a:lstStyle/>
          <a:p>
            <a:endParaRPr lang="fr-FR"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Image Placeholder 1"/>
          <p:cNvSpPr>
            <a:spLocks noGrp="1" noRot="1" noChangeAspect="1" noTextEdit="1"/>
          </p:cNvSpPr>
          <p:nvPr>
            <p:ph type="sldImg"/>
          </p:nvPr>
        </p:nvSpPr>
        <p:spPr>
          <a:xfrm>
            <a:off x="992188" y="766763"/>
            <a:ext cx="5102225" cy="3827462"/>
          </a:xfrm>
          <a:ln/>
        </p:spPr>
      </p:sp>
      <p:sp>
        <p:nvSpPr>
          <p:cNvPr id="190467" name="Notes Placeholder 2"/>
          <p:cNvSpPr>
            <a:spLocks noGrp="1"/>
          </p:cNvSpPr>
          <p:nvPr>
            <p:ph type="body" idx="1"/>
          </p:nvPr>
        </p:nvSpPr>
        <p:spPr>
          <a:noFill/>
        </p:spPr>
        <p:txBody>
          <a:bodyPr/>
          <a:lstStyle/>
          <a:p>
            <a:r>
              <a:rPr lang="en-GB" smtClean="0"/>
              <a:t>This 2 tables show which type of inspection has to be carried out depending on the Ship Risk Profile in case of a periodic or additional inspection or a combination of both</a:t>
            </a:r>
          </a:p>
          <a:p>
            <a:endParaRPr lang="en-GB" smtClean="0"/>
          </a:p>
          <a:p>
            <a:r>
              <a:rPr lang="en-GB" smtClean="0"/>
              <a:t>THETIS always advise</a:t>
            </a:r>
          </a:p>
          <a:p>
            <a:endParaRPr lang="en-GB" smtClean="0"/>
          </a:p>
          <a:p>
            <a:r>
              <a:rPr lang="en-GB" smtClean="0"/>
              <a:t>Additional inspections will reset the time window.</a:t>
            </a:r>
          </a:p>
          <a:p>
            <a:endParaRPr lang="en-IE" smtClean="0"/>
          </a:p>
        </p:txBody>
      </p:sp>
      <p:sp>
        <p:nvSpPr>
          <p:cNvPr id="190468" name="Slide Number Placeholder 3"/>
          <p:cNvSpPr>
            <a:spLocks noGrp="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2FB6A910-7038-4D29-89FE-AA7335EED720}" type="slidenum">
              <a:rPr lang="en-GB" sz="1300" smtClean="0">
                <a:solidFill>
                  <a:srgbClr val="000000"/>
                </a:solidFill>
                <a:latin typeface="Times New Roman" pitchFamily="18" charset="0"/>
              </a:rPr>
              <a:pPr/>
              <a:t>33</a:t>
            </a:fld>
            <a:endParaRPr lang="en-GB" sz="1300" smtClean="0">
              <a:solidFill>
                <a:srgbClr val="000000"/>
              </a:solidFill>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92884A8D-A830-4335-896B-2484951FB590}" type="slidenum">
              <a:rPr lang="en-GB" sz="1300" smtClean="0">
                <a:solidFill>
                  <a:srgbClr val="000000"/>
                </a:solidFill>
                <a:latin typeface="Times New Roman" pitchFamily="18" charset="0"/>
              </a:rPr>
              <a:pPr/>
              <a:t>3</a:t>
            </a:fld>
            <a:endParaRPr lang="en-GB" sz="1300" smtClean="0">
              <a:solidFill>
                <a:srgbClr val="000000"/>
              </a:solidFill>
              <a:latin typeface="Times New Roman" pitchFamily="18" charset="0"/>
            </a:endParaRPr>
          </a:p>
        </p:txBody>
      </p:sp>
      <p:sp>
        <p:nvSpPr>
          <p:cNvPr id="147459" name="Rectangle 2"/>
          <p:cNvSpPr>
            <a:spLocks noGrp="1" noRot="1" noChangeAspect="1" noChangeArrowheads="1" noTextEdit="1"/>
          </p:cNvSpPr>
          <p:nvPr>
            <p:ph type="sldImg"/>
          </p:nvPr>
        </p:nvSpPr>
        <p:spPr>
          <a:xfrm>
            <a:off x="992188" y="766763"/>
            <a:ext cx="5102225" cy="3827462"/>
          </a:xfrm>
          <a:ln/>
        </p:spPr>
      </p:sp>
      <p:sp>
        <p:nvSpPr>
          <p:cNvPr id="147460"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5D7A828E-6724-4817-A477-B5FA5E6DC408}" type="slidenum">
              <a:rPr lang="en-GB" sz="1300" smtClean="0">
                <a:solidFill>
                  <a:srgbClr val="000000"/>
                </a:solidFill>
                <a:latin typeface="Times New Roman" pitchFamily="18" charset="0"/>
              </a:rPr>
              <a:pPr/>
              <a:t>34</a:t>
            </a:fld>
            <a:endParaRPr lang="en-GB" sz="1300" smtClean="0">
              <a:solidFill>
                <a:srgbClr val="000000"/>
              </a:solidFill>
              <a:latin typeface="Times New Roman" pitchFamily="18" charset="0"/>
            </a:endParaRPr>
          </a:p>
        </p:txBody>
      </p:sp>
      <p:sp>
        <p:nvSpPr>
          <p:cNvPr id="194563" name="Rectangle 2"/>
          <p:cNvSpPr>
            <a:spLocks noGrp="1" noRot="1" noChangeAspect="1" noChangeArrowheads="1" noTextEdit="1"/>
          </p:cNvSpPr>
          <p:nvPr>
            <p:ph type="sldImg"/>
          </p:nvPr>
        </p:nvSpPr>
        <p:spPr>
          <a:xfrm>
            <a:off x="992188" y="766763"/>
            <a:ext cx="5102225" cy="3827462"/>
          </a:xfrm>
          <a:ln/>
        </p:spPr>
      </p:sp>
      <p:sp>
        <p:nvSpPr>
          <p:cNvPr id="194564"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D04E1375-EC28-4EBE-90C3-BF9C05845977}" type="slidenum">
              <a:rPr lang="en-GB" sz="1300" smtClean="0">
                <a:solidFill>
                  <a:srgbClr val="000000"/>
                </a:solidFill>
                <a:latin typeface="Times New Roman" pitchFamily="18" charset="0"/>
              </a:rPr>
              <a:pPr/>
              <a:t>35</a:t>
            </a:fld>
            <a:endParaRPr lang="en-GB" sz="1300" smtClean="0">
              <a:solidFill>
                <a:srgbClr val="000000"/>
              </a:solidFill>
              <a:latin typeface="Times New Roman" pitchFamily="18" charset="0"/>
            </a:endParaRPr>
          </a:p>
        </p:txBody>
      </p:sp>
      <p:sp>
        <p:nvSpPr>
          <p:cNvPr id="197635" name="Rectangle 2"/>
          <p:cNvSpPr>
            <a:spLocks noGrp="1" noRot="1" noChangeAspect="1" noChangeArrowheads="1" noTextEdit="1"/>
          </p:cNvSpPr>
          <p:nvPr>
            <p:ph type="sldImg"/>
          </p:nvPr>
        </p:nvSpPr>
        <p:spPr>
          <a:xfrm>
            <a:off x="992188" y="766763"/>
            <a:ext cx="5102225" cy="3827462"/>
          </a:xfrm>
          <a:ln/>
        </p:spPr>
      </p:sp>
      <p:sp>
        <p:nvSpPr>
          <p:cNvPr id="197636"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D23E983F-1123-4F07-B4C3-5C5376D04533}" type="slidenum">
              <a:rPr lang="en-GB" sz="1300" smtClean="0">
                <a:solidFill>
                  <a:srgbClr val="000000"/>
                </a:solidFill>
                <a:latin typeface="Times New Roman" pitchFamily="18" charset="0"/>
              </a:rPr>
              <a:pPr/>
              <a:t>36</a:t>
            </a:fld>
            <a:endParaRPr lang="en-GB" sz="1300" smtClean="0">
              <a:solidFill>
                <a:srgbClr val="000000"/>
              </a:solidFill>
              <a:latin typeface="Times New Roman" pitchFamily="18" charset="0"/>
            </a:endParaRPr>
          </a:p>
        </p:txBody>
      </p:sp>
      <p:sp>
        <p:nvSpPr>
          <p:cNvPr id="198659" name="Rectangle 2"/>
          <p:cNvSpPr>
            <a:spLocks noGrp="1" noRot="1" noChangeAspect="1" noChangeArrowheads="1" noTextEdit="1"/>
          </p:cNvSpPr>
          <p:nvPr>
            <p:ph type="sldImg"/>
          </p:nvPr>
        </p:nvSpPr>
        <p:spPr>
          <a:xfrm>
            <a:off x="992188" y="766763"/>
            <a:ext cx="5102225" cy="3827462"/>
          </a:xfrm>
          <a:ln/>
        </p:spPr>
      </p:sp>
      <p:sp>
        <p:nvSpPr>
          <p:cNvPr id="198660"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646F4A9E-211B-4E69-B33F-2EB643DB047F}" type="slidenum">
              <a:rPr lang="en-GB" sz="1300" smtClean="0">
                <a:solidFill>
                  <a:srgbClr val="000000"/>
                </a:solidFill>
                <a:latin typeface="Times New Roman" pitchFamily="18" charset="0"/>
              </a:rPr>
              <a:pPr/>
              <a:t>37</a:t>
            </a:fld>
            <a:endParaRPr lang="en-GB" sz="1300" smtClean="0">
              <a:solidFill>
                <a:srgbClr val="000000"/>
              </a:solidFill>
              <a:latin typeface="Times New Roman" pitchFamily="18" charset="0"/>
            </a:endParaRPr>
          </a:p>
        </p:txBody>
      </p:sp>
      <p:sp>
        <p:nvSpPr>
          <p:cNvPr id="199683" name="Rectangle 2"/>
          <p:cNvSpPr>
            <a:spLocks noGrp="1" noRot="1" noChangeAspect="1" noChangeArrowheads="1" noTextEdit="1"/>
          </p:cNvSpPr>
          <p:nvPr>
            <p:ph type="sldImg"/>
          </p:nvPr>
        </p:nvSpPr>
        <p:spPr>
          <a:xfrm>
            <a:off x="992188" y="766763"/>
            <a:ext cx="5102225" cy="3827462"/>
          </a:xfrm>
          <a:ln/>
        </p:spPr>
      </p:sp>
      <p:sp>
        <p:nvSpPr>
          <p:cNvPr id="199684"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E5E22250-8155-4685-BAF3-FE4E5915E740}" type="slidenum">
              <a:rPr lang="en-GB" sz="1300" smtClean="0">
                <a:solidFill>
                  <a:srgbClr val="000000"/>
                </a:solidFill>
                <a:latin typeface="Times New Roman" pitchFamily="18" charset="0"/>
              </a:rPr>
              <a:pPr/>
              <a:t>38</a:t>
            </a:fld>
            <a:endParaRPr lang="en-GB" sz="1300" smtClean="0">
              <a:solidFill>
                <a:srgbClr val="000000"/>
              </a:solidFill>
              <a:latin typeface="Times New Roman" pitchFamily="18" charset="0"/>
            </a:endParaRPr>
          </a:p>
        </p:txBody>
      </p:sp>
      <p:sp>
        <p:nvSpPr>
          <p:cNvPr id="200707" name="Rectangle 2"/>
          <p:cNvSpPr>
            <a:spLocks noGrp="1" noRot="1" noChangeAspect="1" noChangeArrowheads="1" noTextEdit="1"/>
          </p:cNvSpPr>
          <p:nvPr>
            <p:ph type="sldImg"/>
          </p:nvPr>
        </p:nvSpPr>
        <p:spPr>
          <a:xfrm>
            <a:off x="992188" y="766763"/>
            <a:ext cx="5102225" cy="3827462"/>
          </a:xfrm>
          <a:ln/>
        </p:spPr>
      </p:sp>
      <p:sp>
        <p:nvSpPr>
          <p:cNvPr id="200708"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22262D74-E98F-42D7-83D3-FC33F30F0945}" type="slidenum">
              <a:rPr lang="en-GB" sz="1300" smtClean="0">
                <a:solidFill>
                  <a:srgbClr val="000000"/>
                </a:solidFill>
                <a:latin typeface="Times New Roman" pitchFamily="18" charset="0"/>
              </a:rPr>
              <a:pPr/>
              <a:t>39</a:t>
            </a:fld>
            <a:endParaRPr lang="en-GB" sz="1300" smtClean="0">
              <a:solidFill>
                <a:srgbClr val="000000"/>
              </a:solidFill>
              <a:latin typeface="Times New Roman" pitchFamily="18" charset="0"/>
            </a:endParaRPr>
          </a:p>
        </p:txBody>
      </p:sp>
      <p:sp>
        <p:nvSpPr>
          <p:cNvPr id="201731" name="Rectangle 2"/>
          <p:cNvSpPr>
            <a:spLocks noGrp="1" noRot="1" noChangeAspect="1" noChangeArrowheads="1" noTextEdit="1"/>
          </p:cNvSpPr>
          <p:nvPr>
            <p:ph type="sldImg"/>
          </p:nvPr>
        </p:nvSpPr>
        <p:spPr>
          <a:xfrm>
            <a:off x="992188" y="766763"/>
            <a:ext cx="5102225" cy="3827462"/>
          </a:xfrm>
          <a:ln/>
        </p:spPr>
      </p:sp>
      <p:sp>
        <p:nvSpPr>
          <p:cNvPr id="201732"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E55547D8-0D67-44FD-9862-6774E547F534}" type="slidenum">
              <a:rPr lang="en-GB" sz="1300" smtClean="0">
                <a:solidFill>
                  <a:srgbClr val="000000"/>
                </a:solidFill>
                <a:latin typeface="Times New Roman" pitchFamily="18" charset="0"/>
              </a:rPr>
              <a:pPr/>
              <a:t>40</a:t>
            </a:fld>
            <a:endParaRPr lang="en-GB" sz="1300" smtClean="0">
              <a:solidFill>
                <a:srgbClr val="000000"/>
              </a:solidFill>
              <a:latin typeface="Times New Roman" pitchFamily="18" charset="0"/>
            </a:endParaRPr>
          </a:p>
        </p:txBody>
      </p:sp>
      <p:sp>
        <p:nvSpPr>
          <p:cNvPr id="202755" name="Rectangle 2"/>
          <p:cNvSpPr>
            <a:spLocks noGrp="1" noRot="1" noChangeAspect="1" noChangeArrowheads="1" noTextEdit="1"/>
          </p:cNvSpPr>
          <p:nvPr>
            <p:ph type="sldImg"/>
          </p:nvPr>
        </p:nvSpPr>
        <p:spPr>
          <a:xfrm>
            <a:off x="992188" y="766763"/>
            <a:ext cx="5102225" cy="3827462"/>
          </a:xfrm>
          <a:ln/>
        </p:spPr>
      </p:sp>
      <p:sp>
        <p:nvSpPr>
          <p:cNvPr id="202756"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68B8858F-389D-4EFF-BA98-FA2794743A36}" type="slidenum">
              <a:rPr lang="en-GB" sz="1300" smtClean="0">
                <a:solidFill>
                  <a:srgbClr val="000000"/>
                </a:solidFill>
                <a:latin typeface="Times New Roman" pitchFamily="18" charset="0"/>
              </a:rPr>
              <a:pPr/>
              <a:t>41</a:t>
            </a:fld>
            <a:endParaRPr lang="en-GB" sz="1300" smtClean="0">
              <a:solidFill>
                <a:srgbClr val="000000"/>
              </a:solidFill>
              <a:latin typeface="Times New Roman" pitchFamily="18" charset="0"/>
            </a:endParaRPr>
          </a:p>
        </p:txBody>
      </p:sp>
      <p:sp>
        <p:nvSpPr>
          <p:cNvPr id="204803" name="Rectangle 2"/>
          <p:cNvSpPr>
            <a:spLocks noGrp="1" noRot="1" noChangeAspect="1" noChangeArrowheads="1" noTextEdit="1"/>
          </p:cNvSpPr>
          <p:nvPr>
            <p:ph type="sldImg"/>
          </p:nvPr>
        </p:nvSpPr>
        <p:spPr>
          <a:xfrm>
            <a:off x="992188" y="766763"/>
            <a:ext cx="5102225" cy="3827462"/>
          </a:xfrm>
          <a:ln/>
        </p:spPr>
      </p:sp>
      <p:sp>
        <p:nvSpPr>
          <p:cNvPr id="204804" name="Rectangle 3"/>
          <p:cNvSpPr>
            <a:spLocks noGrp="1" noChangeArrowheads="1"/>
          </p:cNvSpPr>
          <p:nvPr>
            <p:ph type="body" idx="1"/>
          </p:nvPr>
        </p:nvSpPr>
        <p:spPr>
          <a:noFill/>
        </p:spPr>
        <p:txBody>
          <a:bodyPr/>
          <a:lstStyle/>
          <a:p>
            <a:endParaRPr lang="fr-FR"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05230106-9095-4C92-93AC-0B0EE59A955F}" type="slidenum">
              <a:rPr lang="en-GB" smtClean="0"/>
              <a:pPr/>
              <a:t>44</a:t>
            </a:fld>
            <a:endParaRPr lang="en-GB" dirty="0"/>
          </a:p>
        </p:txBody>
      </p:sp>
    </p:spTree>
    <p:extLst>
      <p:ext uri="{BB962C8B-B14F-4D97-AF65-F5344CB8AC3E}">
        <p14:creationId xmlns:p14="http://schemas.microsoft.com/office/powerpoint/2010/main" val="10943675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txBox="1">
            <a:spLocks noGrp="1" noChangeArrowheads="1"/>
          </p:cNvSpPr>
          <p:nvPr/>
        </p:nvSpPr>
        <p:spPr bwMode="auto">
          <a:xfrm>
            <a:off x="4017381" y="9699183"/>
            <a:ext cx="3069219" cy="511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5388" tIns="52694" rIns="105388" bIns="52694" anchor="b"/>
          <a:lstStyle>
            <a:lvl1pPr defTabSz="1054100" eaLnBrk="0" hangingPunct="0">
              <a:spcBef>
                <a:spcPct val="30000"/>
              </a:spcBef>
              <a:defRPr sz="1200">
                <a:solidFill>
                  <a:schemeClr val="tx1"/>
                </a:solidFill>
                <a:latin typeface="Times New Roman" pitchFamily="18" charset="0"/>
              </a:defRPr>
            </a:lvl1pPr>
            <a:lvl2pPr marL="742950" indent="-285750" defTabSz="1054100" eaLnBrk="0" hangingPunct="0">
              <a:spcBef>
                <a:spcPct val="30000"/>
              </a:spcBef>
              <a:defRPr sz="1200">
                <a:solidFill>
                  <a:schemeClr val="tx1"/>
                </a:solidFill>
                <a:latin typeface="Times New Roman" pitchFamily="18" charset="0"/>
              </a:defRPr>
            </a:lvl2pPr>
            <a:lvl3pPr marL="1143000" indent="-228600" defTabSz="1054100" eaLnBrk="0" hangingPunct="0">
              <a:spcBef>
                <a:spcPct val="30000"/>
              </a:spcBef>
              <a:defRPr sz="1200">
                <a:solidFill>
                  <a:schemeClr val="tx1"/>
                </a:solidFill>
                <a:latin typeface="Times New Roman" pitchFamily="18" charset="0"/>
              </a:defRPr>
            </a:lvl3pPr>
            <a:lvl4pPr marL="1600200" indent="-228600" defTabSz="1054100" eaLnBrk="0" hangingPunct="0">
              <a:spcBef>
                <a:spcPct val="30000"/>
              </a:spcBef>
              <a:defRPr sz="1200">
                <a:solidFill>
                  <a:schemeClr val="tx1"/>
                </a:solidFill>
                <a:latin typeface="Times New Roman" pitchFamily="18" charset="0"/>
              </a:defRPr>
            </a:lvl4pPr>
            <a:lvl5pPr marL="2057400" indent="-228600" defTabSz="1054100" eaLnBrk="0" hangingPunct="0">
              <a:spcBef>
                <a:spcPct val="30000"/>
              </a:spcBef>
              <a:defRPr sz="1200">
                <a:solidFill>
                  <a:schemeClr val="tx1"/>
                </a:solidFill>
                <a:latin typeface="Times New Roman" pitchFamily="18" charset="0"/>
              </a:defRPr>
            </a:lvl5pPr>
            <a:lvl6pPr marL="2514600" indent="-228600" defTabSz="1054100" eaLnBrk="0" fontAlgn="base" hangingPunct="0">
              <a:spcBef>
                <a:spcPct val="30000"/>
              </a:spcBef>
              <a:spcAft>
                <a:spcPct val="0"/>
              </a:spcAft>
              <a:defRPr sz="1200">
                <a:solidFill>
                  <a:schemeClr val="tx1"/>
                </a:solidFill>
                <a:latin typeface="Times New Roman" pitchFamily="18" charset="0"/>
              </a:defRPr>
            </a:lvl6pPr>
            <a:lvl7pPr marL="2971800" indent="-228600" defTabSz="1054100" eaLnBrk="0" fontAlgn="base" hangingPunct="0">
              <a:spcBef>
                <a:spcPct val="30000"/>
              </a:spcBef>
              <a:spcAft>
                <a:spcPct val="0"/>
              </a:spcAft>
              <a:defRPr sz="1200">
                <a:solidFill>
                  <a:schemeClr val="tx1"/>
                </a:solidFill>
                <a:latin typeface="Times New Roman" pitchFamily="18" charset="0"/>
              </a:defRPr>
            </a:lvl7pPr>
            <a:lvl8pPr marL="3429000" indent="-228600" defTabSz="1054100" eaLnBrk="0" fontAlgn="base" hangingPunct="0">
              <a:spcBef>
                <a:spcPct val="30000"/>
              </a:spcBef>
              <a:spcAft>
                <a:spcPct val="0"/>
              </a:spcAft>
              <a:defRPr sz="1200">
                <a:solidFill>
                  <a:schemeClr val="tx1"/>
                </a:solidFill>
                <a:latin typeface="Times New Roman" pitchFamily="18" charset="0"/>
              </a:defRPr>
            </a:lvl8pPr>
            <a:lvl9pPr marL="3886200" indent="-228600" defTabSz="1054100"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4D3CAA42-B2AF-4BF9-A00F-1FF21415422B}" type="slidenum">
              <a:rPr lang="en-GB" altLang="en-US" sz="1400"/>
              <a:pPr algn="r">
                <a:spcBef>
                  <a:spcPct val="0"/>
                </a:spcBef>
              </a:pPr>
              <a:t>4</a:t>
            </a:fld>
            <a:endParaRPr lang="en-GB" altLang="en-US" sz="1400"/>
          </a:p>
        </p:txBody>
      </p:sp>
      <p:sp>
        <p:nvSpPr>
          <p:cNvPr id="123907" name="Rectangle 2"/>
          <p:cNvSpPr>
            <a:spLocks noGrp="1" noRot="1" noChangeAspect="1" noChangeArrowheads="1" noTextEdit="1"/>
          </p:cNvSpPr>
          <p:nvPr>
            <p:ph type="sldImg"/>
          </p:nvPr>
        </p:nvSpPr>
        <p:spPr>
          <a:xfrm>
            <a:off x="992188" y="766763"/>
            <a:ext cx="5106987" cy="3829050"/>
          </a:xfrm>
          <a:ln/>
        </p:spPr>
      </p:sp>
      <p:sp>
        <p:nvSpPr>
          <p:cNvPr id="1239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IE"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txBox="1">
            <a:spLocks noGrp="1" noChangeArrowheads="1"/>
          </p:cNvSpPr>
          <p:nvPr/>
        </p:nvSpPr>
        <p:spPr bwMode="auto">
          <a:xfrm>
            <a:off x="4017381" y="9699183"/>
            <a:ext cx="3069219" cy="511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5388" tIns="52694" rIns="105388" bIns="52694" anchor="b"/>
          <a:lstStyle>
            <a:lvl1pPr defTabSz="1054100" eaLnBrk="0" hangingPunct="0">
              <a:spcBef>
                <a:spcPct val="30000"/>
              </a:spcBef>
              <a:defRPr sz="1200">
                <a:solidFill>
                  <a:schemeClr val="tx1"/>
                </a:solidFill>
                <a:latin typeface="Times New Roman" pitchFamily="18" charset="0"/>
              </a:defRPr>
            </a:lvl1pPr>
            <a:lvl2pPr marL="742950" indent="-285750" defTabSz="1054100" eaLnBrk="0" hangingPunct="0">
              <a:spcBef>
                <a:spcPct val="30000"/>
              </a:spcBef>
              <a:defRPr sz="1200">
                <a:solidFill>
                  <a:schemeClr val="tx1"/>
                </a:solidFill>
                <a:latin typeface="Times New Roman" pitchFamily="18" charset="0"/>
              </a:defRPr>
            </a:lvl2pPr>
            <a:lvl3pPr marL="1143000" indent="-228600" defTabSz="1054100" eaLnBrk="0" hangingPunct="0">
              <a:spcBef>
                <a:spcPct val="30000"/>
              </a:spcBef>
              <a:defRPr sz="1200">
                <a:solidFill>
                  <a:schemeClr val="tx1"/>
                </a:solidFill>
                <a:latin typeface="Times New Roman" pitchFamily="18" charset="0"/>
              </a:defRPr>
            </a:lvl3pPr>
            <a:lvl4pPr marL="1600200" indent="-228600" defTabSz="1054100" eaLnBrk="0" hangingPunct="0">
              <a:spcBef>
                <a:spcPct val="30000"/>
              </a:spcBef>
              <a:defRPr sz="1200">
                <a:solidFill>
                  <a:schemeClr val="tx1"/>
                </a:solidFill>
                <a:latin typeface="Times New Roman" pitchFamily="18" charset="0"/>
              </a:defRPr>
            </a:lvl4pPr>
            <a:lvl5pPr marL="2057400" indent="-228600" defTabSz="1054100" eaLnBrk="0" hangingPunct="0">
              <a:spcBef>
                <a:spcPct val="30000"/>
              </a:spcBef>
              <a:defRPr sz="1200">
                <a:solidFill>
                  <a:schemeClr val="tx1"/>
                </a:solidFill>
                <a:latin typeface="Times New Roman" pitchFamily="18" charset="0"/>
              </a:defRPr>
            </a:lvl5pPr>
            <a:lvl6pPr marL="2514600" indent="-228600" defTabSz="1054100" eaLnBrk="0" fontAlgn="base" hangingPunct="0">
              <a:spcBef>
                <a:spcPct val="30000"/>
              </a:spcBef>
              <a:spcAft>
                <a:spcPct val="0"/>
              </a:spcAft>
              <a:defRPr sz="1200">
                <a:solidFill>
                  <a:schemeClr val="tx1"/>
                </a:solidFill>
                <a:latin typeface="Times New Roman" pitchFamily="18" charset="0"/>
              </a:defRPr>
            </a:lvl6pPr>
            <a:lvl7pPr marL="2971800" indent="-228600" defTabSz="1054100" eaLnBrk="0" fontAlgn="base" hangingPunct="0">
              <a:spcBef>
                <a:spcPct val="30000"/>
              </a:spcBef>
              <a:spcAft>
                <a:spcPct val="0"/>
              </a:spcAft>
              <a:defRPr sz="1200">
                <a:solidFill>
                  <a:schemeClr val="tx1"/>
                </a:solidFill>
                <a:latin typeface="Times New Roman" pitchFamily="18" charset="0"/>
              </a:defRPr>
            </a:lvl7pPr>
            <a:lvl8pPr marL="3429000" indent="-228600" defTabSz="1054100" eaLnBrk="0" fontAlgn="base" hangingPunct="0">
              <a:spcBef>
                <a:spcPct val="30000"/>
              </a:spcBef>
              <a:spcAft>
                <a:spcPct val="0"/>
              </a:spcAft>
              <a:defRPr sz="1200">
                <a:solidFill>
                  <a:schemeClr val="tx1"/>
                </a:solidFill>
                <a:latin typeface="Times New Roman" pitchFamily="18" charset="0"/>
              </a:defRPr>
            </a:lvl8pPr>
            <a:lvl9pPr marL="3886200" indent="-228600" defTabSz="1054100"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4AB428F9-FFFA-4618-86BC-032E550CBBD8}" type="slidenum">
              <a:rPr lang="en-GB" altLang="en-US" sz="1400"/>
              <a:pPr algn="r">
                <a:spcBef>
                  <a:spcPct val="0"/>
                </a:spcBef>
              </a:pPr>
              <a:t>5</a:t>
            </a:fld>
            <a:endParaRPr lang="en-GB" altLang="en-US" sz="1400"/>
          </a:p>
        </p:txBody>
      </p:sp>
      <p:sp>
        <p:nvSpPr>
          <p:cNvPr id="124931" name="Rectangle 2"/>
          <p:cNvSpPr>
            <a:spLocks noGrp="1" noRot="1" noChangeAspect="1" noChangeArrowheads="1" noTextEdit="1"/>
          </p:cNvSpPr>
          <p:nvPr>
            <p:ph type="sldImg"/>
          </p:nvPr>
        </p:nvSpPr>
        <p:spPr>
          <a:xfrm>
            <a:off x="992188" y="766763"/>
            <a:ext cx="5106987" cy="3829050"/>
          </a:xfrm>
          <a:ln/>
        </p:spPr>
      </p:sp>
      <p:sp>
        <p:nvSpPr>
          <p:cNvPr id="1249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IE"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54100" eaLnBrk="0" hangingPunct="0">
              <a:spcBef>
                <a:spcPct val="30000"/>
              </a:spcBef>
              <a:defRPr sz="1200">
                <a:solidFill>
                  <a:schemeClr val="tx1"/>
                </a:solidFill>
                <a:latin typeface="Times New Roman" pitchFamily="18" charset="0"/>
              </a:defRPr>
            </a:lvl1pPr>
            <a:lvl2pPr marL="742950" indent="-285750" defTabSz="1054100" eaLnBrk="0" hangingPunct="0">
              <a:spcBef>
                <a:spcPct val="30000"/>
              </a:spcBef>
              <a:defRPr sz="1200">
                <a:solidFill>
                  <a:schemeClr val="tx1"/>
                </a:solidFill>
                <a:latin typeface="Times New Roman" pitchFamily="18" charset="0"/>
              </a:defRPr>
            </a:lvl2pPr>
            <a:lvl3pPr marL="1143000" indent="-228600" defTabSz="1054100" eaLnBrk="0" hangingPunct="0">
              <a:spcBef>
                <a:spcPct val="30000"/>
              </a:spcBef>
              <a:defRPr sz="1200">
                <a:solidFill>
                  <a:schemeClr val="tx1"/>
                </a:solidFill>
                <a:latin typeface="Times New Roman" pitchFamily="18" charset="0"/>
              </a:defRPr>
            </a:lvl3pPr>
            <a:lvl4pPr marL="1600200" indent="-228600" defTabSz="1054100" eaLnBrk="0" hangingPunct="0">
              <a:spcBef>
                <a:spcPct val="30000"/>
              </a:spcBef>
              <a:defRPr sz="1200">
                <a:solidFill>
                  <a:schemeClr val="tx1"/>
                </a:solidFill>
                <a:latin typeface="Times New Roman" pitchFamily="18" charset="0"/>
              </a:defRPr>
            </a:lvl4pPr>
            <a:lvl5pPr marL="2057400" indent="-228600" defTabSz="1054100" eaLnBrk="0" hangingPunct="0">
              <a:spcBef>
                <a:spcPct val="30000"/>
              </a:spcBef>
              <a:defRPr sz="1200">
                <a:solidFill>
                  <a:schemeClr val="tx1"/>
                </a:solidFill>
                <a:latin typeface="Times New Roman" pitchFamily="18" charset="0"/>
              </a:defRPr>
            </a:lvl5pPr>
            <a:lvl6pPr marL="2514600" indent="-228600" defTabSz="1054100" eaLnBrk="0" fontAlgn="base" hangingPunct="0">
              <a:spcBef>
                <a:spcPct val="30000"/>
              </a:spcBef>
              <a:spcAft>
                <a:spcPct val="0"/>
              </a:spcAft>
              <a:defRPr sz="1200">
                <a:solidFill>
                  <a:schemeClr val="tx1"/>
                </a:solidFill>
                <a:latin typeface="Times New Roman" pitchFamily="18" charset="0"/>
              </a:defRPr>
            </a:lvl6pPr>
            <a:lvl7pPr marL="2971800" indent="-228600" defTabSz="1054100" eaLnBrk="0" fontAlgn="base" hangingPunct="0">
              <a:spcBef>
                <a:spcPct val="30000"/>
              </a:spcBef>
              <a:spcAft>
                <a:spcPct val="0"/>
              </a:spcAft>
              <a:defRPr sz="1200">
                <a:solidFill>
                  <a:schemeClr val="tx1"/>
                </a:solidFill>
                <a:latin typeface="Times New Roman" pitchFamily="18" charset="0"/>
              </a:defRPr>
            </a:lvl7pPr>
            <a:lvl8pPr marL="3429000" indent="-228600" defTabSz="1054100" eaLnBrk="0" fontAlgn="base" hangingPunct="0">
              <a:spcBef>
                <a:spcPct val="30000"/>
              </a:spcBef>
              <a:spcAft>
                <a:spcPct val="0"/>
              </a:spcAft>
              <a:defRPr sz="1200">
                <a:solidFill>
                  <a:schemeClr val="tx1"/>
                </a:solidFill>
                <a:latin typeface="Times New Roman" pitchFamily="18" charset="0"/>
              </a:defRPr>
            </a:lvl8pPr>
            <a:lvl9pPr marL="3886200" indent="-228600" defTabSz="1054100" eaLnBrk="0" fontAlgn="base" hangingPunct="0">
              <a:spcBef>
                <a:spcPct val="30000"/>
              </a:spcBef>
              <a:spcAft>
                <a:spcPct val="0"/>
              </a:spcAft>
              <a:defRPr sz="1200">
                <a:solidFill>
                  <a:schemeClr val="tx1"/>
                </a:solidFill>
                <a:latin typeface="Times New Roman" pitchFamily="18" charset="0"/>
              </a:defRPr>
            </a:lvl9pPr>
          </a:lstStyle>
          <a:p>
            <a:pPr>
              <a:spcBef>
                <a:spcPct val="0"/>
              </a:spcBef>
            </a:pPr>
            <a:fld id="{DA7F3EF2-6B02-490D-9ADB-517BBEF08244}" type="slidenum">
              <a:rPr lang="en-GB" altLang="en-US" sz="1400" smtClean="0"/>
              <a:pPr>
                <a:spcBef>
                  <a:spcPct val="0"/>
                </a:spcBef>
              </a:pPr>
              <a:t>7</a:t>
            </a:fld>
            <a:endParaRPr lang="en-GB" altLang="en-US" sz="1400" smtClean="0"/>
          </a:p>
        </p:txBody>
      </p:sp>
      <p:sp>
        <p:nvSpPr>
          <p:cNvPr id="128003" name="Rectangle 2"/>
          <p:cNvSpPr>
            <a:spLocks noGrp="1" noRot="1" noChangeAspect="1" noChangeArrowheads="1" noTextEdit="1"/>
          </p:cNvSpPr>
          <p:nvPr>
            <p:ph type="sldImg"/>
          </p:nvPr>
        </p:nvSpPr>
        <p:spPr>
          <a:xfrm>
            <a:off x="992188" y="766763"/>
            <a:ext cx="5106987" cy="3829050"/>
          </a:xfrm>
          <a:ln/>
        </p:spPr>
      </p:sp>
      <p:sp>
        <p:nvSpPr>
          <p:cNvPr id="1280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IE"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8D8D6F74-05BF-4C9B-9A88-D2985AD51C8F}" type="slidenum">
              <a:rPr lang="en-GB" sz="1300" smtClean="0">
                <a:solidFill>
                  <a:srgbClr val="000000"/>
                </a:solidFill>
                <a:latin typeface="Times New Roman" pitchFamily="18" charset="0"/>
              </a:rPr>
              <a:pPr/>
              <a:t>9</a:t>
            </a:fld>
            <a:endParaRPr lang="en-GB" sz="1300" smtClean="0">
              <a:solidFill>
                <a:srgbClr val="000000"/>
              </a:solidFill>
              <a:latin typeface="Times New Roman" pitchFamily="18" charset="0"/>
            </a:endParaRPr>
          </a:p>
        </p:txBody>
      </p:sp>
      <p:sp>
        <p:nvSpPr>
          <p:cNvPr id="166915" name="Rectangle 2"/>
          <p:cNvSpPr>
            <a:spLocks noGrp="1" noRot="1" noChangeAspect="1" noChangeArrowheads="1" noTextEdit="1"/>
          </p:cNvSpPr>
          <p:nvPr>
            <p:ph type="sldImg"/>
          </p:nvPr>
        </p:nvSpPr>
        <p:spPr>
          <a:xfrm>
            <a:off x="992188" y="766763"/>
            <a:ext cx="5102225" cy="3827462"/>
          </a:xfrm>
          <a:ln/>
        </p:spPr>
      </p:sp>
      <p:sp>
        <p:nvSpPr>
          <p:cNvPr id="166916"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85BEF717-3736-4508-A13E-5373C83971D2}" type="slidenum">
              <a:rPr lang="en-GB" sz="1300" smtClean="0">
                <a:solidFill>
                  <a:srgbClr val="000000"/>
                </a:solidFill>
                <a:latin typeface="Times New Roman" pitchFamily="18" charset="0"/>
              </a:rPr>
              <a:pPr/>
              <a:t>10</a:t>
            </a:fld>
            <a:endParaRPr lang="en-GB" sz="1300" smtClean="0">
              <a:solidFill>
                <a:srgbClr val="000000"/>
              </a:solidFill>
              <a:latin typeface="Times New Roman" pitchFamily="18" charset="0"/>
            </a:endParaRPr>
          </a:p>
        </p:txBody>
      </p:sp>
      <p:sp>
        <p:nvSpPr>
          <p:cNvPr id="167939" name="Rectangle 2"/>
          <p:cNvSpPr>
            <a:spLocks noGrp="1" noRot="1" noChangeAspect="1" noChangeArrowheads="1" noTextEdit="1"/>
          </p:cNvSpPr>
          <p:nvPr>
            <p:ph type="sldImg"/>
          </p:nvPr>
        </p:nvSpPr>
        <p:spPr>
          <a:xfrm>
            <a:off x="992188" y="766763"/>
            <a:ext cx="5102225" cy="3827462"/>
          </a:xfrm>
          <a:ln/>
        </p:spPr>
      </p:sp>
      <p:sp>
        <p:nvSpPr>
          <p:cNvPr id="167940"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9"/>
          <p:cNvSpPr>
            <a:spLocks noGrp="1" noChangeArrowheads="1"/>
          </p:cNvSpPr>
          <p:nvPr>
            <p:ph type="sldNum" sz="quarter"/>
          </p:nvPr>
        </p:nvSpPr>
        <p:spPr>
          <a:noFill/>
        </p:spPr>
        <p:txBody>
          <a:bodyPr/>
          <a:lstStyle>
            <a:lvl1pPr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1pPr>
            <a:lvl2pPr marL="742950" indent="-28575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2pPr>
            <a:lvl3pPr marL="11430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3pPr>
            <a:lvl4pPr marL="16002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4pPr>
            <a:lvl5pPr marL="2057400" indent="-228600" defTabSz="481013">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5pPr>
            <a:lvl6pPr marL="25146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6pPr>
            <a:lvl7pPr marL="29718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7pPr>
            <a:lvl8pPr marL="34290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8pPr>
            <a:lvl9pPr marL="3886200" indent="-228600" algn="ctr" defTabSz="481013" eaLnBrk="0" fontAlgn="base" hangingPunct="0">
              <a:lnSpc>
                <a:spcPct val="88000"/>
              </a:lnSpc>
              <a:spcBef>
                <a:spcPct val="0"/>
              </a:spcBef>
              <a:spcAft>
                <a:spcPct val="0"/>
              </a:spcAft>
              <a:buClr>
                <a:srgbClr val="000000"/>
              </a:buClr>
              <a:buSzPct val="100000"/>
              <a:buFont typeface="Times New Roman" pitchFamily="18" charset="0"/>
              <a:tabLst>
                <a:tab pos="0" algn="l"/>
                <a:tab pos="477838" algn="l"/>
                <a:tab pos="957263" algn="l"/>
                <a:tab pos="1439863" algn="l"/>
                <a:tab pos="1916113" algn="l"/>
                <a:tab pos="2398713" algn="l"/>
                <a:tab pos="2876550" algn="l"/>
                <a:tab pos="3357563" algn="l"/>
                <a:tab pos="3836988" algn="l"/>
                <a:tab pos="4318000" algn="l"/>
                <a:tab pos="4794250" algn="l"/>
                <a:tab pos="5275263" algn="l"/>
                <a:tab pos="5754688" algn="l"/>
                <a:tab pos="6237288" algn="l"/>
                <a:tab pos="6716713" algn="l"/>
                <a:tab pos="7196138" algn="l"/>
                <a:tab pos="7673975" algn="l"/>
                <a:tab pos="8154988" algn="l"/>
                <a:tab pos="8634413" algn="l"/>
                <a:tab pos="9113838" algn="l"/>
                <a:tab pos="9594850" algn="l"/>
              </a:tabLst>
              <a:defRPr sz="1400">
                <a:solidFill>
                  <a:schemeClr val="tx1"/>
                </a:solidFill>
                <a:latin typeface="Verdana" pitchFamily="34" charset="0"/>
                <a:cs typeface="Arial" pitchFamily="34" charset="0"/>
              </a:defRPr>
            </a:lvl9pPr>
          </a:lstStyle>
          <a:p>
            <a:fld id="{8B095BFC-C57A-4484-8722-EACDC3F82354}" type="slidenum">
              <a:rPr lang="en-GB" sz="1300" smtClean="0">
                <a:solidFill>
                  <a:srgbClr val="000000"/>
                </a:solidFill>
                <a:latin typeface="Times New Roman" pitchFamily="18" charset="0"/>
              </a:rPr>
              <a:pPr/>
              <a:t>11</a:t>
            </a:fld>
            <a:endParaRPr lang="en-GB" sz="1300" smtClean="0">
              <a:solidFill>
                <a:srgbClr val="000000"/>
              </a:solidFill>
              <a:latin typeface="Times New Roman" pitchFamily="18" charset="0"/>
            </a:endParaRPr>
          </a:p>
        </p:txBody>
      </p:sp>
      <p:sp>
        <p:nvSpPr>
          <p:cNvPr id="168963" name="Rectangle 2"/>
          <p:cNvSpPr>
            <a:spLocks noGrp="1" noRot="1" noChangeAspect="1" noChangeArrowheads="1" noTextEdit="1"/>
          </p:cNvSpPr>
          <p:nvPr>
            <p:ph type="sldImg"/>
          </p:nvPr>
        </p:nvSpPr>
        <p:spPr>
          <a:xfrm>
            <a:off x="992188" y="766763"/>
            <a:ext cx="5102225" cy="3827462"/>
          </a:xfrm>
          <a:ln/>
        </p:spPr>
      </p:sp>
      <p:sp>
        <p:nvSpPr>
          <p:cNvPr id="168964"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6.jpe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17.jpeg"/><Relationship Id="rId4"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16.jpeg"/><Relationship Id="rId4" Type="http://schemas.openxmlformats.org/officeDocument/2006/relationships/image" Target="../media/image9.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9" name="Zástupný symbol pro text 18"/>
          <p:cNvSpPr>
            <a:spLocks noGrp="1"/>
          </p:cNvSpPr>
          <p:nvPr>
            <p:ph type="body" sz="quarter" idx="11" hasCustomPrompt="1"/>
          </p:nvPr>
        </p:nvSpPr>
        <p:spPr>
          <a:xfrm>
            <a:off x="540000" y="5728811"/>
            <a:ext cx="4724400" cy="576739"/>
          </a:xfrm>
        </p:spPr>
        <p:txBody>
          <a:bodyPr anchor="b">
            <a:normAutofit/>
          </a:bodyPr>
          <a:lstStyle>
            <a:lvl1pPr>
              <a:defRPr sz="1800" b="0">
                <a:solidFill>
                  <a:srgbClr val="5A666D"/>
                </a:solidFill>
              </a:defRPr>
            </a:lvl1pPr>
          </a:lstStyle>
          <a:p>
            <a:pPr lvl="0"/>
            <a:r>
              <a:rPr lang="en-GB" dirty="0" smtClean="0"/>
              <a:t>Insert text</a:t>
            </a:r>
          </a:p>
        </p:txBody>
      </p:sp>
      <p:sp>
        <p:nvSpPr>
          <p:cNvPr id="17" name="Zástupný symbol pro text 16"/>
          <p:cNvSpPr>
            <a:spLocks noGrp="1"/>
          </p:cNvSpPr>
          <p:nvPr>
            <p:ph type="body" sz="quarter" idx="10" hasCustomPrompt="1"/>
          </p:nvPr>
        </p:nvSpPr>
        <p:spPr>
          <a:xfrm>
            <a:off x="540000" y="4909661"/>
            <a:ext cx="5057775" cy="819150"/>
          </a:xfrm>
        </p:spPr>
        <p:txBody>
          <a:bodyPr anchor="b">
            <a:normAutofit/>
          </a:bodyPr>
          <a:lstStyle>
            <a:lvl1pPr>
              <a:defRPr sz="2400" b="0">
                <a:solidFill>
                  <a:srgbClr val="5A666D"/>
                </a:solidFill>
              </a:defRPr>
            </a:lvl1pPr>
          </a:lstStyle>
          <a:p>
            <a:pPr lvl="0"/>
            <a:r>
              <a:rPr lang="en-GB" dirty="0" smtClean="0"/>
              <a:t>Insert text</a:t>
            </a:r>
          </a:p>
        </p:txBody>
      </p:sp>
      <p:pic>
        <p:nvPicPr>
          <p:cNvPr id="10" name="Obrázek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36035" cy="4257081"/>
          </a:xfrm>
          <a:prstGeom prst="rect">
            <a:avLst/>
          </a:prstGeom>
        </p:spPr>
      </p:pic>
      <p:sp>
        <p:nvSpPr>
          <p:cNvPr id="2" name="Title 1"/>
          <p:cNvSpPr>
            <a:spLocks noGrp="1"/>
          </p:cNvSpPr>
          <p:nvPr>
            <p:ph type="ctrTitle" hasCustomPrompt="1"/>
          </p:nvPr>
        </p:nvSpPr>
        <p:spPr>
          <a:xfrm>
            <a:off x="540000" y="969963"/>
            <a:ext cx="8064000" cy="2327275"/>
          </a:xfrm>
        </p:spPr>
        <p:txBody>
          <a:bodyPr anchor="b">
            <a:normAutofit/>
          </a:bodyPr>
          <a:lstStyle>
            <a:lvl1pPr algn="l">
              <a:defRPr sz="4800">
                <a:solidFill>
                  <a:srgbClr val="5A666D"/>
                </a:solidFill>
              </a:defRPr>
            </a:lvl1pPr>
          </a:lstStyle>
          <a:p>
            <a:r>
              <a:rPr lang="en-GB" dirty="0" smtClean="0"/>
              <a:t>This is the title page</a:t>
            </a:r>
            <a:br>
              <a:rPr lang="en-GB" dirty="0" smtClean="0"/>
            </a:br>
            <a:r>
              <a:rPr lang="en-GB" dirty="0" smtClean="0"/>
              <a:t>for the whole presentation</a:t>
            </a:r>
            <a:br>
              <a:rPr lang="en-GB" dirty="0" smtClean="0"/>
            </a:br>
            <a:r>
              <a:rPr lang="en-GB" dirty="0" smtClean="0"/>
              <a:t>in three lines maximum</a:t>
            </a:r>
            <a:endParaRPr lang="en-GB" dirty="0"/>
          </a:p>
        </p:txBody>
      </p:sp>
      <p:sp>
        <p:nvSpPr>
          <p:cNvPr id="3" name="Subtitle 2"/>
          <p:cNvSpPr>
            <a:spLocks noGrp="1"/>
          </p:cNvSpPr>
          <p:nvPr>
            <p:ph type="subTitle" idx="1" hasCustomPrompt="1"/>
          </p:nvPr>
        </p:nvSpPr>
        <p:spPr>
          <a:xfrm>
            <a:off x="540000" y="3297238"/>
            <a:ext cx="8064000" cy="807443"/>
          </a:xfrm>
        </p:spPr>
        <p:txBody>
          <a:bodyPr anchor="ctr">
            <a:normAutofit/>
          </a:bodyPr>
          <a:lstStyle>
            <a:lvl1pPr marL="0" indent="0" algn="l">
              <a:buNone/>
              <a:defRPr sz="32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smtClean="0"/>
              <a:t>Subtitle in one line maximum</a:t>
            </a:r>
            <a:endParaRPr lang="en-GB" dirty="0"/>
          </a:p>
        </p:txBody>
      </p:sp>
      <p:pic>
        <p:nvPicPr>
          <p:cNvPr id="7" name="Obrázek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6921" y="282140"/>
            <a:ext cx="2731320" cy="162000"/>
          </a:xfrm>
          <a:prstGeom prst="rect">
            <a:avLst/>
          </a:prstGeom>
        </p:spPr>
      </p:pic>
      <p:pic>
        <p:nvPicPr>
          <p:cNvPr id="8" name="Obrázek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8753" y="5806800"/>
            <a:ext cx="2729489" cy="509779"/>
          </a:xfrm>
          <a:prstGeom prst="rect">
            <a:avLst/>
          </a:prstGeom>
        </p:spPr>
      </p:pic>
    </p:spTree>
    <p:extLst>
      <p:ext uri="{BB962C8B-B14F-4D97-AF65-F5344CB8AC3E}">
        <p14:creationId xmlns:p14="http://schemas.microsoft.com/office/powerpoint/2010/main" val="327608476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4">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lvl1pPr>
              <a:defRPr lang="en-GB" dirty="0"/>
            </a:lvl1pPr>
          </a:lstStyle>
          <a:p>
            <a:endParaRPr>
              <a:solidFill>
                <a:prstClr val="black"/>
              </a:solidFill>
            </a:endParaRPr>
          </a:p>
        </p:txBody>
      </p:sp>
      <p:sp>
        <p:nvSpPr>
          <p:cNvPr id="2" name="Title 1"/>
          <p:cNvSpPr>
            <a:spLocks noGrp="1"/>
          </p:cNvSpPr>
          <p:nvPr>
            <p:ph type="title" hasCustomPrompt="1"/>
          </p:nvPr>
        </p:nvSpPr>
        <p:spPr>
          <a:xfrm>
            <a:off x="540000" y="1"/>
            <a:ext cx="6035367" cy="909022"/>
          </a:xfrm>
        </p:spPr>
        <p:txBody>
          <a:bodyPr/>
          <a:lstStyle/>
          <a:p>
            <a:r>
              <a:rPr lang="en-GB" dirty="0" smtClean="0"/>
              <a:t>This is the title of the slide</a:t>
            </a:r>
            <a:endParaRPr lang="en-GB" dirty="0"/>
          </a:p>
        </p:txBody>
      </p:sp>
      <p:sp>
        <p:nvSpPr>
          <p:cNvPr id="3" name="Content Placeholder 2"/>
          <p:cNvSpPr>
            <a:spLocks noGrp="1"/>
          </p:cNvSpPr>
          <p:nvPr>
            <p:ph sz="half" idx="1" hasCustomPrompt="1"/>
          </p:nvPr>
        </p:nvSpPr>
        <p:spPr>
          <a:xfrm>
            <a:off x="540000" y="1620000"/>
            <a:ext cx="3886200" cy="4500000"/>
          </a:xfrm>
        </p:spPr>
        <p:txBody>
          <a:bodyPr/>
          <a:lstStyle>
            <a:lvl1pPr>
              <a:defRPr>
                <a:solidFill>
                  <a:srgbClr val="816EAA"/>
                </a:solidFill>
              </a:defRPr>
            </a:lvl1pPr>
            <a:lvl2pPr>
              <a:defRPr/>
            </a:lvl2pPr>
            <a:lvl3pPr>
              <a:buClr>
                <a:srgbClr val="816EAA"/>
              </a:buClr>
              <a:defRPr/>
            </a:lvl3pPr>
            <a:lvl4pPr>
              <a:buClr>
                <a:srgbClr val="5A666D"/>
              </a:buClr>
              <a:defRPr/>
            </a:lvl4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endParaRPr lang="en-GB" dirty="0"/>
          </a:p>
        </p:txBody>
      </p:sp>
      <p:sp>
        <p:nvSpPr>
          <p:cNvPr id="4" name="Content Placeholder 3"/>
          <p:cNvSpPr>
            <a:spLocks noGrp="1"/>
          </p:cNvSpPr>
          <p:nvPr>
            <p:ph sz="half" idx="2" hasCustomPrompt="1"/>
          </p:nvPr>
        </p:nvSpPr>
        <p:spPr>
          <a:xfrm>
            <a:off x="4728902" y="1620000"/>
            <a:ext cx="3886200" cy="4500000"/>
          </a:xfrm>
        </p:spPr>
        <p:txBody>
          <a:bodyPr/>
          <a:lstStyle>
            <a:lvl1pPr>
              <a:defRPr>
                <a:solidFill>
                  <a:srgbClr val="E15E1C"/>
                </a:solidFill>
              </a:defRPr>
            </a:lvl1pPr>
            <a:lvl3pPr>
              <a:buClr>
                <a:srgbClr val="E15E1C"/>
              </a:buClr>
              <a:defRPr/>
            </a:lvl3pPr>
            <a:lvl4pPr>
              <a:buClr>
                <a:srgbClr val="5A666D"/>
              </a:buClr>
              <a:defRPr/>
            </a:lvl4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endParaRPr lang="en-GB" dirty="0"/>
          </a:p>
        </p:txBody>
      </p:sp>
      <p:sp>
        <p:nvSpPr>
          <p:cNvPr id="7" name="Slide Number Placeholder 6"/>
          <p:cNvSpPr>
            <a:spLocks noGrp="1"/>
          </p:cNvSpPr>
          <p:nvPr>
            <p:ph type="sldNum" sz="quarter" idx="12"/>
          </p:nvPr>
        </p:nvSpPr>
        <p:spPr/>
        <p:txBody>
          <a:bodyPr/>
          <a:lstStyle/>
          <a:p>
            <a:fld id="{9F5869DD-A183-4DB1-94AF-557A5F3D5FC1}" type="slidenum">
              <a:rPr lang="en-GB" smtClean="0">
                <a:solidFill>
                  <a:srgbClr val="20AEE6"/>
                </a:solidFill>
              </a:rPr>
              <a:pPr/>
              <a:t>‹#›</a:t>
            </a:fld>
            <a:endParaRPr lang="en-GB" dirty="0">
              <a:solidFill>
                <a:srgbClr val="20AEE6"/>
              </a:solidFill>
            </a:endParaRPr>
          </a:p>
        </p:txBody>
      </p:sp>
    </p:spTree>
    <p:extLst>
      <p:ext uri="{BB962C8B-B14F-4D97-AF65-F5344CB8AC3E}">
        <p14:creationId xmlns:p14="http://schemas.microsoft.com/office/powerpoint/2010/main" val="9030616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lvl1pPr>
              <a:defRPr lang="en-GB" dirty="0"/>
            </a:lvl1pPr>
          </a:lstStyle>
          <a:p>
            <a:endParaRPr>
              <a:solidFill>
                <a:prstClr val="black"/>
              </a:solidFill>
            </a:endParaRPr>
          </a:p>
        </p:txBody>
      </p:sp>
      <p:sp>
        <p:nvSpPr>
          <p:cNvPr id="2" name="Title 1"/>
          <p:cNvSpPr>
            <a:spLocks noGrp="1"/>
          </p:cNvSpPr>
          <p:nvPr>
            <p:ph type="title" hasCustomPrompt="1"/>
          </p:nvPr>
        </p:nvSpPr>
        <p:spPr>
          <a:xfrm>
            <a:off x="540000" y="1"/>
            <a:ext cx="6035367" cy="909022"/>
          </a:xfrm>
        </p:spPr>
        <p:txBody>
          <a:bodyPr/>
          <a:lstStyle/>
          <a:p>
            <a:r>
              <a:rPr lang="en-GB" dirty="0" smtClean="0"/>
              <a:t>This is the title of the slide</a:t>
            </a:r>
            <a:endParaRPr lang="en-GB" dirty="0"/>
          </a:p>
        </p:txBody>
      </p:sp>
      <p:sp>
        <p:nvSpPr>
          <p:cNvPr id="7" name="Slide Number Placeholder 6"/>
          <p:cNvSpPr>
            <a:spLocks noGrp="1"/>
          </p:cNvSpPr>
          <p:nvPr>
            <p:ph type="sldNum" sz="quarter" idx="12"/>
          </p:nvPr>
        </p:nvSpPr>
        <p:spPr/>
        <p:txBody>
          <a:bodyPr/>
          <a:lstStyle/>
          <a:p>
            <a:fld id="{9F5869DD-A183-4DB1-94AF-557A5F3D5FC1}" type="slidenum">
              <a:rPr lang="en-GB" smtClean="0">
                <a:solidFill>
                  <a:srgbClr val="20AEE6"/>
                </a:solidFill>
              </a:rPr>
              <a:pPr/>
              <a:t>‹#›</a:t>
            </a:fld>
            <a:endParaRPr lang="en-GB" dirty="0">
              <a:solidFill>
                <a:srgbClr val="20AEE6"/>
              </a:solidFill>
            </a:endParaRPr>
          </a:p>
        </p:txBody>
      </p:sp>
      <p:sp>
        <p:nvSpPr>
          <p:cNvPr id="8" name="Text Placeholder 2"/>
          <p:cNvSpPr>
            <a:spLocks noGrp="1"/>
          </p:cNvSpPr>
          <p:nvPr>
            <p:ph type="body" idx="1" hasCustomPrompt="1"/>
          </p:nvPr>
        </p:nvSpPr>
        <p:spPr>
          <a:xfrm>
            <a:off x="457200" y="11795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smtClean="0"/>
              <a:t>Caption</a:t>
            </a:r>
          </a:p>
        </p:txBody>
      </p:sp>
      <p:sp>
        <p:nvSpPr>
          <p:cNvPr id="9" name="Content Placeholder 3"/>
          <p:cNvSpPr>
            <a:spLocks noGrp="1"/>
          </p:cNvSpPr>
          <p:nvPr>
            <p:ph sz="half" idx="2" hasCustomPrompt="1"/>
          </p:nvPr>
        </p:nvSpPr>
        <p:spPr>
          <a:xfrm>
            <a:off x="457200" y="1993900"/>
            <a:ext cx="4040188" cy="41322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p>
          <a:p>
            <a:pPr lvl="4"/>
            <a:r>
              <a:rPr lang="en-GB" dirty="0" smtClean="0"/>
              <a:t>List level 3</a:t>
            </a:r>
            <a:endParaRPr lang="en-GB" dirty="0"/>
          </a:p>
        </p:txBody>
      </p:sp>
      <p:sp>
        <p:nvSpPr>
          <p:cNvPr id="10" name="Text Placeholder 4"/>
          <p:cNvSpPr>
            <a:spLocks noGrp="1"/>
          </p:cNvSpPr>
          <p:nvPr>
            <p:ph type="body" sz="quarter" idx="3" hasCustomPrompt="1"/>
          </p:nvPr>
        </p:nvSpPr>
        <p:spPr>
          <a:xfrm>
            <a:off x="4645025" y="11795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smtClean="0"/>
              <a:t>Caption</a:t>
            </a:r>
          </a:p>
        </p:txBody>
      </p:sp>
      <p:sp>
        <p:nvSpPr>
          <p:cNvPr id="11" name="Content Placeholder 5"/>
          <p:cNvSpPr>
            <a:spLocks noGrp="1"/>
          </p:cNvSpPr>
          <p:nvPr>
            <p:ph sz="quarter" idx="4" hasCustomPrompt="1"/>
          </p:nvPr>
        </p:nvSpPr>
        <p:spPr>
          <a:xfrm>
            <a:off x="4645025" y="1993900"/>
            <a:ext cx="4041775" cy="41322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p>
          <a:p>
            <a:pPr lvl="4"/>
            <a:r>
              <a:rPr lang="en-GB" dirty="0" smtClean="0"/>
              <a:t>List level 3</a:t>
            </a:r>
            <a:endParaRPr lang="en-GB" dirty="0"/>
          </a:p>
        </p:txBody>
      </p:sp>
    </p:spTree>
    <p:extLst>
      <p:ext uri="{BB962C8B-B14F-4D97-AF65-F5344CB8AC3E}">
        <p14:creationId xmlns:p14="http://schemas.microsoft.com/office/powerpoint/2010/main" val="1822775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omparison 2">
    <p:spTree>
      <p:nvGrpSpPr>
        <p:cNvPr id="1" name=""/>
        <p:cNvGrpSpPr/>
        <p:nvPr/>
      </p:nvGrpSpPr>
      <p:grpSpPr>
        <a:xfrm>
          <a:off x="0" y="0"/>
          <a:ext cx="0" cy="0"/>
          <a:chOff x="0" y="0"/>
          <a:chExt cx="0" cy="0"/>
        </a:xfrm>
      </p:grpSpPr>
      <p:pic>
        <p:nvPicPr>
          <p:cNvPr id="9" name="Obrázek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140"/>
            <a:ext cx="9144000" cy="916681"/>
          </a:xfrm>
          <a:prstGeom prst="rect">
            <a:avLst/>
          </a:prstGeom>
        </p:spPr>
      </p:pic>
      <p:sp>
        <p:nvSpPr>
          <p:cNvPr id="6" name="Footer Placeholder 5"/>
          <p:cNvSpPr>
            <a:spLocks noGrp="1"/>
          </p:cNvSpPr>
          <p:nvPr>
            <p:ph type="ftr" sz="quarter" idx="11"/>
          </p:nvPr>
        </p:nvSpPr>
        <p:spPr>
          <a:xfrm>
            <a:off x="1936800" y="6356351"/>
            <a:ext cx="6141600" cy="365125"/>
          </a:xfrm>
        </p:spPr>
        <p:txBody>
          <a:bodyPr/>
          <a:lstStyle>
            <a:lvl1pPr>
              <a:defRPr lang="en-GB" dirty="0"/>
            </a:lvl1pPr>
          </a:lstStyle>
          <a:p>
            <a:endParaRPr>
              <a:solidFill>
                <a:prstClr val="black"/>
              </a:solidFill>
            </a:endParaRPr>
          </a:p>
        </p:txBody>
      </p:sp>
      <p:sp>
        <p:nvSpPr>
          <p:cNvPr id="2" name="Title 1"/>
          <p:cNvSpPr>
            <a:spLocks noGrp="1"/>
          </p:cNvSpPr>
          <p:nvPr>
            <p:ph type="title" hasCustomPrompt="1"/>
          </p:nvPr>
        </p:nvSpPr>
        <p:spPr>
          <a:xfrm>
            <a:off x="540000" y="1"/>
            <a:ext cx="6035367" cy="909022"/>
          </a:xfrm>
        </p:spPr>
        <p:txBody>
          <a:bodyPr/>
          <a:lstStyle/>
          <a:p>
            <a:r>
              <a:rPr lang="en-GB" dirty="0" smtClean="0"/>
              <a:t>This is the title of the slide</a:t>
            </a:r>
            <a:endParaRPr lang="en-GB" dirty="0"/>
          </a:p>
        </p:txBody>
      </p:sp>
      <p:sp>
        <p:nvSpPr>
          <p:cNvPr id="7" name="Slide Number Placeholder 6"/>
          <p:cNvSpPr>
            <a:spLocks noGrp="1"/>
          </p:cNvSpPr>
          <p:nvPr>
            <p:ph type="sldNum" sz="quarter" idx="12"/>
          </p:nvPr>
        </p:nvSpPr>
        <p:spPr/>
        <p:txBody>
          <a:bodyPr/>
          <a:lstStyle/>
          <a:p>
            <a:fld id="{9F5869DD-A183-4DB1-94AF-557A5F3D5FC1}" type="slidenum">
              <a:rPr lang="en-GB" smtClean="0">
                <a:solidFill>
                  <a:srgbClr val="20AEE6"/>
                </a:solidFill>
              </a:rPr>
              <a:pPr/>
              <a:t>‹#›</a:t>
            </a:fld>
            <a:endParaRPr lang="en-GB" dirty="0">
              <a:solidFill>
                <a:srgbClr val="20AEE6"/>
              </a:solidFill>
            </a:endParaRPr>
          </a:p>
        </p:txBody>
      </p:sp>
      <p:pic>
        <p:nvPicPr>
          <p:cNvPr id="8" name="Obrázek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39999" y="6431912"/>
            <a:ext cx="1145134" cy="214001"/>
          </a:xfrm>
          <a:prstGeom prst="rect">
            <a:avLst/>
          </a:prstGeom>
        </p:spPr>
      </p:pic>
      <p:sp>
        <p:nvSpPr>
          <p:cNvPr id="14" name="Text Placeholder 2"/>
          <p:cNvSpPr>
            <a:spLocks noGrp="1"/>
          </p:cNvSpPr>
          <p:nvPr>
            <p:ph type="body" idx="1" hasCustomPrompt="1"/>
          </p:nvPr>
        </p:nvSpPr>
        <p:spPr>
          <a:xfrm>
            <a:off x="457200" y="11795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smtClean="0"/>
              <a:t>Caption</a:t>
            </a:r>
          </a:p>
        </p:txBody>
      </p:sp>
      <p:sp>
        <p:nvSpPr>
          <p:cNvPr id="15" name="Content Placeholder 3"/>
          <p:cNvSpPr>
            <a:spLocks noGrp="1"/>
          </p:cNvSpPr>
          <p:nvPr>
            <p:ph sz="half" idx="2" hasCustomPrompt="1"/>
          </p:nvPr>
        </p:nvSpPr>
        <p:spPr>
          <a:xfrm>
            <a:off x="457200" y="1993900"/>
            <a:ext cx="4040188" cy="41322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p>
          <a:p>
            <a:pPr lvl="4"/>
            <a:r>
              <a:rPr lang="en-GB" dirty="0" smtClean="0"/>
              <a:t>List level 3</a:t>
            </a:r>
            <a:endParaRPr lang="en-GB" dirty="0"/>
          </a:p>
        </p:txBody>
      </p:sp>
      <p:sp>
        <p:nvSpPr>
          <p:cNvPr id="16" name="Text Placeholder 4"/>
          <p:cNvSpPr>
            <a:spLocks noGrp="1"/>
          </p:cNvSpPr>
          <p:nvPr>
            <p:ph type="body" sz="quarter" idx="3" hasCustomPrompt="1"/>
          </p:nvPr>
        </p:nvSpPr>
        <p:spPr>
          <a:xfrm>
            <a:off x="4645025" y="11795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smtClean="0"/>
              <a:t>Caption</a:t>
            </a:r>
          </a:p>
        </p:txBody>
      </p:sp>
      <p:sp>
        <p:nvSpPr>
          <p:cNvPr id="17" name="Content Placeholder 5"/>
          <p:cNvSpPr>
            <a:spLocks noGrp="1"/>
          </p:cNvSpPr>
          <p:nvPr>
            <p:ph sz="quarter" idx="4" hasCustomPrompt="1"/>
          </p:nvPr>
        </p:nvSpPr>
        <p:spPr>
          <a:xfrm>
            <a:off x="4645025" y="1993900"/>
            <a:ext cx="4041775" cy="41322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p>
          <a:p>
            <a:pPr lvl="4"/>
            <a:r>
              <a:rPr lang="en-GB" dirty="0" smtClean="0"/>
              <a:t>List level 3</a:t>
            </a:r>
            <a:endParaRPr lang="en-GB" dirty="0"/>
          </a:p>
        </p:txBody>
      </p:sp>
    </p:spTree>
    <p:extLst>
      <p:ext uri="{BB962C8B-B14F-4D97-AF65-F5344CB8AC3E}">
        <p14:creationId xmlns:p14="http://schemas.microsoft.com/office/powerpoint/2010/main" val="17283045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GB" dirty="0" smtClean="0"/>
              <a:t>This is the title of the slide</a:t>
            </a:r>
            <a:endParaRPr lang="en-GB" dirty="0"/>
          </a:p>
        </p:txBody>
      </p:sp>
      <p:sp>
        <p:nvSpPr>
          <p:cNvPr id="8" name="Footer Placeholder 7"/>
          <p:cNvSpPr>
            <a:spLocks noGrp="1"/>
          </p:cNvSpPr>
          <p:nvPr>
            <p:ph type="ftr" sz="quarter" idx="11"/>
          </p:nvPr>
        </p:nvSpPr>
        <p:spPr/>
        <p:txBody>
          <a:bodyPr/>
          <a:lstStyle>
            <a:lvl1pPr>
              <a:defRPr lang="en-GB" dirty="0"/>
            </a:lvl1pPr>
          </a:lstStyle>
          <a:p>
            <a:endParaRPr>
              <a:solidFill>
                <a:prstClr val="black"/>
              </a:solidFill>
            </a:endParaRPr>
          </a:p>
        </p:txBody>
      </p:sp>
      <p:sp>
        <p:nvSpPr>
          <p:cNvPr id="9" name="Slide Number Placeholder 8"/>
          <p:cNvSpPr>
            <a:spLocks noGrp="1"/>
          </p:cNvSpPr>
          <p:nvPr>
            <p:ph type="sldNum" sz="quarter" idx="12"/>
          </p:nvPr>
        </p:nvSpPr>
        <p:spPr/>
        <p:txBody>
          <a:bodyPr/>
          <a:lstStyle/>
          <a:p>
            <a:fld id="{0A5FCA62-AD12-4143-8BB6-A9400592858C}" type="slidenum">
              <a:rPr lang="en-GB" smtClean="0">
                <a:solidFill>
                  <a:srgbClr val="20AEE6"/>
                </a:solidFill>
              </a:rPr>
              <a:pPr/>
              <a:t>‹#›</a:t>
            </a:fld>
            <a:endParaRPr lang="en-GB" dirty="0">
              <a:solidFill>
                <a:srgbClr val="20AEE6"/>
              </a:solidFill>
            </a:endParaRPr>
          </a:p>
        </p:txBody>
      </p:sp>
      <p:sp>
        <p:nvSpPr>
          <p:cNvPr id="12" name="Picture Placeholder 2"/>
          <p:cNvSpPr>
            <a:spLocks noGrp="1"/>
          </p:cNvSpPr>
          <p:nvPr>
            <p:ph type="pic" idx="1"/>
          </p:nvPr>
        </p:nvSpPr>
        <p:spPr>
          <a:xfrm>
            <a:off x="1792288" y="1184275"/>
            <a:ext cx="5486400" cy="4114800"/>
          </a:xfrm>
        </p:spPr>
      </p:sp>
      <p:sp>
        <p:nvSpPr>
          <p:cNvPr id="13" name="Text Placeholder 3"/>
          <p:cNvSpPr>
            <a:spLocks noGrp="1"/>
          </p:cNvSpPr>
          <p:nvPr>
            <p:ph type="body" sz="half" idx="2"/>
          </p:nvPr>
        </p:nvSpPr>
        <p:spPr>
          <a:xfrm>
            <a:off x="1792288" y="5418138"/>
            <a:ext cx="5486400" cy="804862"/>
          </a:xfrm>
        </p:spPr>
        <p:txBody>
          <a:bodyPr/>
          <a:lstStyle/>
          <a:p>
            <a:endParaRPr lang="en-GB"/>
          </a:p>
        </p:txBody>
      </p:sp>
    </p:spTree>
    <p:extLst>
      <p:ext uri="{BB962C8B-B14F-4D97-AF65-F5344CB8AC3E}">
        <p14:creationId xmlns:p14="http://schemas.microsoft.com/office/powerpoint/2010/main" val="34131815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2">
    <p:spTree>
      <p:nvGrpSpPr>
        <p:cNvPr id="1" name=""/>
        <p:cNvGrpSpPr/>
        <p:nvPr/>
      </p:nvGrpSpPr>
      <p:grpSpPr>
        <a:xfrm>
          <a:off x="0" y="0"/>
          <a:ext cx="0" cy="0"/>
          <a:chOff x="0" y="0"/>
          <a:chExt cx="0" cy="0"/>
        </a:xfrm>
      </p:grpSpPr>
      <p:pic>
        <p:nvPicPr>
          <p:cNvPr id="9" name="Obrázek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916681"/>
          </a:xfrm>
          <a:prstGeom prst="rect">
            <a:avLst/>
          </a:prstGeom>
        </p:spPr>
      </p:pic>
      <p:sp>
        <p:nvSpPr>
          <p:cNvPr id="6" name="Footer Placeholder 5"/>
          <p:cNvSpPr>
            <a:spLocks noGrp="1"/>
          </p:cNvSpPr>
          <p:nvPr>
            <p:ph type="ftr" sz="quarter" idx="11"/>
          </p:nvPr>
        </p:nvSpPr>
        <p:spPr>
          <a:xfrm>
            <a:off x="1936800" y="6356351"/>
            <a:ext cx="6141600" cy="365125"/>
          </a:xfrm>
        </p:spPr>
        <p:txBody>
          <a:bodyPr/>
          <a:lstStyle>
            <a:lvl1pPr>
              <a:defRPr lang="en-GB" dirty="0"/>
            </a:lvl1pPr>
          </a:lstStyle>
          <a:p>
            <a:endParaRPr>
              <a:solidFill>
                <a:prstClr val="black"/>
              </a:solidFill>
            </a:endParaRPr>
          </a:p>
        </p:txBody>
      </p:sp>
      <p:sp>
        <p:nvSpPr>
          <p:cNvPr id="2" name="Title 1"/>
          <p:cNvSpPr>
            <a:spLocks noGrp="1"/>
          </p:cNvSpPr>
          <p:nvPr>
            <p:ph type="title" hasCustomPrompt="1"/>
          </p:nvPr>
        </p:nvSpPr>
        <p:spPr>
          <a:xfrm>
            <a:off x="540000" y="1"/>
            <a:ext cx="6035367" cy="909022"/>
          </a:xfrm>
        </p:spPr>
        <p:txBody>
          <a:bodyPr/>
          <a:lstStyle/>
          <a:p>
            <a:r>
              <a:rPr lang="en-GB" dirty="0" smtClean="0"/>
              <a:t>This is the title of the slide</a:t>
            </a:r>
            <a:endParaRPr lang="en-GB" dirty="0"/>
          </a:p>
        </p:txBody>
      </p:sp>
      <p:sp>
        <p:nvSpPr>
          <p:cNvPr id="7" name="Slide Number Placeholder 6"/>
          <p:cNvSpPr>
            <a:spLocks noGrp="1"/>
          </p:cNvSpPr>
          <p:nvPr>
            <p:ph type="sldNum" sz="quarter" idx="12"/>
          </p:nvPr>
        </p:nvSpPr>
        <p:spPr/>
        <p:txBody>
          <a:bodyPr/>
          <a:lstStyle/>
          <a:p>
            <a:fld id="{9F5869DD-A183-4DB1-94AF-557A5F3D5FC1}" type="slidenum">
              <a:rPr lang="en-GB" smtClean="0">
                <a:solidFill>
                  <a:srgbClr val="20AEE6"/>
                </a:solidFill>
              </a:rPr>
              <a:pPr/>
              <a:t>‹#›</a:t>
            </a:fld>
            <a:endParaRPr lang="en-GB" dirty="0">
              <a:solidFill>
                <a:srgbClr val="20AEE6"/>
              </a:solidFill>
            </a:endParaRPr>
          </a:p>
        </p:txBody>
      </p:sp>
      <p:pic>
        <p:nvPicPr>
          <p:cNvPr id="8" name="Obrázek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39999" y="6431912"/>
            <a:ext cx="1145134" cy="214001"/>
          </a:xfrm>
          <a:prstGeom prst="rect">
            <a:avLst/>
          </a:prstGeom>
        </p:spPr>
      </p:pic>
      <p:sp>
        <p:nvSpPr>
          <p:cNvPr id="14" name="Picture Placeholder 2"/>
          <p:cNvSpPr>
            <a:spLocks noGrp="1"/>
          </p:cNvSpPr>
          <p:nvPr>
            <p:ph type="pic" idx="1"/>
          </p:nvPr>
        </p:nvSpPr>
        <p:spPr>
          <a:xfrm>
            <a:off x="1792288" y="1184275"/>
            <a:ext cx="5486400" cy="4114800"/>
          </a:xfrm>
        </p:spPr>
      </p:sp>
      <p:sp>
        <p:nvSpPr>
          <p:cNvPr id="15" name="Text Placeholder 3"/>
          <p:cNvSpPr>
            <a:spLocks noGrp="1"/>
          </p:cNvSpPr>
          <p:nvPr>
            <p:ph type="body" sz="half" idx="2"/>
          </p:nvPr>
        </p:nvSpPr>
        <p:spPr>
          <a:xfrm>
            <a:off x="1792288" y="5418138"/>
            <a:ext cx="5486400" cy="804862"/>
          </a:xfrm>
        </p:spPr>
        <p:txBody>
          <a:bodyPr/>
          <a:lstStyle/>
          <a:p>
            <a:endParaRPr lang="en-GB"/>
          </a:p>
        </p:txBody>
      </p:sp>
    </p:spTree>
    <p:extLst>
      <p:ext uri="{BB962C8B-B14F-4D97-AF65-F5344CB8AC3E}">
        <p14:creationId xmlns:p14="http://schemas.microsoft.com/office/powerpoint/2010/main" val="38576149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GB" dirty="0" smtClean="0"/>
              <a:t>This is the title of the slide</a:t>
            </a:r>
            <a:endParaRPr lang="en-GB" dirty="0"/>
          </a:p>
        </p:txBody>
      </p:sp>
      <p:sp>
        <p:nvSpPr>
          <p:cNvPr id="5" name="Slide Number Placeholder 4"/>
          <p:cNvSpPr>
            <a:spLocks noGrp="1"/>
          </p:cNvSpPr>
          <p:nvPr>
            <p:ph type="sldNum" sz="quarter" idx="12"/>
          </p:nvPr>
        </p:nvSpPr>
        <p:spPr/>
        <p:txBody>
          <a:bodyPr/>
          <a:lstStyle/>
          <a:p>
            <a:fld id="{9F5869DD-A183-4DB1-94AF-557A5F3D5FC1}" type="slidenum">
              <a:rPr lang="en-GB" smtClean="0">
                <a:solidFill>
                  <a:srgbClr val="20AEE6"/>
                </a:solidFill>
              </a:rPr>
              <a:pPr/>
              <a:t>‹#›</a:t>
            </a:fld>
            <a:endParaRPr lang="en-GB" dirty="0">
              <a:solidFill>
                <a:srgbClr val="20AEE6"/>
              </a:solidFill>
            </a:endParaRPr>
          </a:p>
        </p:txBody>
      </p:sp>
      <p:sp>
        <p:nvSpPr>
          <p:cNvPr id="6" name="Footer Placeholder 3"/>
          <p:cNvSpPr>
            <a:spLocks noGrp="1"/>
          </p:cNvSpPr>
          <p:nvPr>
            <p:ph type="ftr" sz="quarter" idx="11"/>
          </p:nvPr>
        </p:nvSpPr>
        <p:spPr>
          <a:xfrm>
            <a:off x="539999" y="6356351"/>
            <a:ext cx="7539971" cy="365125"/>
          </a:xfrm>
        </p:spPr>
        <p:txBody>
          <a:bodyPr/>
          <a:lstStyle>
            <a:lvl1pPr>
              <a:defRPr lang="en-GB" dirty="0"/>
            </a:lvl1pPr>
          </a:lstStyle>
          <a:p>
            <a:endParaRPr>
              <a:solidFill>
                <a:prstClr val="black"/>
              </a:solidFill>
            </a:endParaRPr>
          </a:p>
        </p:txBody>
      </p:sp>
    </p:spTree>
    <p:extLst>
      <p:ext uri="{BB962C8B-B14F-4D97-AF65-F5344CB8AC3E}">
        <p14:creationId xmlns:p14="http://schemas.microsoft.com/office/powerpoint/2010/main" val="24458399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pic>
        <p:nvPicPr>
          <p:cNvPr id="10" name="Obrázek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36035" cy="4257081"/>
          </a:xfrm>
          <a:prstGeom prst="rect">
            <a:avLst/>
          </a:prstGeom>
        </p:spPr>
      </p:pic>
      <p:sp>
        <p:nvSpPr>
          <p:cNvPr id="2" name="Title 1"/>
          <p:cNvSpPr>
            <a:spLocks noGrp="1"/>
          </p:cNvSpPr>
          <p:nvPr>
            <p:ph type="ctrTitle" hasCustomPrompt="1"/>
          </p:nvPr>
        </p:nvSpPr>
        <p:spPr>
          <a:xfrm>
            <a:off x="540000" y="1668463"/>
            <a:ext cx="8064000" cy="2327275"/>
          </a:xfrm>
        </p:spPr>
        <p:txBody>
          <a:bodyPr anchor="b">
            <a:normAutofit/>
          </a:bodyPr>
          <a:lstStyle>
            <a:lvl1pPr algn="l">
              <a:defRPr sz="4800">
                <a:solidFill>
                  <a:srgbClr val="5A666D"/>
                </a:solidFill>
              </a:defRPr>
            </a:lvl1pPr>
          </a:lstStyle>
          <a:p>
            <a:r>
              <a:rPr lang="en-GB" dirty="0" smtClean="0"/>
              <a:t>Insert message</a:t>
            </a:r>
            <a:endParaRPr lang="en-GB" dirty="0"/>
          </a:p>
        </p:txBody>
      </p:sp>
      <p:sp>
        <p:nvSpPr>
          <p:cNvPr id="3" name="Subtitle 2"/>
          <p:cNvSpPr>
            <a:spLocks noGrp="1"/>
          </p:cNvSpPr>
          <p:nvPr>
            <p:ph type="subTitle" idx="1" hasCustomPrompt="1"/>
          </p:nvPr>
        </p:nvSpPr>
        <p:spPr>
          <a:xfrm>
            <a:off x="536017" y="4636813"/>
            <a:ext cx="8064000" cy="807443"/>
          </a:xfrm>
        </p:spPr>
        <p:txBody>
          <a:bodyPr anchor="b">
            <a:normAutofit/>
          </a:bodyPr>
          <a:lstStyle>
            <a:lvl1pPr marL="0" indent="0" algn="l">
              <a:buNone/>
              <a:defRPr sz="2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smtClean="0"/>
              <a:t>Insert text</a:t>
            </a:r>
            <a:endParaRPr lang="en-GB" dirty="0"/>
          </a:p>
        </p:txBody>
      </p:sp>
      <p:pic>
        <p:nvPicPr>
          <p:cNvPr id="7" name="Obrázek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6921" y="282140"/>
            <a:ext cx="2731320" cy="162000"/>
          </a:xfrm>
          <a:prstGeom prst="rect">
            <a:avLst/>
          </a:prstGeom>
        </p:spPr>
      </p:pic>
      <p:pic>
        <p:nvPicPr>
          <p:cNvPr id="8" name="Obrázek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8753" y="5806800"/>
            <a:ext cx="2729489" cy="509779"/>
          </a:xfrm>
          <a:prstGeom prst="rect">
            <a:avLst/>
          </a:prstGeom>
        </p:spPr>
      </p:pic>
      <p:sp>
        <p:nvSpPr>
          <p:cNvPr id="6" name="TextovéPole 5"/>
          <p:cNvSpPr txBox="1"/>
          <p:nvPr userDrawn="1"/>
        </p:nvSpPr>
        <p:spPr>
          <a:xfrm>
            <a:off x="889580" y="5680917"/>
            <a:ext cx="3371757" cy="369332"/>
          </a:xfrm>
          <a:prstGeom prst="rect">
            <a:avLst/>
          </a:prstGeom>
          <a:noFill/>
        </p:spPr>
        <p:txBody>
          <a:bodyPr wrap="none" lIns="0" tIns="0" rIns="0" bIns="0" rtlCol="0">
            <a:spAutoFit/>
          </a:bodyPr>
          <a:lstStyle/>
          <a:p>
            <a:pPr algn="l" defTabSz="914400" eaLnBrk="1" fontAlgn="auto" hangingPunct="1">
              <a:lnSpc>
                <a:spcPct val="100000"/>
              </a:lnSpc>
              <a:spcBef>
                <a:spcPts val="0"/>
              </a:spcBef>
              <a:spcAft>
                <a:spcPts val="0"/>
              </a:spcAft>
              <a:buClrTx/>
              <a:buSzTx/>
              <a:buFontTx/>
              <a:buNone/>
            </a:pPr>
            <a:r>
              <a:rPr lang="en-GB" sz="2400" dirty="0" smtClean="0">
                <a:solidFill>
                  <a:srgbClr val="5A666D"/>
                </a:solidFill>
                <a:latin typeface="Arial" panose="020B0604020202020204" pitchFamily="34" charset="0"/>
              </a:rPr>
              <a:t>twitter.com/</a:t>
            </a:r>
            <a:r>
              <a:rPr lang="en-GB" sz="2400" dirty="0" err="1" smtClean="0">
                <a:solidFill>
                  <a:srgbClr val="5A666D"/>
                </a:solidFill>
                <a:latin typeface="Arial" panose="020B0604020202020204" pitchFamily="34" charset="0"/>
              </a:rPr>
              <a:t>emsa_lisbon</a:t>
            </a:r>
            <a:r>
              <a:rPr lang="en-GB" sz="2400" dirty="0" smtClean="0">
                <a:solidFill>
                  <a:srgbClr val="5A666D"/>
                </a:solidFill>
                <a:latin typeface="Arial" panose="020B0604020202020204" pitchFamily="34" charset="0"/>
              </a:rPr>
              <a:t> </a:t>
            </a:r>
            <a:endParaRPr lang="en-GB" sz="2400" dirty="0">
              <a:solidFill>
                <a:srgbClr val="5A666D"/>
              </a:solidFill>
              <a:latin typeface="Arial" panose="020B0604020202020204" pitchFamily="34" charset="0"/>
            </a:endParaRPr>
          </a:p>
        </p:txBody>
      </p:sp>
      <p:sp>
        <p:nvSpPr>
          <p:cNvPr id="12" name="TextovéPole 11"/>
          <p:cNvSpPr txBox="1"/>
          <p:nvPr userDrawn="1"/>
        </p:nvSpPr>
        <p:spPr>
          <a:xfrm>
            <a:off x="889580" y="6050249"/>
            <a:ext cx="3646832" cy="369332"/>
          </a:xfrm>
          <a:prstGeom prst="rect">
            <a:avLst/>
          </a:prstGeom>
          <a:noFill/>
        </p:spPr>
        <p:txBody>
          <a:bodyPr wrap="none" lIns="0" tIns="0" rIns="0" bIns="0" rtlCol="0">
            <a:spAutoFit/>
          </a:bodyPr>
          <a:lstStyle/>
          <a:p>
            <a:pPr algn="l" defTabSz="914400" eaLnBrk="1" fontAlgn="auto" hangingPunct="1">
              <a:lnSpc>
                <a:spcPct val="100000"/>
              </a:lnSpc>
              <a:spcBef>
                <a:spcPts val="0"/>
              </a:spcBef>
              <a:spcAft>
                <a:spcPts val="0"/>
              </a:spcAft>
              <a:buClrTx/>
              <a:buSzTx/>
              <a:buFontTx/>
              <a:buNone/>
            </a:pPr>
            <a:r>
              <a:rPr lang="en-GB" sz="2400" dirty="0" smtClean="0">
                <a:solidFill>
                  <a:srgbClr val="5A666D"/>
                </a:solidFill>
                <a:latin typeface="Arial" panose="020B0604020202020204" pitchFamily="34" charset="0"/>
              </a:rPr>
              <a:t>facebook.com/</a:t>
            </a:r>
            <a:r>
              <a:rPr lang="en-GB" sz="2400" dirty="0" err="1" smtClean="0">
                <a:solidFill>
                  <a:srgbClr val="5A666D"/>
                </a:solidFill>
                <a:latin typeface="Arial" panose="020B0604020202020204" pitchFamily="34" charset="0"/>
              </a:rPr>
              <a:t>emsa.lisbon</a:t>
            </a:r>
            <a:endParaRPr lang="en-GB" sz="2400" dirty="0">
              <a:solidFill>
                <a:srgbClr val="5A666D"/>
              </a:solidFill>
              <a:latin typeface="Arial" panose="020B0604020202020204" pitchFamily="34" charset="0"/>
            </a:endParaRPr>
          </a:p>
        </p:txBody>
      </p:sp>
      <p:pic>
        <p:nvPicPr>
          <p:cNvPr id="9" name="Obrázek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36017" y="5775504"/>
            <a:ext cx="207513" cy="572370"/>
          </a:xfrm>
          <a:prstGeom prst="rect">
            <a:avLst/>
          </a:prstGeom>
        </p:spPr>
      </p:pic>
    </p:spTree>
    <p:extLst>
      <p:ext uri="{BB962C8B-B14F-4D97-AF65-F5344CB8AC3E}">
        <p14:creationId xmlns:p14="http://schemas.microsoft.com/office/powerpoint/2010/main" val="2062510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Section header 2">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40000" y="1668463"/>
            <a:ext cx="8064000" cy="2327275"/>
          </a:xfrm>
        </p:spPr>
        <p:txBody>
          <a:bodyPr anchor="b">
            <a:normAutofit/>
          </a:bodyPr>
          <a:lstStyle>
            <a:lvl1pPr algn="l">
              <a:defRPr sz="4800">
                <a:solidFill>
                  <a:srgbClr val="5A666D"/>
                </a:solidFill>
              </a:defRPr>
            </a:lvl1pPr>
          </a:lstStyle>
          <a:p>
            <a:r>
              <a:rPr lang="en-GB" dirty="0" smtClean="0"/>
              <a:t>Insert message</a:t>
            </a:r>
            <a:endParaRPr lang="en-GB" dirty="0"/>
          </a:p>
        </p:txBody>
      </p:sp>
      <p:sp>
        <p:nvSpPr>
          <p:cNvPr id="3" name="Subtitle 2"/>
          <p:cNvSpPr>
            <a:spLocks noGrp="1"/>
          </p:cNvSpPr>
          <p:nvPr>
            <p:ph type="subTitle" idx="1" hasCustomPrompt="1"/>
          </p:nvPr>
        </p:nvSpPr>
        <p:spPr>
          <a:xfrm>
            <a:off x="536017" y="4636813"/>
            <a:ext cx="8064000" cy="807443"/>
          </a:xfrm>
        </p:spPr>
        <p:txBody>
          <a:bodyPr anchor="b">
            <a:normAutofit/>
          </a:bodyPr>
          <a:lstStyle>
            <a:lvl1pPr marL="0" indent="0" algn="l">
              <a:buNone/>
              <a:defRPr sz="2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smtClean="0"/>
              <a:t>Insert text</a:t>
            </a:r>
          </a:p>
        </p:txBody>
      </p:sp>
      <p:sp>
        <p:nvSpPr>
          <p:cNvPr id="6" name="TextovéPole 5"/>
          <p:cNvSpPr txBox="1"/>
          <p:nvPr userDrawn="1"/>
        </p:nvSpPr>
        <p:spPr>
          <a:xfrm>
            <a:off x="889580" y="5680917"/>
            <a:ext cx="3371757" cy="369332"/>
          </a:xfrm>
          <a:prstGeom prst="rect">
            <a:avLst/>
          </a:prstGeom>
          <a:noFill/>
        </p:spPr>
        <p:txBody>
          <a:bodyPr wrap="none" lIns="0" tIns="0" rIns="0" bIns="0" rtlCol="0">
            <a:spAutoFit/>
          </a:bodyPr>
          <a:lstStyle/>
          <a:p>
            <a:pPr algn="l" defTabSz="914400" eaLnBrk="1" fontAlgn="auto" hangingPunct="1">
              <a:lnSpc>
                <a:spcPct val="100000"/>
              </a:lnSpc>
              <a:spcBef>
                <a:spcPts val="0"/>
              </a:spcBef>
              <a:spcAft>
                <a:spcPts val="0"/>
              </a:spcAft>
              <a:buClrTx/>
              <a:buSzTx/>
              <a:buFontTx/>
              <a:buNone/>
            </a:pPr>
            <a:r>
              <a:rPr lang="en-GB" sz="2400" dirty="0" smtClean="0">
                <a:solidFill>
                  <a:srgbClr val="5A666D"/>
                </a:solidFill>
                <a:latin typeface="Arial" panose="020B0604020202020204" pitchFamily="34" charset="0"/>
              </a:rPr>
              <a:t>twitter.com/</a:t>
            </a:r>
            <a:r>
              <a:rPr lang="en-GB" sz="2400" dirty="0" err="1" smtClean="0">
                <a:solidFill>
                  <a:srgbClr val="5A666D"/>
                </a:solidFill>
                <a:latin typeface="Arial" panose="020B0604020202020204" pitchFamily="34" charset="0"/>
              </a:rPr>
              <a:t>emsa_lisbon</a:t>
            </a:r>
            <a:r>
              <a:rPr lang="en-GB" sz="2400" dirty="0" smtClean="0">
                <a:solidFill>
                  <a:srgbClr val="5A666D"/>
                </a:solidFill>
                <a:latin typeface="Arial" panose="020B0604020202020204" pitchFamily="34" charset="0"/>
              </a:rPr>
              <a:t> </a:t>
            </a:r>
            <a:endParaRPr lang="en-GB" sz="2400" dirty="0">
              <a:solidFill>
                <a:srgbClr val="5A666D"/>
              </a:solidFill>
              <a:latin typeface="Arial" panose="020B0604020202020204" pitchFamily="34" charset="0"/>
            </a:endParaRPr>
          </a:p>
        </p:txBody>
      </p:sp>
      <p:sp>
        <p:nvSpPr>
          <p:cNvPr id="12" name="TextovéPole 11"/>
          <p:cNvSpPr txBox="1"/>
          <p:nvPr userDrawn="1"/>
        </p:nvSpPr>
        <p:spPr>
          <a:xfrm>
            <a:off x="889580" y="6050249"/>
            <a:ext cx="3646832" cy="369332"/>
          </a:xfrm>
          <a:prstGeom prst="rect">
            <a:avLst/>
          </a:prstGeom>
          <a:noFill/>
        </p:spPr>
        <p:txBody>
          <a:bodyPr wrap="none" lIns="0" tIns="0" rIns="0" bIns="0" rtlCol="0">
            <a:spAutoFit/>
          </a:bodyPr>
          <a:lstStyle/>
          <a:p>
            <a:pPr algn="l" defTabSz="914400" eaLnBrk="1" fontAlgn="auto" hangingPunct="1">
              <a:lnSpc>
                <a:spcPct val="100000"/>
              </a:lnSpc>
              <a:spcBef>
                <a:spcPts val="0"/>
              </a:spcBef>
              <a:spcAft>
                <a:spcPts val="0"/>
              </a:spcAft>
              <a:buClrTx/>
              <a:buSzTx/>
              <a:buFontTx/>
              <a:buNone/>
            </a:pPr>
            <a:r>
              <a:rPr lang="en-GB" sz="2400" dirty="0" smtClean="0">
                <a:solidFill>
                  <a:srgbClr val="5A666D"/>
                </a:solidFill>
                <a:latin typeface="Arial" panose="020B0604020202020204" pitchFamily="34" charset="0"/>
              </a:rPr>
              <a:t>facebook.com/</a:t>
            </a:r>
            <a:r>
              <a:rPr lang="en-GB" sz="2400" dirty="0" err="1" smtClean="0">
                <a:solidFill>
                  <a:srgbClr val="5A666D"/>
                </a:solidFill>
                <a:latin typeface="Arial" panose="020B0604020202020204" pitchFamily="34" charset="0"/>
              </a:rPr>
              <a:t>emsa.lisbon</a:t>
            </a:r>
            <a:endParaRPr lang="en-GB" sz="2400" dirty="0">
              <a:solidFill>
                <a:srgbClr val="5A666D"/>
              </a:solidFill>
              <a:latin typeface="Arial" panose="020B0604020202020204" pitchFamily="34" charset="0"/>
            </a:endParaRPr>
          </a:p>
        </p:txBody>
      </p:sp>
      <p:pic>
        <p:nvPicPr>
          <p:cNvPr id="9" name="Obrázek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6017" y="5775504"/>
            <a:ext cx="207513" cy="572370"/>
          </a:xfrm>
          <a:prstGeom prst="rect">
            <a:avLst/>
          </a:prstGeom>
        </p:spPr>
      </p:pic>
      <p:grpSp>
        <p:nvGrpSpPr>
          <p:cNvPr id="11" name="Skupina 10"/>
          <p:cNvGrpSpPr/>
          <p:nvPr userDrawn="1"/>
        </p:nvGrpSpPr>
        <p:grpSpPr>
          <a:xfrm>
            <a:off x="6046373" y="5507460"/>
            <a:ext cx="2731869" cy="798090"/>
            <a:chOff x="6046373" y="5795771"/>
            <a:chExt cx="2731869" cy="798090"/>
          </a:xfrm>
        </p:grpSpPr>
        <p:pic>
          <p:nvPicPr>
            <p:cNvPr id="13" name="Obrázek 1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8753" y="5795771"/>
              <a:ext cx="2729489" cy="509779"/>
            </a:xfrm>
            <a:prstGeom prst="rect">
              <a:avLst/>
            </a:prstGeom>
          </p:spPr>
        </p:pic>
        <p:pic>
          <p:nvPicPr>
            <p:cNvPr id="14" name="Obrázek 1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6373" y="6431956"/>
              <a:ext cx="2731868" cy="161905"/>
            </a:xfrm>
            <a:prstGeom prst="rect">
              <a:avLst/>
            </a:prstGeom>
          </p:spPr>
        </p:pic>
      </p:grpSp>
    </p:spTree>
    <p:extLst>
      <p:ext uri="{BB962C8B-B14F-4D97-AF65-F5344CB8AC3E}">
        <p14:creationId xmlns:p14="http://schemas.microsoft.com/office/powerpoint/2010/main" val="876998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Picure mosaic">
    <p:spTree>
      <p:nvGrpSpPr>
        <p:cNvPr id="1" name=""/>
        <p:cNvGrpSpPr/>
        <p:nvPr/>
      </p:nvGrpSpPr>
      <p:grpSpPr>
        <a:xfrm>
          <a:off x="0" y="0"/>
          <a:ext cx="0" cy="0"/>
          <a:chOff x="0" y="0"/>
          <a:chExt cx="0" cy="0"/>
        </a:xfrm>
      </p:grpSpPr>
      <p:pic>
        <p:nvPicPr>
          <p:cNvPr id="7" name="Obrázek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916681"/>
          </a:xfrm>
          <a:prstGeom prst="rect">
            <a:avLst/>
          </a:prstGeom>
        </p:spPr>
      </p:pic>
      <p:sp>
        <p:nvSpPr>
          <p:cNvPr id="2" name="Title 1"/>
          <p:cNvSpPr>
            <a:spLocks noGrp="1"/>
          </p:cNvSpPr>
          <p:nvPr>
            <p:ph type="title" hasCustomPrompt="1"/>
          </p:nvPr>
        </p:nvSpPr>
        <p:spPr/>
        <p:txBody>
          <a:bodyPr/>
          <a:lstStyle>
            <a:lvl1pPr>
              <a:defRPr/>
            </a:lvl1pPr>
          </a:lstStyle>
          <a:p>
            <a:r>
              <a:rPr lang="en-GB" dirty="0" smtClean="0"/>
              <a:t>This is the title of the section</a:t>
            </a:r>
            <a:endParaRPr lang="en-GB" dirty="0"/>
          </a:p>
        </p:txBody>
      </p:sp>
      <p:sp>
        <p:nvSpPr>
          <p:cNvPr id="6" name="Slide Number Placeholder 5"/>
          <p:cNvSpPr>
            <a:spLocks noGrp="1"/>
          </p:cNvSpPr>
          <p:nvPr>
            <p:ph type="sldNum" sz="quarter" idx="12"/>
          </p:nvPr>
        </p:nvSpPr>
        <p:spPr/>
        <p:txBody>
          <a:bodyPr/>
          <a:lstStyle/>
          <a:p>
            <a:fld id="{9F5869DD-A183-4DB1-94AF-557A5F3D5FC1}" type="slidenum">
              <a:rPr lang="en-GB" smtClean="0">
                <a:solidFill>
                  <a:srgbClr val="20AEE6"/>
                </a:solidFill>
              </a:rPr>
              <a:pPr/>
              <a:t>‹#›</a:t>
            </a:fld>
            <a:endParaRPr lang="en-GB" dirty="0">
              <a:solidFill>
                <a:srgbClr val="20AEE6"/>
              </a:solidFill>
            </a:endParaRPr>
          </a:p>
        </p:txBody>
      </p:sp>
      <p:pic>
        <p:nvPicPr>
          <p:cNvPr id="4" name="Obrázek 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39999" y="6431912"/>
            <a:ext cx="1145134" cy="214001"/>
          </a:xfrm>
          <a:prstGeom prst="rect">
            <a:avLst/>
          </a:prstGeom>
        </p:spPr>
      </p:pic>
      <p:pic>
        <p:nvPicPr>
          <p:cNvPr id="8" name="Obrázek 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036800" y="916681"/>
            <a:ext cx="5107200" cy="3797522"/>
          </a:xfrm>
          <a:prstGeom prst="rect">
            <a:avLst/>
          </a:prstGeom>
        </p:spPr>
      </p:pic>
      <p:pic>
        <p:nvPicPr>
          <p:cNvPr id="9" name="Picture 4"/>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0" y="916680"/>
            <a:ext cx="4876800" cy="4122955"/>
          </a:xfrm>
          <a:prstGeom prst="rect">
            <a:avLst/>
          </a:prstGeom>
        </p:spPr>
      </p:pic>
      <p:pic>
        <p:nvPicPr>
          <p:cNvPr id="10" name="Obrázek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600982"/>
            <a:ext cx="4036800" cy="2691200"/>
          </a:xfrm>
          <a:prstGeom prst="rect">
            <a:avLst/>
          </a:prstGeom>
          <a:noFill/>
          <a:ln>
            <a:noFill/>
          </a:ln>
        </p:spPr>
      </p:pic>
      <p:pic>
        <p:nvPicPr>
          <p:cNvPr id="11" name="Afbeelding 10"/>
          <p:cNvPicPr>
            <a:picLocks noChangeAspect="1"/>
          </p:cNvPicPr>
          <p:nvPr userDrawn="1"/>
        </p:nvPicPr>
        <p:blipFill>
          <a:blip r:embed="rId7" cstate="print">
            <a:extLst>
              <a:ext uri="{28A0092B-C50C-407E-A947-70E740481C1C}">
                <a14:useLocalDpi xmlns:a14="http://schemas.microsoft.com/office/drawing/2010/main"/>
              </a:ext>
            </a:extLst>
          </a:blip>
          <a:stretch>
            <a:fillRect/>
          </a:stretch>
        </p:blipFill>
        <p:spPr>
          <a:xfrm>
            <a:off x="4036800" y="2870358"/>
            <a:ext cx="5107200" cy="3421824"/>
          </a:xfrm>
          <a:prstGeom prst="rect">
            <a:avLst/>
          </a:prstGeom>
        </p:spPr>
      </p:pic>
    </p:spTree>
    <p:extLst>
      <p:ext uri="{BB962C8B-B14F-4D97-AF65-F5344CB8AC3E}">
        <p14:creationId xmlns:p14="http://schemas.microsoft.com/office/powerpoint/2010/main" val="959751795"/>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End slide with picture">
    <p:spTree>
      <p:nvGrpSpPr>
        <p:cNvPr id="1" name=""/>
        <p:cNvGrpSpPr/>
        <p:nvPr/>
      </p:nvGrpSpPr>
      <p:grpSpPr>
        <a:xfrm>
          <a:off x="0" y="0"/>
          <a:ext cx="0" cy="0"/>
          <a:chOff x="0" y="0"/>
          <a:chExt cx="0" cy="0"/>
        </a:xfrm>
      </p:grpSpPr>
      <p:sp>
        <p:nvSpPr>
          <p:cNvPr id="6" name="TextovéPole 5"/>
          <p:cNvSpPr txBox="1"/>
          <p:nvPr userDrawn="1"/>
        </p:nvSpPr>
        <p:spPr>
          <a:xfrm>
            <a:off x="889580" y="5680917"/>
            <a:ext cx="3371757" cy="369332"/>
          </a:xfrm>
          <a:prstGeom prst="rect">
            <a:avLst/>
          </a:prstGeom>
          <a:noFill/>
        </p:spPr>
        <p:txBody>
          <a:bodyPr wrap="none" lIns="0" tIns="0" rIns="0" bIns="0" rtlCol="0">
            <a:spAutoFit/>
          </a:bodyPr>
          <a:lstStyle/>
          <a:p>
            <a:pPr algn="l" defTabSz="914400" eaLnBrk="1" fontAlgn="auto" hangingPunct="1">
              <a:lnSpc>
                <a:spcPct val="100000"/>
              </a:lnSpc>
              <a:spcBef>
                <a:spcPts val="0"/>
              </a:spcBef>
              <a:spcAft>
                <a:spcPts val="0"/>
              </a:spcAft>
              <a:buClrTx/>
              <a:buSzTx/>
              <a:buFontTx/>
              <a:buNone/>
            </a:pPr>
            <a:r>
              <a:rPr lang="en-GB" sz="2400" dirty="0" smtClean="0">
                <a:solidFill>
                  <a:srgbClr val="5A666D"/>
                </a:solidFill>
                <a:latin typeface="Arial" panose="020B0604020202020204" pitchFamily="34" charset="0"/>
              </a:rPr>
              <a:t>twitter.com/</a:t>
            </a:r>
            <a:r>
              <a:rPr lang="en-GB" sz="2400" dirty="0" err="1" smtClean="0">
                <a:solidFill>
                  <a:srgbClr val="5A666D"/>
                </a:solidFill>
                <a:latin typeface="Arial" panose="020B0604020202020204" pitchFamily="34" charset="0"/>
              </a:rPr>
              <a:t>emsa_lisbon</a:t>
            </a:r>
            <a:r>
              <a:rPr lang="en-GB" sz="2400" dirty="0" smtClean="0">
                <a:solidFill>
                  <a:srgbClr val="5A666D"/>
                </a:solidFill>
                <a:latin typeface="Arial" panose="020B0604020202020204" pitchFamily="34" charset="0"/>
              </a:rPr>
              <a:t> </a:t>
            </a:r>
            <a:endParaRPr lang="en-GB" sz="2400" dirty="0">
              <a:solidFill>
                <a:srgbClr val="5A666D"/>
              </a:solidFill>
              <a:latin typeface="Arial" panose="020B0604020202020204" pitchFamily="34" charset="0"/>
            </a:endParaRPr>
          </a:p>
        </p:txBody>
      </p:sp>
      <p:sp>
        <p:nvSpPr>
          <p:cNvPr id="12" name="TextovéPole 11"/>
          <p:cNvSpPr txBox="1"/>
          <p:nvPr userDrawn="1"/>
        </p:nvSpPr>
        <p:spPr>
          <a:xfrm>
            <a:off x="889580" y="6050249"/>
            <a:ext cx="3646832" cy="369332"/>
          </a:xfrm>
          <a:prstGeom prst="rect">
            <a:avLst/>
          </a:prstGeom>
          <a:noFill/>
        </p:spPr>
        <p:txBody>
          <a:bodyPr wrap="none" lIns="0" tIns="0" rIns="0" bIns="0" rtlCol="0">
            <a:spAutoFit/>
          </a:bodyPr>
          <a:lstStyle/>
          <a:p>
            <a:pPr algn="l" defTabSz="914400" eaLnBrk="1" fontAlgn="auto" hangingPunct="1">
              <a:lnSpc>
                <a:spcPct val="100000"/>
              </a:lnSpc>
              <a:spcBef>
                <a:spcPts val="0"/>
              </a:spcBef>
              <a:spcAft>
                <a:spcPts val="0"/>
              </a:spcAft>
              <a:buClrTx/>
              <a:buSzTx/>
              <a:buFontTx/>
              <a:buNone/>
            </a:pPr>
            <a:r>
              <a:rPr lang="en-GB" sz="2400" dirty="0" smtClean="0">
                <a:solidFill>
                  <a:srgbClr val="5A666D"/>
                </a:solidFill>
                <a:latin typeface="Arial" panose="020B0604020202020204" pitchFamily="34" charset="0"/>
              </a:rPr>
              <a:t>facebook.com/</a:t>
            </a:r>
            <a:r>
              <a:rPr lang="en-GB" sz="2400" dirty="0" err="1" smtClean="0">
                <a:solidFill>
                  <a:srgbClr val="5A666D"/>
                </a:solidFill>
                <a:latin typeface="Arial" panose="020B0604020202020204" pitchFamily="34" charset="0"/>
              </a:rPr>
              <a:t>emsa.lisbon</a:t>
            </a:r>
            <a:endParaRPr lang="en-GB" sz="2400" dirty="0">
              <a:solidFill>
                <a:srgbClr val="5A666D"/>
              </a:solidFill>
              <a:latin typeface="Arial" panose="020B0604020202020204" pitchFamily="34" charset="0"/>
            </a:endParaRPr>
          </a:p>
        </p:txBody>
      </p:sp>
      <p:pic>
        <p:nvPicPr>
          <p:cNvPr id="9" name="Obrázek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6017" y="5775504"/>
            <a:ext cx="207513" cy="572370"/>
          </a:xfrm>
          <a:prstGeom prst="rect">
            <a:avLst/>
          </a:prstGeom>
        </p:spPr>
      </p:pic>
      <p:grpSp>
        <p:nvGrpSpPr>
          <p:cNvPr id="11" name="Skupina 10"/>
          <p:cNvGrpSpPr/>
          <p:nvPr userDrawn="1"/>
        </p:nvGrpSpPr>
        <p:grpSpPr>
          <a:xfrm>
            <a:off x="6046373" y="5507460"/>
            <a:ext cx="2731869" cy="798090"/>
            <a:chOff x="6046373" y="5795771"/>
            <a:chExt cx="2731869" cy="798090"/>
          </a:xfrm>
        </p:grpSpPr>
        <p:pic>
          <p:nvPicPr>
            <p:cNvPr id="13" name="Obrázek 1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8753" y="5795771"/>
              <a:ext cx="2729489" cy="509779"/>
            </a:xfrm>
            <a:prstGeom prst="rect">
              <a:avLst/>
            </a:prstGeom>
          </p:spPr>
        </p:pic>
        <p:pic>
          <p:nvPicPr>
            <p:cNvPr id="14" name="Obrázek 1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6373" y="6431956"/>
              <a:ext cx="2731868" cy="161905"/>
            </a:xfrm>
            <a:prstGeom prst="rect">
              <a:avLst/>
            </a:prstGeom>
          </p:spPr>
        </p:pic>
      </p:grpSp>
      <p:sp>
        <p:nvSpPr>
          <p:cNvPr id="10" name="Podnadpis 2"/>
          <p:cNvSpPr>
            <a:spLocks noGrp="1"/>
          </p:cNvSpPr>
          <p:nvPr>
            <p:ph type="subTitle" idx="1"/>
          </p:nvPr>
        </p:nvSpPr>
        <p:spPr>
          <a:xfrm>
            <a:off x="536017" y="5054600"/>
            <a:ext cx="8064000" cy="389656"/>
          </a:xfrm>
        </p:spPr>
        <p:txBody>
          <a:bodyPr/>
          <a:lstStyle/>
          <a:p>
            <a:r>
              <a:rPr lang="en-GB" dirty="0" smtClean="0"/>
              <a:t>emsa.europa.eu</a:t>
            </a:r>
            <a:endParaRPr lang="en-GB" dirty="0"/>
          </a:p>
        </p:txBody>
      </p:sp>
      <p:pic>
        <p:nvPicPr>
          <p:cNvPr id="2" name="Picture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1"/>
            <a:ext cx="9144000" cy="4825614"/>
          </a:xfrm>
          <a:prstGeom prst="rect">
            <a:avLst/>
          </a:prstGeom>
        </p:spPr>
      </p:pic>
    </p:spTree>
    <p:extLst>
      <p:ext uri="{BB962C8B-B14F-4D97-AF65-F5344CB8AC3E}">
        <p14:creationId xmlns:p14="http://schemas.microsoft.com/office/powerpoint/2010/main" val="211808518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2">
    <p:spTree>
      <p:nvGrpSpPr>
        <p:cNvPr id="1" name=""/>
        <p:cNvGrpSpPr/>
        <p:nvPr/>
      </p:nvGrpSpPr>
      <p:grpSpPr>
        <a:xfrm>
          <a:off x="0" y="0"/>
          <a:ext cx="0" cy="0"/>
          <a:chOff x="0" y="0"/>
          <a:chExt cx="0" cy="0"/>
        </a:xfrm>
      </p:grpSpPr>
      <p:pic>
        <p:nvPicPr>
          <p:cNvPr id="4" name="Obrázek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38321" cy="4257081"/>
          </a:xfrm>
          <a:prstGeom prst="rect">
            <a:avLst/>
          </a:prstGeom>
        </p:spPr>
      </p:pic>
      <p:sp>
        <p:nvSpPr>
          <p:cNvPr id="2" name="Title 1"/>
          <p:cNvSpPr>
            <a:spLocks noGrp="1"/>
          </p:cNvSpPr>
          <p:nvPr>
            <p:ph type="ctrTitle" hasCustomPrompt="1"/>
          </p:nvPr>
        </p:nvSpPr>
        <p:spPr>
          <a:xfrm>
            <a:off x="540000" y="969963"/>
            <a:ext cx="8064000" cy="2327275"/>
          </a:xfrm>
        </p:spPr>
        <p:txBody>
          <a:bodyPr anchor="b">
            <a:normAutofit/>
          </a:bodyPr>
          <a:lstStyle>
            <a:lvl1pPr algn="l">
              <a:defRPr sz="4800">
                <a:solidFill>
                  <a:srgbClr val="5A666D"/>
                </a:solidFill>
              </a:defRPr>
            </a:lvl1pPr>
          </a:lstStyle>
          <a:p>
            <a:r>
              <a:rPr lang="en-GB" dirty="0" smtClean="0"/>
              <a:t>This is the title page</a:t>
            </a:r>
            <a:br>
              <a:rPr lang="en-GB" dirty="0" smtClean="0"/>
            </a:br>
            <a:r>
              <a:rPr lang="en-GB" dirty="0" smtClean="0"/>
              <a:t>for the whole presentation</a:t>
            </a:r>
            <a:br>
              <a:rPr lang="en-GB" dirty="0" smtClean="0"/>
            </a:br>
            <a:r>
              <a:rPr lang="en-GB" dirty="0" smtClean="0"/>
              <a:t>in three lines maximum</a:t>
            </a:r>
            <a:endParaRPr lang="en-GB" dirty="0"/>
          </a:p>
        </p:txBody>
      </p:sp>
      <p:sp>
        <p:nvSpPr>
          <p:cNvPr id="3" name="Subtitle 2"/>
          <p:cNvSpPr>
            <a:spLocks noGrp="1"/>
          </p:cNvSpPr>
          <p:nvPr>
            <p:ph type="subTitle" idx="1" hasCustomPrompt="1"/>
          </p:nvPr>
        </p:nvSpPr>
        <p:spPr>
          <a:xfrm>
            <a:off x="540000" y="3297238"/>
            <a:ext cx="8064000" cy="807443"/>
          </a:xfrm>
        </p:spPr>
        <p:txBody>
          <a:bodyPr anchor="ctr">
            <a:normAutofit/>
          </a:bodyPr>
          <a:lstStyle>
            <a:lvl1pPr marL="0" indent="0" algn="l">
              <a:buNone/>
              <a:defRPr sz="32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smtClean="0"/>
              <a:t>Subtitle in one line maximum</a:t>
            </a:r>
            <a:endParaRPr lang="en-GB" dirty="0"/>
          </a:p>
        </p:txBody>
      </p:sp>
      <p:pic>
        <p:nvPicPr>
          <p:cNvPr id="7" name="Obrázek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6921" y="282140"/>
            <a:ext cx="2731320" cy="162000"/>
          </a:xfrm>
          <a:prstGeom prst="rect">
            <a:avLst/>
          </a:prstGeom>
        </p:spPr>
      </p:pic>
      <p:pic>
        <p:nvPicPr>
          <p:cNvPr id="8" name="Obrázek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8753" y="5806800"/>
            <a:ext cx="2729489" cy="509779"/>
          </a:xfrm>
          <a:prstGeom prst="rect">
            <a:avLst/>
          </a:prstGeom>
        </p:spPr>
      </p:pic>
      <p:sp>
        <p:nvSpPr>
          <p:cNvPr id="9" name="Zástupný symbol pro text 18"/>
          <p:cNvSpPr>
            <a:spLocks noGrp="1"/>
          </p:cNvSpPr>
          <p:nvPr>
            <p:ph type="body" sz="quarter" idx="11" hasCustomPrompt="1"/>
          </p:nvPr>
        </p:nvSpPr>
        <p:spPr>
          <a:xfrm>
            <a:off x="540000" y="5728811"/>
            <a:ext cx="4724400" cy="576739"/>
          </a:xfrm>
        </p:spPr>
        <p:txBody>
          <a:bodyPr anchor="b">
            <a:normAutofit/>
          </a:bodyPr>
          <a:lstStyle>
            <a:lvl1pPr>
              <a:defRPr sz="1800" b="0">
                <a:solidFill>
                  <a:srgbClr val="5A666D"/>
                </a:solidFill>
              </a:defRPr>
            </a:lvl1pPr>
          </a:lstStyle>
          <a:p>
            <a:pPr lvl="0"/>
            <a:r>
              <a:rPr lang="en-GB" dirty="0" smtClean="0"/>
              <a:t>Insert text</a:t>
            </a:r>
          </a:p>
        </p:txBody>
      </p:sp>
      <p:sp>
        <p:nvSpPr>
          <p:cNvPr id="11" name="Zástupný symbol pro text 16"/>
          <p:cNvSpPr>
            <a:spLocks noGrp="1"/>
          </p:cNvSpPr>
          <p:nvPr>
            <p:ph type="body" sz="quarter" idx="10" hasCustomPrompt="1"/>
          </p:nvPr>
        </p:nvSpPr>
        <p:spPr>
          <a:xfrm>
            <a:off x="540000" y="4909661"/>
            <a:ext cx="5057775" cy="819150"/>
          </a:xfrm>
        </p:spPr>
        <p:txBody>
          <a:bodyPr anchor="b">
            <a:normAutofit/>
          </a:bodyPr>
          <a:lstStyle>
            <a:lvl1pPr>
              <a:defRPr sz="2400" b="0">
                <a:solidFill>
                  <a:srgbClr val="5A666D"/>
                </a:solidFill>
              </a:defRPr>
            </a:lvl1pPr>
          </a:lstStyle>
          <a:p>
            <a:pPr lvl="0"/>
            <a:r>
              <a:rPr lang="en-GB" dirty="0" smtClean="0"/>
              <a:t>Insert text</a:t>
            </a:r>
          </a:p>
        </p:txBody>
      </p:sp>
    </p:spTree>
    <p:extLst>
      <p:ext uri="{BB962C8B-B14F-4D97-AF65-F5344CB8AC3E}">
        <p14:creationId xmlns:p14="http://schemas.microsoft.com/office/powerpoint/2010/main" val="3948182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End slide with picture 2">
    <p:spTree>
      <p:nvGrpSpPr>
        <p:cNvPr id="1" name=""/>
        <p:cNvGrpSpPr/>
        <p:nvPr/>
      </p:nvGrpSpPr>
      <p:grpSpPr>
        <a:xfrm>
          <a:off x="0" y="0"/>
          <a:ext cx="0" cy="0"/>
          <a:chOff x="0" y="0"/>
          <a:chExt cx="0" cy="0"/>
        </a:xfrm>
      </p:grpSpPr>
      <p:sp>
        <p:nvSpPr>
          <p:cNvPr id="6" name="TextovéPole 5"/>
          <p:cNvSpPr txBox="1"/>
          <p:nvPr userDrawn="1"/>
        </p:nvSpPr>
        <p:spPr>
          <a:xfrm>
            <a:off x="889580" y="5680917"/>
            <a:ext cx="3371757" cy="369332"/>
          </a:xfrm>
          <a:prstGeom prst="rect">
            <a:avLst/>
          </a:prstGeom>
          <a:noFill/>
        </p:spPr>
        <p:txBody>
          <a:bodyPr wrap="none" lIns="0" tIns="0" rIns="0" bIns="0" rtlCol="0">
            <a:spAutoFit/>
          </a:bodyPr>
          <a:lstStyle/>
          <a:p>
            <a:pPr algn="l" defTabSz="914400" eaLnBrk="1" fontAlgn="auto" hangingPunct="1">
              <a:lnSpc>
                <a:spcPct val="100000"/>
              </a:lnSpc>
              <a:spcBef>
                <a:spcPts val="0"/>
              </a:spcBef>
              <a:spcAft>
                <a:spcPts val="0"/>
              </a:spcAft>
              <a:buClrTx/>
              <a:buSzTx/>
              <a:buFontTx/>
              <a:buNone/>
            </a:pPr>
            <a:r>
              <a:rPr lang="en-GB" sz="2400" dirty="0" smtClean="0">
                <a:solidFill>
                  <a:srgbClr val="5A666D"/>
                </a:solidFill>
                <a:latin typeface="Arial" panose="020B0604020202020204" pitchFamily="34" charset="0"/>
              </a:rPr>
              <a:t>twitter.com/</a:t>
            </a:r>
            <a:r>
              <a:rPr lang="en-GB" sz="2400" dirty="0" err="1" smtClean="0">
                <a:solidFill>
                  <a:srgbClr val="5A666D"/>
                </a:solidFill>
                <a:latin typeface="Arial" panose="020B0604020202020204" pitchFamily="34" charset="0"/>
              </a:rPr>
              <a:t>emsa_lisbon</a:t>
            </a:r>
            <a:r>
              <a:rPr lang="en-GB" sz="2400" dirty="0" smtClean="0">
                <a:solidFill>
                  <a:srgbClr val="5A666D"/>
                </a:solidFill>
                <a:latin typeface="Arial" panose="020B0604020202020204" pitchFamily="34" charset="0"/>
              </a:rPr>
              <a:t> </a:t>
            </a:r>
            <a:endParaRPr lang="en-GB" sz="2400" dirty="0">
              <a:solidFill>
                <a:srgbClr val="5A666D"/>
              </a:solidFill>
              <a:latin typeface="Arial" panose="020B0604020202020204" pitchFamily="34" charset="0"/>
            </a:endParaRPr>
          </a:p>
        </p:txBody>
      </p:sp>
      <p:sp>
        <p:nvSpPr>
          <p:cNvPr id="12" name="TextovéPole 11"/>
          <p:cNvSpPr txBox="1"/>
          <p:nvPr userDrawn="1"/>
        </p:nvSpPr>
        <p:spPr>
          <a:xfrm>
            <a:off x="889580" y="6050249"/>
            <a:ext cx="3646832" cy="369332"/>
          </a:xfrm>
          <a:prstGeom prst="rect">
            <a:avLst/>
          </a:prstGeom>
          <a:noFill/>
        </p:spPr>
        <p:txBody>
          <a:bodyPr wrap="none" lIns="0" tIns="0" rIns="0" bIns="0" rtlCol="0">
            <a:spAutoFit/>
          </a:bodyPr>
          <a:lstStyle/>
          <a:p>
            <a:pPr algn="l" defTabSz="914400" eaLnBrk="1" fontAlgn="auto" hangingPunct="1">
              <a:lnSpc>
                <a:spcPct val="100000"/>
              </a:lnSpc>
              <a:spcBef>
                <a:spcPts val="0"/>
              </a:spcBef>
              <a:spcAft>
                <a:spcPts val="0"/>
              </a:spcAft>
              <a:buClrTx/>
              <a:buSzTx/>
              <a:buFontTx/>
              <a:buNone/>
            </a:pPr>
            <a:r>
              <a:rPr lang="en-GB" sz="2400" dirty="0" smtClean="0">
                <a:solidFill>
                  <a:srgbClr val="5A666D"/>
                </a:solidFill>
                <a:latin typeface="Arial" panose="020B0604020202020204" pitchFamily="34" charset="0"/>
              </a:rPr>
              <a:t>facebook.com/</a:t>
            </a:r>
            <a:r>
              <a:rPr lang="en-GB" sz="2400" dirty="0" err="1" smtClean="0">
                <a:solidFill>
                  <a:srgbClr val="5A666D"/>
                </a:solidFill>
                <a:latin typeface="Arial" panose="020B0604020202020204" pitchFamily="34" charset="0"/>
              </a:rPr>
              <a:t>emsa.lisbon</a:t>
            </a:r>
            <a:endParaRPr lang="en-GB" sz="2400" dirty="0">
              <a:solidFill>
                <a:srgbClr val="5A666D"/>
              </a:solidFill>
              <a:latin typeface="Arial" panose="020B0604020202020204" pitchFamily="34" charset="0"/>
            </a:endParaRPr>
          </a:p>
        </p:txBody>
      </p:sp>
      <p:pic>
        <p:nvPicPr>
          <p:cNvPr id="9" name="Obrázek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6017" y="5775504"/>
            <a:ext cx="207513" cy="572370"/>
          </a:xfrm>
          <a:prstGeom prst="rect">
            <a:avLst/>
          </a:prstGeom>
        </p:spPr>
      </p:pic>
      <p:grpSp>
        <p:nvGrpSpPr>
          <p:cNvPr id="11" name="Skupina 10"/>
          <p:cNvGrpSpPr/>
          <p:nvPr userDrawn="1"/>
        </p:nvGrpSpPr>
        <p:grpSpPr>
          <a:xfrm>
            <a:off x="6046373" y="5507460"/>
            <a:ext cx="2731869" cy="798090"/>
            <a:chOff x="6046373" y="5795771"/>
            <a:chExt cx="2731869" cy="798090"/>
          </a:xfrm>
        </p:grpSpPr>
        <p:pic>
          <p:nvPicPr>
            <p:cNvPr id="13" name="Obrázek 1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8753" y="5795771"/>
              <a:ext cx="2729489" cy="509779"/>
            </a:xfrm>
            <a:prstGeom prst="rect">
              <a:avLst/>
            </a:prstGeom>
          </p:spPr>
        </p:pic>
        <p:pic>
          <p:nvPicPr>
            <p:cNvPr id="14" name="Obrázek 1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6373" y="6431956"/>
              <a:ext cx="2731868" cy="161905"/>
            </a:xfrm>
            <a:prstGeom prst="rect">
              <a:avLst/>
            </a:prstGeom>
          </p:spPr>
        </p:pic>
      </p:grpSp>
      <p:sp>
        <p:nvSpPr>
          <p:cNvPr id="10" name="Podnadpis 2"/>
          <p:cNvSpPr>
            <a:spLocks noGrp="1"/>
          </p:cNvSpPr>
          <p:nvPr>
            <p:ph type="subTitle" idx="1"/>
          </p:nvPr>
        </p:nvSpPr>
        <p:spPr>
          <a:xfrm>
            <a:off x="536017" y="5054600"/>
            <a:ext cx="8064000" cy="389656"/>
          </a:xfrm>
        </p:spPr>
        <p:txBody>
          <a:bodyPr/>
          <a:lstStyle/>
          <a:p>
            <a:r>
              <a:rPr lang="en-GB" dirty="0" smtClean="0"/>
              <a:t>emsa.europa.eu</a:t>
            </a:r>
            <a:endParaRPr lang="en-GB" dirty="0"/>
          </a:p>
        </p:txBody>
      </p:sp>
      <p:pic>
        <p:nvPicPr>
          <p:cNvPr id="2" name="Picture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1"/>
            <a:ext cx="9144000" cy="4825614"/>
          </a:xfrm>
          <a:prstGeom prst="rect">
            <a:avLst/>
          </a:prstGeom>
        </p:spPr>
      </p:pic>
    </p:spTree>
    <p:extLst>
      <p:ext uri="{BB962C8B-B14F-4D97-AF65-F5344CB8AC3E}">
        <p14:creationId xmlns:p14="http://schemas.microsoft.com/office/powerpoint/2010/main" val="1563454572"/>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lvl1pPr>
              <a:defRPr lang="en-GB" dirty="0"/>
            </a:lvl1pPr>
          </a:lstStyle>
          <a:p>
            <a:endParaRPr>
              <a:solidFill>
                <a:prstClr val="black"/>
              </a:solidFill>
            </a:endParaRPr>
          </a:p>
        </p:txBody>
      </p:sp>
      <p:sp>
        <p:nvSpPr>
          <p:cNvPr id="4" name="Slide Number Placeholder 3"/>
          <p:cNvSpPr>
            <a:spLocks noGrp="1"/>
          </p:cNvSpPr>
          <p:nvPr>
            <p:ph type="sldNum" sz="quarter" idx="12"/>
          </p:nvPr>
        </p:nvSpPr>
        <p:spPr/>
        <p:txBody>
          <a:bodyPr/>
          <a:lstStyle/>
          <a:p>
            <a:fld id="{9F5869DD-A183-4DB1-94AF-557A5F3D5FC1}" type="slidenum">
              <a:rPr lang="en-GB" smtClean="0">
                <a:solidFill>
                  <a:srgbClr val="20AEE6"/>
                </a:solidFill>
              </a:rPr>
              <a:pPr/>
              <a:t>‹#›</a:t>
            </a:fld>
            <a:endParaRPr lang="en-GB" dirty="0">
              <a:solidFill>
                <a:srgbClr val="20AEE6"/>
              </a:solidFill>
            </a:endParaRPr>
          </a:p>
        </p:txBody>
      </p:sp>
    </p:spTree>
    <p:extLst>
      <p:ext uri="{BB962C8B-B14F-4D97-AF65-F5344CB8AC3E}">
        <p14:creationId xmlns:p14="http://schemas.microsoft.com/office/powerpoint/2010/main" val="53213327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3">
    <p:spTree>
      <p:nvGrpSpPr>
        <p:cNvPr id="1" name=""/>
        <p:cNvGrpSpPr/>
        <p:nvPr/>
      </p:nvGrpSpPr>
      <p:grpSpPr>
        <a:xfrm>
          <a:off x="0" y="0"/>
          <a:ext cx="0" cy="0"/>
          <a:chOff x="0" y="0"/>
          <a:chExt cx="0" cy="0"/>
        </a:xfrm>
      </p:grpSpPr>
      <p:pic>
        <p:nvPicPr>
          <p:cNvPr id="5" name="Obrázek 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37391" cy="4257427"/>
          </a:xfrm>
          <a:prstGeom prst="rect">
            <a:avLst/>
          </a:prstGeom>
        </p:spPr>
      </p:pic>
      <p:pic>
        <p:nvPicPr>
          <p:cNvPr id="6" name="Obrázek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6921" y="282140"/>
            <a:ext cx="2731320" cy="162000"/>
          </a:xfrm>
          <a:prstGeom prst="rect">
            <a:avLst/>
          </a:prstGeom>
        </p:spPr>
      </p:pic>
      <p:sp>
        <p:nvSpPr>
          <p:cNvPr id="2" name="Title 1"/>
          <p:cNvSpPr>
            <a:spLocks noGrp="1"/>
          </p:cNvSpPr>
          <p:nvPr>
            <p:ph type="ctrTitle" hasCustomPrompt="1"/>
          </p:nvPr>
        </p:nvSpPr>
        <p:spPr>
          <a:xfrm>
            <a:off x="540000" y="969963"/>
            <a:ext cx="8064000" cy="2327275"/>
          </a:xfrm>
        </p:spPr>
        <p:txBody>
          <a:bodyPr anchor="b">
            <a:normAutofit/>
          </a:bodyPr>
          <a:lstStyle>
            <a:lvl1pPr algn="l">
              <a:defRPr sz="4800">
                <a:solidFill>
                  <a:schemeClr val="bg1"/>
                </a:solidFill>
              </a:defRPr>
            </a:lvl1pPr>
          </a:lstStyle>
          <a:p>
            <a:r>
              <a:rPr lang="en-GB" dirty="0" smtClean="0"/>
              <a:t>This is the title page</a:t>
            </a:r>
            <a:br>
              <a:rPr lang="en-GB" dirty="0" smtClean="0"/>
            </a:br>
            <a:r>
              <a:rPr lang="en-GB" dirty="0" smtClean="0"/>
              <a:t>for the whole presentation</a:t>
            </a:r>
            <a:br>
              <a:rPr lang="en-GB" dirty="0" smtClean="0"/>
            </a:br>
            <a:r>
              <a:rPr lang="en-GB" dirty="0" smtClean="0"/>
              <a:t>in three lines maximum</a:t>
            </a:r>
            <a:endParaRPr lang="en-GB" dirty="0"/>
          </a:p>
        </p:txBody>
      </p:sp>
      <p:sp>
        <p:nvSpPr>
          <p:cNvPr id="3" name="Subtitle 2"/>
          <p:cNvSpPr>
            <a:spLocks noGrp="1"/>
          </p:cNvSpPr>
          <p:nvPr>
            <p:ph type="subTitle" idx="1" hasCustomPrompt="1"/>
          </p:nvPr>
        </p:nvSpPr>
        <p:spPr>
          <a:xfrm>
            <a:off x="540000" y="3297238"/>
            <a:ext cx="8064000" cy="807443"/>
          </a:xfrm>
        </p:spPr>
        <p:txBody>
          <a:bodyPr anchor="ctr">
            <a:normAutofit/>
          </a:bodyPr>
          <a:lstStyle>
            <a:lvl1pPr marL="0" indent="0" algn="l">
              <a:buNone/>
              <a:defRPr sz="3200" b="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smtClean="0"/>
              <a:t>Subtitle in one line maximum</a:t>
            </a:r>
            <a:endParaRPr lang="en-GB" dirty="0"/>
          </a:p>
        </p:txBody>
      </p:sp>
      <p:pic>
        <p:nvPicPr>
          <p:cNvPr id="8" name="Obrázek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8753" y="5795771"/>
            <a:ext cx="2729489" cy="509779"/>
          </a:xfrm>
          <a:prstGeom prst="rect">
            <a:avLst/>
          </a:prstGeom>
        </p:spPr>
      </p:pic>
      <p:sp>
        <p:nvSpPr>
          <p:cNvPr id="9" name="Zástupný symbol pro text 18"/>
          <p:cNvSpPr>
            <a:spLocks noGrp="1"/>
          </p:cNvSpPr>
          <p:nvPr>
            <p:ph type="body" sz="quarter" idx="11" hasCustomPrompt="1"/>
          </p:nvPr>
        </p:nvSpPr>
        <p:spPr>
          <a:xfrm>
            <a:off x="540000" y="5728811"/>
            <a:ext cx="4724400" cy="576739"/>
          </a:xfrm>
        </p:spPr>
        <p:txBody>
          <a:bodyPr anchor="b">
            <a:normAutofit/>
          </a:bodyPr>
          <a:lstStyle>
            <a:lvl1pPr>
              <a:defRPr sz="1800" b="0">
                <a:solidFill>
                  <a:srgbClr val="5A666D"/>
                </a:solidFill>
              </a:defRPr>
            </a:lvl1pPr>
          </a:lstStyle>
          <a:p>
            <a:pPr lvl="0"/>
            <a:r>
              <a:rPr lang="en-GB" dirty="0" smtClean="0"/>
              <a:t>Insert text</a:t>
            </a:r>
          </a:p>
        </p:txBody>
      </p:sp>
      <p:sp>
        <p:nvSpPr>
          <p:cNvPr id="11" name="Zástupný symbol pro text 16"/>
          <p:cNvSpPr>
            <a:spLocks noGrp="1"/>
          </p:cNvSpPr>
          <p:nvPr>
            <p:ph type="body" sz="quarter" idx="10" hasCustomPrompt="1"/>
          </p:nvPr>
        </p:nvSpPr>
        <p:spPr>
          <a:xfrm>
            <a:off x="540000" y="4909661"/>
            <a:ext cx="5057775" cy="819150"/>
          </a:xfrm>
        </p:spPr>
        <p:txBody>
          <a:bodyPr anchor="b">
            <a:normAutofit/>
          </a:bodyPr>
          <a:lstStyle>
            <a:lvl1pPr>
              <a:defRPr sz="2400" b="0">
                <a:solidFill>
                  <a:srgbClr val="5A666D"/>
                </a:solidFill>
              </a:defRPr>
            </a:lvl1pPr>
          </a:lstStyle>
          <a:p>
            <a:pPr lvl="0"/>
            <a:r>
              <a:rPr lang="en-GB" dirty="0" smtClean="0"/>
              <a:t>Insert text</a:t>
            </a:r>
          </a:p>
        </p:txBody>
      </p:sp>
    </p:spTree>
    <p:extLst>
      <p:ext uri="{BB962C8B-B14F-4D97-AF65-F5344CB8AC3E}">
        <p14:creationId xmlns:p14="http://schemas.microsoft.com/office/powerpoint/2010/main" val="33658937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4">
    <p:spTree>
      <p:nvGrpSpPr>
        <p:cNvPr id="1" name=""/>
        <p:cNvGrpSpPr/>
        <p:nvPr/>
      </p:nvGrpSpPr>
      <p:grpSpPr>
        <a:xfrm>
          <a:off x="0" y="0"/>
          <a:ext cx="0" cy="0"/>
          <a:chOff x="0" y="0"/>
          <a:chExt cx="0" cy="0"/>
        </a:xfrm>
      </p:grpSpPr>
      <p:pic>
        <p:nvPicPr>
          <p:cNvPr id="10" name="Obrázek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4257319"/>
          </a:xfrm>
          <a:prstGeom prst="rect">
            <a:avLst/>
          </a:prstGeom>
        </p:spPr>
      </p:pic>
      <p:sp>
        <p:nvSpPr>
          <p:cNvPr id="2" name="Title 1"/>
          <p:cNvSpPr>
            <a:spLocks noGrp="1"/>
          </p:cNvSpPr>
          <p:nvPr>
            <p:ph type="ctrTitle" hasCustomPrompt="1"/>
          </p:nvPr>
        </p:nvSpPr>
        <p:spPr>
          <a:xfrm>
            <a:off x="540000" y="969963"/>
            <a:ext cx="8064000" cy="2327275"/>
          </a:xfrm>
        </p:spPr>
        <p:txBody>
          <a:bodyPr anchor="b">
            <a:normAutofit/>
          </a:bodyPr>
          <a:lstStyle>
            <a:lvl1pPr algn="l">
              <a:defRPr sz="4800">
                <a:solidFill>
                  <a:schemeClr val="bg1"/>
                </a:solidFill>
              </a:defRPr>
            </a:lvl1pPr>
          </a:lstStyle>
          <a:p>
            <a:r>
              <a:rPr lang="en-GB" dirty="0" smtClean="0"/>
              <a:t>This is the title page</a:t>
            </a:r>
            <a:br>
              <a:rPr lang="en-GB" dirty="0" smtClean="0"/>
            </a:br>
            <a:r>
              <a:rPr lang="en-GB" dirty="0" smtClean="0"/>
              <a:t>for the whole presentation</a:t>
            </a:r>
            <a:br>
              <a:rPr lang="en-GB" dirty="0" smtClean="0"/>
            </a:br>
            <a:r>
              <a:rPr lang="en-GB" dirty="0" smtClean="0"/>
              <a:t>in three lines maximum</a:t>
            </a:r>
            <a:endParaRPr lang="en-GB" dirty="0"/>
          </a:p>
        </p:txBody>
      </p:sp>
      <p:sp>
        <p:nvSpPr>
          <p:cNvPr id="3" name="Subtitle 2"/>
          <p:cNvSpPr>
            <a:spLocks noGrp="1"/>
          </p:cNvSpPr>
          <p:nvPr>
            <p:ph type="subTitle" idx="1" hasCustomPrompt="1"/>
          </p:nvPr>
        </p:nvSpPr>
        <p:spPr>
          <a:xfrm>
            <a:off x="540000" y="3297238"/>
            <a:ext cx="8064000" cy="807443"/>
          </a:xfrm>
        </p:spPr>
        <p:txBody>
          <a:bodyPr anchor="ctr">
            <a:normAutofit/>
          </a:bodyPr>
          <a:lstStyle>
            <a:lvl1pPr marL="0" indent="0" algn="l">
              <a:buNone/>
              <a:defRPr sz="32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smtClean="0"/>
              <a:t>Subtitle in one line maximum</a:t>
            </a:r>
            <a:endParaRPr lang="en-GB" dirty="0"/>
          </a:p>
        </p:txBody>
      </p:sp>
      <p:sp>
        <p:nvSpPr>
          <p:cNvPr id="9" name="Zástupný symbol pro text 18"/>
          <p:cNvSpPr>
            <a:spLocks noGrp="1"/>
          </p:cNvSpPr>
          <p:nvPr>
            <p:ph type="body" sz="quarter" idx="11" hasCustomPrompt="1"/>
          </p:nvPr>
        </p:nvSpPr>
        <p:spPr>
          <a:xfrm>
            <a:off x="540000" y="5728811"/>
            <a:ext cx="4724400" cy="576739"/>
          </a:xfrm>
        </p:spPr>
        <p:txBody>
          <a:bodyPr anchor="b">
            <a:normAutofit/>
          </a:bodyPr>
          <a:lstStyle>
            <a:lvl1pPr>
              <a:defRPr sz="1800" b="0">
                <a:solidFill>
                  <a:srgbClr val="5A666D"/>
                </a:solidFill>
              </a:defRPr>
            </a:lvl1pPr>
          </a:lstStyle>
          <a:p>
            <a:pPr lvl="0"/>
            <a:r>
              <a:rPr lang="en-GB" dirty="0" smtClean="0"/>
              <a:t>Insert text</a:t>
            </a:r>
          </a:p>
        </p:txBody>
      </p:sp>
      <p:sp>
        <p:nvSpPr>
          <p:cNvPr id="11" name="Zástupný symbol pro text 16"/>
          <p:cNvSpPr>
            <a:spLocks noGrp="1"/>
          </p:cNvSpPr>
          <p:nvPr>
            <p:ph type="body" sz="quarter" idx="10" hasCustomPrompt="1"/>
          </p:nvPr>
        </p:nvSpPr>
        <p:spPr>
          <a:xfrm>
            <a:off x="540000" y="4909661"/>
            <a:ext cx="5057775" cy="819150"/>
          </a:xfrm>
        </p:spPr>
        <p:txBody>
          <a:bodyPr anchor="b">
            <a:normAutofit/>
          </a:bodyPr>
          <a:lstStyle>
            <a:lvl1pPr>
              <a:defRPr sz="2400" b="0">
                <a:solidFill>
                  <a:srgbClr val="5A666D"/>
                </a:solidFill>
              </a:defRPr>
            </a:lvl1pPr>
          </a:lstStyle>
          <a:p>
            <a:pPr lvl="0"/>
            <a:r>
              <a:rPr lang="en-GB" dirty="0" smtClean="0"/>
              <a:t>Insert text</a:t>
            </a:r>
          </a:p>
        </p:txBody>
      </p:sp>
      <p:grpSp>
        <p:nvGrpSpPr>
          <p:cNvPr id="7" name="Skupina 6"/>
          <p:cNvGrpSpPr/>
          <p:nvPr userDrawn="1"/>
        </p:nvGrpSpPr>
        <p:grpSpPr>
          <a:xfrm>
            <a:off x="6046373" y="5507460"/>
            <a:ext cx="2731869" cy="798090"/>
            <a:chOff x="6046373" y="5795771"/>
            <a:chExt cx="2731869" cy="798090"/>
          </a:xfrm>
        </p:grpSpPr>
        <p:pic>
          <p:nvPicPr>
            <p:cNvPr id="8" name="Obrázek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8753" y="5795771"/>
              <a:ext cx="2729489" cy="509779"/>
            </a:xfrm>
            <a:prstGeom prst="rect">
              <a:avLst/>
            </a:prstGeom>
          </p:spPr>
        </p:pic>
        <p:pic>
          <p:nvPicPr>
            <p:cNvPr id="4" name="Obrázek 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6373" y="6431956"/>
              <a:ext cx="2731868" cy="161905"/>
            </a:xfrm>
            <a:prstGeom prst="rect">
              <a:avLst/>
            </a:prstGeom>
          </p:spPr>
        </p:pic>
      </p:grpSp>
    </p:spTree>
    <p:extLst>
      <p:ext uri="{BB962C8B-B14F-4D97-AF65-F5344CB8AC3E}">
        <p14:creationId xmlns:p14="http://schemas.microsoft.com/office/powerpoint/2010/main" val="41445591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el and Content">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lang="en-GB" dirty="0"/>
            </a:lvl1pPr>
          </a:lstStyle>
          <a:p>
            <a:endParaRPr>
              <a:solidFill>
                <a:prstClr val="black"/>
              </a:solidFill>
            </a:endParaRPr>
          </a:p>
        </p:txBody>
      </p:sp>
      <p:sp>
        <p:nvSpPr>
          <p:cNvPr id="2" name="Title 1"/>
          <p:cNvSpPr>
            <a:spLocks noGrp="1"/>
          </p:cNvSpPr>
          <p:nvPr>
            <p:ph type="title" hasCustomPrompt="1"/>
          </p:nvPr>
        </p:nvSpPr>
        <p:spPr/>
        <p:txBody>
          <a:bodyPr/>
          <a:lstStyle/>
          <a:p>
            <a:r>
              <a:rPr lang="en-GB" dirty="0" smtClean="0"/>
              <a:t>This is the title of the slide</a:t>
            </a:r>
            <a:endParaRPr lang="en-GB" dirty="0"/>
          </a:p>
        </p:txBody>
      </p:sp>
      <p:sp>
        <p:nvSpPr>
          <p:cNvPr id="3" name="Content Placeholder 2"/>
          <p:cNvSpPr>
            <a:spLocks noGrp="1"/>
          </p:cNvSpPr>
          <p:nvPr>
            <p:ph idx="1" hasCustomPrompt="1"/>
          </p:nvPr>
        </p:nvSpPr>
        <p:spPr/>
        <p:txBody>
          <a:bodyPr/>
          <a:lstStyle>
            <a:lvl1pPr>
              <a:defRPr/>
            </a:lvl1pPr>
            <a:lvl2pPr>
              <a:defRPr/>
            </a:lvl2pPr>
            <a:lvl3pPr>
              <a:defRPr/>
            </a:lvl3pPr>
            <a:lvl4pPr>
              <a:defRPr/>
            </a:lvl4pPr>
            <a:lvl5pPr>
              <a:defRPr/>
            </a:lvl5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p>
          <a:p>
            <a:pPr lvl="4"/>
            <a:r>
              <a:rPr lang="en-GB" dirty="0" smtClean="0"/>
              <a:t>List level 3</a:t>
            </a:r>
            <a:endParaRPr lang="en-GB" dirty="0"/>
          </a:p>
        </p:txBody>
      </p:sp>
      <p:sp>
        <p:nvSpPr>
          <p:cNvPr id="6" name="Slide Number Placeholder 5"/>
          <p:cNvSpPr>
            <a:spLocks noGrp="1"/>
          </p:cNvSpPr>
          <p:nvPr>
            <p:ph type="sldNum" sz="quarter" idx="12"/>
          </p:nvPr>
        </p:nvSpPr>
        <p:spPr/>
        <p:txBody>
          <a:bodyPr/>
          <a:lstStyle/>
          <a:p>
            <a:fld id="{9F5869DD-A183-4DB1-94AF-557A5F3D5FC1}" type="slidenum">
              <a:rPr lang="en-GB" smtClean="0">
                <a:solidFill>
                  <a:srgbClr val="20AEE6"/>
                </a:solidFill>
              </a:rPr>
              <a:pPr/>
              <a:t>‹#›</a:t>
            </a:fld>
            <a:endParaRPr lang="en-GB" dirty="0">
              <a:solidFill>
                <a:srgbClr val="20AEE6"/>
              </a:solidFill>
            </a:endParaRPr>
          </a:p>
        </p:txBody>
      </p:sp>
    </p:spTree>
    <p:extLst>
      <p:ext uri="{BB962C8B-B14F-4D97-AF65-F5344CB8AC3E}">
        <p14:creationId xmlns:p14="http://schemas.microsoft.com/office/powerpoint/2010/main" val="3402222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 preserve="1">
  <p:cSld name="Title and Content 2">
    <p:spTree>
      <p:nvGrpSpPr>
        <p:cNvPr id="1" name=""/>
        <p:cNvGrpSpPr/>
        <p:nvPr/>
      </p:nvGrpSpPr>
      <p:grpSpPr>
        <a:xfrm>
          <a:off x="0" y="0"/>
          <a:ext cx="0" cy="0"/>
          <a:chOff x="0" y="0"/>
          <a:chExt cx="0" cy="0"/>
        </a:xfrm>
      </p:grpSpPr>
      <p:pic>
        <p:nvPicPr>
          <p:cNvPr id="7" name="Obrázek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916681"/>
          </a:xfrm>
          <a:prstGeom prst="rect">
            <a:avLst/>
          </a:prstGeom>
        </p:spPr>
      </p:pic>
      <p:sp>
        <p:nvSpPr>
          <p:cNvPr id="5" name="Footer Placeholder 4"/>
          <p:cNvSpPr>
            <a:spLocks noGrp="1"/>
          </p:cNvSpPr>
          <p:nvPr>
            <p:ph type="ftr" sz="quarter" idx="11"/>
          </p:nvPr>
        </p:nvSpPr>
        <p:spPr>
          <a:xfrm>
            <a:off x="1936865" y="6356351"/>
            <a:ext cx="6143105" cy="365125"/>
          </a:xfrm>
        </p:spPr>
        <p:txBody>
          <a:bodyPr/>
          <a:lstStyle>
            <a:lvl1pPr>
              <a:defRPr lang="en-GB" dirty="0"/>
            </a:lvl1pPr>
          </a:lstStyle>
          <a:p>
            <a:endParaRPr>
              <a:solidFill>
                <a:prstClr val="black"/>
              </a:solidFill>
            </a:endParaRPr>
          </a:p>
        </p:txBody>
      </p:sp>
      <p:sp>
        <p:nvSpPr>
          <p:cNvPr id="2" name="Title 1"/>
          <p:cNvSpPr>
            <a:spLocks noGrp="1"/>
          </p:cNvSpPr>
          <p:nvPr>
            <p:ph type="title" hasCustomPrompt="1"/>
          </p:nvPr>
        </p:nvSpPr>
        <p:spPr/>
        <p:txBody>
          <a:bodyPr/>
          <a:lstStyle/>
          <a:p>
            <a:r>
              <a:rPr lang="en-GB" dirty="0" smtClean="0"/>
              <a:t>This is the title of the slide</a:t>
            </a:r>
            <a:endParaRPr lang="en-GB" dirty="0"/>
          </a:p>
        </p:txBody>
      </p:sp>
      <p:sp>
        <p:nvSpPr>
          <p:cNvPr id="3" name="Content Placeholder 2"/>
          <p:cNvSpPr>
            <a:spLocks noGrp="1"/>
          </p:cNvSpPr>
          <p:nvPr>
            <p:ph idx="1" hasCustomPrompt="1"/>
          </p:nvPr>
        </p:nvSpPr>
        <p:spPr/>
        <p:txBody>
          <a:bodyPr/>
          <a:lstStyle>
            <a:lvl1pPr>
              <a:defRPr/>
            </a:lvl1pPr>
            <a:lvl2pPr>
              <a:defRPr/>
            </a:lvl2pPr>
            <a:lvl3pPr>
              <a:defRPr baseline="0"/>
            </a:lvl3pPr>
            <a:lvl4pPr>
              <a:defRPr/>
            </a:lvl4pPr>
            <a:lvl5pPr>
              <a:defRPr/>
            </a:lvl5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p>
          <a:p>
            <a:pPr lvl="4"/>
            <a:r>
              <a:rPr lang="en-GB" dirty="0" smtClean="0"/>
              <a:t>List level 3</a:t>
            </a:r>
            <a:endParaRPr lang="en-GB" dirty="0"/>
          </a:p>
        </p:txBody>
      </p:sp>
      <p:sp>
        <p:nvSpPr>
          <p:cNvPr id="6" name="Slide Number Placeholder 5"/>
          <p:cNvSpPr>
            <a:spLocks noGrp="1"/>
          </p:cNvSpPr>
          <p:nvPr>
            <p:ph type="sldNum" sz="quarter" idx="12"/>
          </p:nvPr>
        </p:nvSpPr>
        <p:spPr/>
        <p:txBody>
          <a:bodyPr/>
          <a:lstStyle/>
          <a:p>
            <a:fld id="{9F5869DD-A183-4DB1-94AF-557A5F3D5FC1}" type="slidenum">
              <a:rPr lang="en-GB" smtClean="0">
                <a:solidFill>
                  <a:srgbClr val="20AEE6"/>
                </a:solidFill>
              </a:rPr>
              <a:pPr/>
              <a:t>‹#›</a:t>
            </a:fld>
            <a:endParaRPr lang="en-GB" dirty="0">
              <a:solidFill>
                <a:srgbClr val="20AEE6"/>
              </a:solidFill>
            </a:endParaRPr>
          </a:p>
        </p:txBody>
      </p:sp>
      <p:pic>
        <p:nvPicPr>
          <p:cNvPr id="4" name="Obrázek 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39999" y="6431912"/>
            <a:ext cx="1145134" cy="214001"/>
          </a:xfrm>
          <a:prstGeom prst="rect">
            <a:avLst/>
          </a:prstGeom>
        </p:spPr>
      </p:pic>
    </p:spTree>
    <p:extLst>
      <p:ext uri="{BB962C8B-B14F-4D97-AF65-F5344CB8AC3E}">
        <p14:creationId xmlns:p14="http://schemas.microsoft.com/office/powerpoint/2010/main" val="423441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lvl1pPr>
              <a:defRPr lang="en-GB" dirty="0"/>
            </a:lvl1pPr>
          </a:lstStyle>
          <a:p>
            <a:endParaRPr>
              <a:solidFill>
                <a:prstClr val="black"/>
              </a:solidFill>
            </a:endParaRPr>
          </a:p>
        </p:txBody>
      </p:sp>
      <p:sp>
        <p:nvSpPr>
          <p:cNvPr id="2" name="Title 1"/>
          <p:cNvSpPr>
            <a:spLocks noGrp="1"/>
          </p:cNvSpPr>
          <p:nvPr>
            <p:ph type="title" hasCustomPrompt="1"/>
          </p:nvPr>
        </p:nvSpPr>
        <p:spPr>
          <a:xfrm>
            <a:off x="540000" y="1"/>
            <a:ext cx="6035367" cy="909022"/>
          </a:xfrm>
        </p:spPr>
        <p:txBody>
          <a:bodyPr/>
          <a:lstStyle/>
          <a:p>
            <a:r>
              <a:rPr lang="en-GB" dirty="0" smtClean="0"/>
              <a:t>This is the title of the slide</a:t>
            </a:r>
            <a:endParaRPr lang="en-GB" dirty="0"/>
          </a:p>
        </p:txBody>
      </p:sp>
      <p:sp>
        <p:nvSpPr>
          <p:cNvPr id="3" name="Content Placeholder 2"/>
          <p:cNvSpPr>
            <a:spLocks noGrp="1"/>
          </p:cNvSpPr>
          <p:nvPr>
            <p:ph sz="half" idx="1" hasCustomPrompt="1"/>
          </p:nvPr>
        </p:nvSpPr>
        <p:spPr>
          <a:xfrm>
            <a:off x="540000" y="1620000"/>
            <a:ext cx="3886200" cy="4500000"/>
          </a:xfrm>
        </p:spPr>
        <p:txBody>
          <a:bodyPr/>
          <a:lstStyle>
            <a:lvl1pPr>
              <a:defRPr>
                <a:solidFill>
                  <a:srgbClr val="5A666D"/>
                </a:solidFill>
              </a:defRPr>
            </a:lvl1pPr>
            <a:lvl2pPr>
              <a:defRPr/>
            </a:lvl2pPr>
            <a:lvl3pPr>
              <a:buClr>
                <a:srgbClr val="5A666D"/>
              </a:buClr>
              <a:defRPr/>
            </a:lvl3pPr>
            <a:lvl4pPr>
              <a:buClr>
                <a:srgbClr val="5A666D"/>
              </a:buClr>
              <a:defRPr/>
            </a:lvl4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p>
          <a:p>
            <a:pPr lvl="4"/>
            <a:r>
              <a:rPr lang="en-GB" dirty="0" smtClean="0"/>
              <a:t>List level 3</a:t>
            </a:r>
            <a:endParaRPr lang="en-GB" dirty="0"/>
          </a:p>
        </p:txBody>
      </p:sp>
      <p:sp>
        <p:nvSpPr>
          <p:cNvPr id="4" name="Content Placeholder 3"/>
          <p:cNvSpPr>
            <a:spLocks noGrp="1"/>
          </p:cNvSpPr>
          <p:nvPr>
            <p:ph sz="half" idx="2" hasCustomPrompt="1"/>
          </p:nvPr>
        </p:nvSpPr>
        <p:spPr>
          <a:xfrm>
            <a:off x="4728902" y="1620000"/>
            <a:ext cx="3886200" cy="4500000"/>
          </a:xfrm>
        </p:spPr>
        <p:txBody>
          <a:body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p>
          <a:p>
            <a:pPr lvl="4"/>
            <a:r>
              <a:rPr lang="en-GB" dirty="0" smtClean="0"/>
              <a:t>List level 3</a:t>
            </a:r>
            <a:endParaRPr lang="en-GB" dirty="0"/>
          </a:p>
        </p:txBody>
      </p:sp>
      <p:sp>
        <p:nvSpPr>
          <p:cNvPr id="7" name="Slide Number Placeholder 6"/>
          <p:cNvSpPr>
            <a:spLocks noGrp="1"/>
          </p:cNvSpPr>
          <p:nvPr>
            <p:ph type="sldNum" sz="quarter" idx="12"/>
          </p:nvPr>
        </p:nvSpPr>
        <p:spPr/>
        <p:txBody>
          <a:bodyPr/>
          <a:lstStyle/>
          <a:p>
            <a:fld id="{9F5869DD-A183-4DB1-94AF-557A5F3D5FC1}" type="slidenum">
              <a:rPr lang="en-GB" smtClean="0">
                <a:solidFill>
                  <a:srgbClr val="20AEE6"/>
                </a:solidFill>
              </a:rPr>
              <a:pPr/>
              <a:t>‹#›</a:t>
            </a:fld>
            <a:endParaRPr lang="en-GB" dirty="0">
              <a:solidFill>
                <a:srgbClr val="20AEE6"/>
              </a:solidFill>
            </a:endParaRPr>
          </a:p>
        </p:txBody>
      </p:sp>
    </p:spTree>
    <p:extLst>
      <p:ext uri="{BB962C8B-B14F-4D97-AF65-F5344CB8AC3E}">
        <p14:creationId xmlns:p14="http://schemas.microsoft.com/office/powerpoint/2010/main" val="3583812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woObj" preserve="1">
  <p:cSld name="Two Content 2">
    <p:spTree>
      <p:nvGrpSpPr>
        <p:cNvPr id="1" name=""/>
        <p:cNvGrpSpPr/>
        <p:nvPr/>
      </p:nvGrpSpPr>
      <p:grpSpPr>
        <a:xfrm>
          <a:off x="0" y="0"/>
          <a:ext cx="0" cy="0"/>
          <a:chOff x="0" y="0"/>
          <a:chExt cx="0" cy="0"/>
        </a:xfrm>
      </p:grpSpPr>
      <p:pic>
        <p:nvPicPr>
          <p:cNvPr id="9" name="Obrázek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916681"/>
          </a:xfrm>
          <a:prstGeom prst="rect">
            <a:avLst/>
          </a:prstGeom>
        </p:spPr>
      </p:pic>
      <p:sp>
        <p:nvSpPr>
          <p:cNvPr id="6" name="Footer Placeholder 5"/>
          <p:cNvSpPr>
            <a:spLocks noGrp="1"/>
          </p:cNvSpPr>
          <p:nvPr>
            <p:ph type="ftr" sz="quarter" idx="11"/>
          </p:nvPr>
        </p:nvSpPr>
        <p:spPr>
          <a:xfrm>
            <a:off x="1936800" y="6356351"/>
            <a:ext cx="6141600" cy="365125"/>
          </a:xfrm>
        </p:spPr>
        <p:txBody>
          <a:bodyPr/>
          <a:lstStyle>
            <a:lvl1pPr>
              <a:defRPr lang="en-GB" dirty="0"/>
            </a:lvl1pPr>
          </a:lstStyle>
          <a:p>
            <a:endParaRPr>
              <a:solidFill>
                <a:prstClr val="black"/>
              </a:solidFill>
            </a:endParaRPr>
          </a:p>
        </p:txBody>
      </p:sp>
      <p:sp>
        <p:nvSpPr>
          <p:cNvPr id="2" name="Title 1"/>
          <p:cNvSpPr>
            <a:spLocks noGrp="1"/>
          </p:cNvSpPr>
          <p:nvPr>
            <p:ph type="title" hasCustomPrompt="1"/>
          </p:nvPr>
        </p:nvSpPr>
        <p:spPr>
          <a:xfrm>
            <a:off x="540000" y="1"/>
            <a:ext cx="6035367" cy="909022"/>
          </a:xfrm>
        </p:spPr>
        <p:txBody>
          <a:bodyPr/>
          <a:lstStyle/>
          <a:p>
            <a:r>
              <a:rPr lang="en-GB" dirty="0" smtClean="0"/>
              <a:t>This is the title of the slide</a:t>
            </a:r>
            <a:endParaRPr lang="en-GB" dirty="0"/>
          </a:p>
        </p:txBody>
      </p:sp>
      <p:sp>
        <p:nvSpPr>
          <p:cNvPr id="3" name="Content Placeholder 2"/>
          <p:cNvSpPr>
            <a:spLocks noGrp="1"/>
          </p:cNvSpPr>
          <p:nvPr>
            <p:ph sz="half" idx="1" hasCustomPrompt="1"/>
          </p:nvPr>
        </p:nvSpPr>
        <p:spPr>
          <a:xfrm>
            <a:off x="540000" y="1620000"/>
            <a:ext cx="3886200" cy="4500000"/>
          </a:xfrm>
        </p:spPr>
        <p:txBody>
          <a:bodyPr/>
          <a:lstStyle>
            <a:lvl1pPr>
              <a:defRPr>
                <a:solidFill>
                  <a:srgbClr val="5A666D"/>
                </a:solidFill>
              </a:defRPr>
            </a:lvl1pPr>
            <a:lvl3pPr>
              <a:buClr>
                <a:srgbClr val="5A666D"/>
              </a:buClr>
              <a:defRPr/>
            </a:lvl3pPr>
            <a:lvl4pPr>
              <a:buClr>
                <a:srgbClr val="5A666D"/>
              </a:buClr>
              <a:defRPr/>
            </a:lvl4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p>
          <a:p>
            <a:pPr lvl="4"/>
            <a:r>
              <a:rPr lang="en-GB" dirty="0" smtClean="0"/>
              <a:t>List level 3</a:t>
            </a:r>
            <a:endParaRPr lang="en-GB" dirty="0"/>
          </a:p>
        </p:txBody>
      </p:sp>
      <p:sp>
        <p:nvSpPr>
          <p:cNvPr id="4" name="Content Placeholder 3"/>
          <p:cNvSpPr>
            <a:spLocks noGrp="1"/>
          </p:cNvSpPr>
          <p:nvPr>
            <p:ph sz="half" idx="2" hasCustomPrompt="1"/>
          </p:nvPr>
        </p:nvSpPr>
        <p:spPr>
          <a:xfrm>
            <a:off x="4728902" y="1620000"/>
            <a:ext cx="3886200" cy="4500000"/>
          </a:xfrm>
        </p:spPr>
        <p:txBody>
          <a:bodyPr/>
          <a:lstStyle>
            <a:lvl1pPr>
              <a:defRPr>
                <a:solidFill>
                  <a:srgbClr val="006EBC"/>
                </a:solidFill>
              </a:defRPr>
            </a:lvl1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p>
          <a:p>
            <a:pPr lvl="4"/>
            <a:r>
              <a:rPr lang="en-GB" dirty="0" smtClean="0"/>
              <a:t>List level 3</a:t>
            </a:r>
            <a:endParaRPr lang="en-GB" dirty="0"/>
          </a:p>
        </p:txBody>
      </p:sp>
      <p:sp>
        <p:nvSpPr>
          <p:cNvPr id="7" name="Slide Number Placeholder 6"/>
          <p:cNvSpPr>
            <a:spLocks noGrp="1"/>
          </p:cNvSpPr>
          <p:nvPr>
            <p:ph type="sldNum" sz="quarter" idx="12"/>
          </p:nvPr>
        </p:nvSpPr>
        <p:spPr/>
        <p:txBody>
          <a:bodyPr/>
          <a:lstStyle/>
          <a:p>
            <a:fld id="{9F5869DD-A183-4DB1-94AF-557A5F3D5FC1}" type="slidenum">
              <a:rPr lang="en-GB" smtClean="0">
                <a:solidFill>
                  <a:srgbClr val="20AEE6"/>
                </a:solidFill>
              </a:rPr>
              <a:pPr/>
              <a:t>‹#›</a:t>
            </a:fld>
            <a:endParaRPr lang="en-GB" dirty="0">
              <a:solidFill>
                <a:srgbClr val="20AEE6"/>
              </a:solidFill>
            </a:endParaRPr>
          </a:p>
        </p:txBody>
      </p:sp>
      <p:pic>
        <p:nvPicPr>
          <p:cNvPr id="8" name="Obrázek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39999" y="6431912"/>
            <a:ext cx="1145134" cy="214001"/>
          </a:xfrm>
          <a:prstGeom prst="rect">
            <a:avLst/>
          </a:prstGeom>
        </p:spPr>
      </p:pic>
    </p:spTree>
    <p:extLst>
      <p:ext uri="{BB962C8B-B14F-4D97-AF65-F5344CB8AC3E}">
        <p14:creationId xmlns:p14="http://schemas.microsoft.com/office/powerpoint/2010/main" val="44397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3">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lvl1pPr>
              <a:defRPr lang="en-GB" dirty="0"/>
            </a:lvl1pPr>
          </a:lstStyle>
          <a:p>
            <a:endParaRPr>
              <a:solidFill>
                <a:prstClr val="black"/>
              </a:solidFill>
            </a:endParaRPr>
          </a:p>
        </p:txBody>
      </p:sp>
      <p:sp>
        <p:nvSpPr>
          <p:cNvPr id="2" name="Title 1"/>
          <p:cNvSpPr>
            <a:spLocks noGrp="1"/>
          </p:cNvSpPr>
          <p:nvPr>
            <p:ph type="title" hasCustomPrompt="1"/>
          </p:nvPr>
        </p:nvSpPr>
        <p:spPr>
          <a:xfrm>
            <a:off x="540000" y="1"/>
            <a:ext cx="6035367" cy="909022"/>
          </a:xfrm>
        </p:spPr>
        <p:txBody>
          <a:bodyPr/>
          <a:lstStyle/>
          <a:p>
            <a:r>
              <a:rPr lang="en-GB" dirty="0" smtClean="0"/>
              <a:t>This is the title of the slide</a:t>
            </a:r>
            <a:endParaRPr lang="en-GB" dirty="0"/>
          </a:p>
        </p:txBody>
      </p:sp>
      <p:sp>
        <p:nvSpPr>
          <p:cNvPr id="3" name="Content Placeholder 2"/>
          <p:cNvSpPr>
            <a:spLocks noGrp="1"/>
          </p:cNvSpPr>
          <p:nvPr>
            <p:ph sz="half" idx="1" hasCustomPrompt="1"/>
          </p:nvPr>
        </p:nvSpPr>
        <p:spPr>
          <a:xfrm>
            <a:off x="540000" y="1620000"/>
            <a:ext cx="3886200" cy="4500000"/>
          </a:xfrm>
        </p:spPr>
        <p:txBody>
          <a:bodyPr/>
          <a:lstStyle>
            <a:lvl1pPr>
              <a:defRPr>
                <a:solidFill>
                  <a:srgbClr val="F3A31C"/>
                </a:solidFill>
              </a:defRPr>
            </a:lvl1pPr>
            <a:lvl2pPr>
              <a:defRPr/>
            </a:lvl2pPr>
            <a:lvl3pPr>
              <a:buClr>
                <a:srgbClr val="F3A31C"/>
              </a:buClr>
              <a:defRPr/>
            </a:lvl3pPr>
            <a:lvl4pPr>
              <a:buClr>
                <a:srgbClr val="5A666D"/>
              </a:buClr>
              <a:defRPr/>
            </a:lvl4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endParaRPr lang="en-GB" dirty="0"/>
          </a:p>
        </p:txBody>
      </p:sp>
      <p:sp>
        <p:nvSpPr>
          <p:cNvPr id="4" name="Content Placeholder 3"/>
          <p:cNvSpPr>
            <a:spLocks noGrp="1"/>
          </p:cNvSpPr>
          <p:nvPr>
            <p:ph sz="half" idx="2" hasCustomPrompt="1"/>
          </p:nvPr>
        </p:nvSpPr>
        <p:spPr>
          <a:xfrm>
            <a:off x="4728902" y="1620000"/>
            <a:ext cx="3886200" cy="4500000"/>
          </a:xfrm>
        </p:spPr>
        <p:txBody>
          <a:bodyPr/>
          <a:lstStyle>
            <a:lvl1pPr>
              <a:defRPr>
                <a:solidFill>
                  <a:srgbClr val="59A64B"/>
                </a:solidFill>
              </a:defRPr>
            </a:lvl1pPr>
            <a:lvl3pPr>
              <a:buClr>
                <a:srgbClr val="59A64B"/>
              </a:buClr>
              <a:defRPr/>
            </a:lvl3pPr>
            <a:lvl4pPr>
              <a:buClr>
                <a:srgbClr val="5A666D"/>
              </a:buClr>
              <a:defRPr/>
            </a:lvl4p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endParaRPr lang="en-GB" dirty="0"/>
          </a:p>
        </p:txBody>
      </p:sp>
      <p:sp>
        <p:nvSpPr>
          <p:cNvPr id="7" name="Slide Number Placeholder 6"/>
          <p:cNvSpPr>
            <a:spLocks noGrp="1"/>
          </p:cNvSpPr>
          <p:nvPr>
            <p:ph type="sldNum" sz="quarter" idx="12"/>
          </p:nvPr>
        </p:nvSpPr>
        <p:spPr/>
        <p:txBody>
          <a:bodyPr/>
          <a:lstStyle/>
          <a:p>
            <a:fld id="{9F5869DD-A183-4DB1-94AF-557A5F3D5FC1}" type="slidenum">
              <a:rPr lang="en-GB" smtClean="0">
                <a:solidFill>
                  <a:srgbClr val="20AEE6"/>
                </a:solidFill>
              </a:rPr>
              <a:pPr/>
              <a:t>‹#›</a:t>
            </a:fld>
            <a:endParaRPr lang="en-GB" dirty="0">
              <a:solidFill>
                <a:srgbClr val="20AEE6"/>
              </a:solidFill>
            </a:endParaRPr>
          </a:p>
        </p:txBody>
      </p:sp>
    </p:spTree>
    <p:extLst>
      <p:ext uri="{BB962C8B-B14F-4D97-AF65-F5344CB8AC3E}">
        <p14:creationId xmlns:p14="http://schemas.microsoft.com/office/powerpoint/2010/main" val="12170101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Obrázek 6"/>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a:off x="0" y="0"/>
            <a:ext cx="9138180" cy="909022"/>
          </a:xfrm>
          <a:prstGeom prst="rect">
            <a:avLst/>
          </a:prstGeom>
        </p:spPr>
      </p:pic>
      <p:sp>
        <p:nvSpPr>
          <p:cNvPr id="2" name="Title Placeholder 1"/>
          <p:cNvSpPr>
            <a:spLocks noGrp="1"/>
          </p:cNvSpPr>
          <p:nvPr>
            <p:ph type="title"/>
          </p:nvPr>
        </p:nvSpPr>
        <p:spPr>
          <a:xfrm>
            <a:off x="540000" y="1"/>
            <a:ext cx="6035367" cy="909022"/>
          </a:xfrm>
          <a:prstGeom prst="rect">
            <a:avLst/>
          </a:prstGeom>
        </p:spPr>
        <p:txBody>
          <a:bodyPr vert="horz" lIns="0" tIns="0" rIns="0" bIns="0" rtlCol="0" anchor="ctr">
            <a:normAutofit/>
          </a:bodyPr>
          <a:lstStyle/>
          <a:p>
            <a:r>
              <a:rPr lang="en-GB" dirty="0" smtClean="0"/>
              <a:t>This is the title of the slide</a:t>
            </a:r>
            <a:endParaRPr lang="en-GB" dirty="0"/>
          </a:p>
        </p:txBody>
      </p:sp>
      <p:sp>
        <p:nvSpPr>
          <p:cNvPr id="3" name="Text Placeholder 2"/>
          <p:cNvSpPr>
            <a:spLocks noGrp="1"/>
          </p:cNvSpPr>
          <p:nvPr>
            <p:ph type="body" idx="1"/>
          </p:nvPr>
        </p:nvSpPr>
        <p:spPr>
          <a:xfrm>
            <a:off x="540000" y="1620000"/>
            <a:ext cx="8064000" cy="4500000"/>
          </a:xfrm>
          <a:prstGeom prst="rect">
            <a:avLst/>
          </a:prstGeom>
        </p:spPr>
        <p:txBody>
          <a:bodyPr vert="horz" lIns="0" tIns="0" rIns="0" bIns="0" rtlCol="0">
            <a:normAutofit/>
          </a:bodyPr>
          <a:lstStyle/>
          <a:p>
            <a:pPr lvl="0"/>
            <a:r>
              <a:rPr lang="en-GB" dirty="0" smtClean="0"/>
              <a:t>Heading level 1</a:t>
            </a:r>
          </a:p>
          <a:p>
            <a:pPr lvl="1"/>
            <a:r>
              <a:rPr lang="en-GB" dirty="0" smtClean="0"/>
              <a:t>Heading level 2</a:t>
            </a:r>
          </a:p>
          <a:p>
            <a:pPr lvl="2"/>
            <a:r>
              <a:rPr lang="en-GB" dirty="0" smtClean="0"/>
              <a:t>List level 1</a:t>
            </a:r>
          </a:p>
          <a:p>
            <a:pPr lvl="3"/>
            <a:r>
              <a:rPr lang="en-GB" dirty="0" smtClean="0"/>
              <a:t>List level 2</a:t>
            </a:r>
          </a:p>
          <a:p>
            <a:pPr lvl="4"/>
            <a:r>
              <a:rPr lang="en-GB" dirty="0" smtClean="0"/>
              <a:t>List level 3</a:t>
            </a:r>
            <a:endParaRPr lang="en-GB" dirty="0"/>
          </a:p>
        </p:txBody>
      </p:sp>
      <p:sp>
        <p:nvSpPr>
          <p:cNvPr id="5" name="Footer Placeholder 4"/>
          <p:cNvSpPr>
            <a:spLocks noGrp="1"/>
          </p:cNvSpPr>
          <p:nvPr>
            <p:ph type="ftr" sz="quarter" idx="3"/>
          </p:nvPr>
        </p:nvSpPr>
        <p:spPr>
          <a:xfrm>
            <a:off x="539999" y="6356351"/>
            <a:ext cx="7539971" cy="365125"/>
          </a:xfrm>
          <a:prstGeom prst="rect">
            <a:avLst/>
          </a:prstGeom>
        </p:spPr>
        <p:txBody>
          <a:bodyPr vert="horz" lIns="0" tIns="0" rIns="0" bIns="0" rtlCol="0" anchor="ctr"/>
          <a:lstStyle>
            <a:lvl1pPr algn="l">
              <a:defRPr lang="en-GB" dirty="0"/>
            </a:lvl1pPr>
          </a:lstStyle>
          <a:p>
            <a:pPr defTabSz="914400" eaLnBrk="1" fontAlgn="auto" hangingPunct="1">
              <a:lnSpc>
                <a:spcPct val="100000"/>
              </a:lnSpc>
              <a:spcBef>
                <a:spcPts val="0"/>
              </a:spcBef>
              <a:spcAft>
                <a:spcPts val="0"/>
              </a:spcAft>
              <a:buClrTx/>
              <a:buSzTx/>
              <a:buFontTx/>
              <a:buNone/>
            </a:pPr>
            <a:endParaRPr sz="1800">
              <a:solidFill>
                <a:prstClr val="black"/>
              </a:solidFill>
              <a:latin typeface="Calibri" panose="020F0502020204030204"/>
              <a:cs typeface="+mn-cs"/>
            </a:endParaRPr>
          </a:p>
        </p:txBody>
      </p:sp>
      <p:sp>
        <p:nvSpPr>
          <p:cNvPr id="6" name="Slide Number Placeholder 5"/>
          <p:cNvSpPr>
            <a:spLocks noGrp="1"/>
          </p:cNvSpPr>
          <p:nvPr>
            <p:ph type="sldNum" sz="quarter" idx="4"/>
          </p:nvPr>
        </p:nvSpPr>
        <p:spPr>
          <a:xfrm>
            <a:off x="8317925" y="6356351"/>
            <a:ext cx="460317" cy="365125"/>
          </a:xfrm>
          <a:prstGeom prst="rect">
            <a:avLst/>
          </a:prstGeom>
        </p:spPr>
        <p:txBody>
          <a:bodyPr vert="horz" lIns="0" tIns="0" rIns="0" bIns="0" rtlCol="0" anchor="ctr"/>
          <a:lstStyle>
            <a:lvl1pPr algn="r">
              <a:defRPr sz="1200" b="1">
                <a:solidFill>
                  <a:schemeClr val="tx2"/>
                </a:solidFill>
                <a:latin typeface="Arial" panose="020B0604020202020204" pitchFamily="34" charset="0"/>
                <a:cs typeface="Arial" panose="020B0604020202020204" pitchFamily="34" charset="0"/>
              </a:defRPr>
            </a:lvl1pPr>
          </a:lstStyle>
          <a:p>
            <a:pPr defTabSz="914400" eaLnBrk="1" fontAlgn="auto" hangingPunct="1">
              <a:lnSpc>
                <a:spcPct val="100000"/>
              </a:lnSpc>
              <a:spcBef>
                <a:spcPts val="0"/>
              </a:spcBef>
              <a:spcAft>
                <a:spcPts val="0"/>
              </a:spcAft>
              <a:buClrTx/>
              <a:buSzTx/>
              <a:buFontTx/>
              <a:buNone/>
            </a:pPr>
            <a:fld id="{9F5869DD-A183-4DB1-94AF-557A5F3D5FC1}" type="slidenum">
              <a:rPr lang="en-GB" smtClean="0">
                <a:solidFill>
                  <a:srgbClr val="20AEE6"/>
                </a:solidFill>
              </a:rPr>
              <a:pPr defTabSz="914400" eaLnBrk="1" fontAlgn="auto" hangingPunct="1">
                <a:lnSpc>
                  <a:spcPct val="100000"/>
                </a:lnSpc>
                <a:spcBef>
                  <a:spcPts val="0"/>
                </a:spcBef>
                <a:spcAft>
                  <a:spcPts val="0"/>
                </a:spcAft>
                <a:buClrTx/>
                <a:buSzTx/>
                <a:buFontTx/>
                <a:buNone/>
              </a:pPr>
              <a:t>‹#›</a:t>
            </a:fld>
            <a:endParaRPr lang="en-GB" dirty="0">
              <a:solidFill>
                <a:srgbClr val="20AEE6"/>
              </a:solidFill>
            </a:endParaRPr>
          </a:p>
        </p:txBody>
      </p:sp>
    </p:spTree>
    <p:extLst>
      <p:ext uri="{BB962C8B-B14F-4D97-AF65-F5344CB8AC3E}">
        <p14:creationId xmlns:p14="http://schemas.microsoft.com/office/powerpoint/2010/main" val="942758963"/>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 id="2147483692" r:id="rId16"/>
    <p:sldLayoutId id="2147483693" r:id="rId17"/>
    <p:sldLayoutId id="2147483694" r:id="rId18"/>
    <p:sldLayoutId id="2147483695" r:id="rId19"/>
    <p:sldLayoutId id="2147483696" r:id="rId20"/>
    <p:sldLayoutId id="2147483697" r:id="rId21"/>
  </p:sldLayoutIdLst>
  <p:hf hdr="0" ftr="0" dt="0"/>
  <p:txStyles>
    <p:titleStyle>
      <a:lvl1pPr algn="l" defTabSz="914400" rtl="0" eaLnBrk="1" latinLnBrk="0" hangingPunct="1">
        <a:lnSpc>
          <a:spcPct val="100000"/>
        </a:lnSpc>
        <a:spcBef>
          <a:spcPct val="0"/>
        </a:spcBef>
        <a:buNone/>
        <a:defRPr sz="2500" b="1" kern="1200">
          <a:solidFill>
            <a:schemeClr val="bg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1000"/>
        </a:spcBef>
        <a:buFontTx/>
        <a:buNone/>
        <a:defRPr sz="2500" b="1" kern="1200">
          <a:solidFill>
            <a:schemeClr val="tx2"/>
          </a:solidFill>
          <a:latin typeface="Arial" panose="020B0604020202020204" pitchFamily="34" charset="0"/>
          <a:ea typeface="+mn-ea"/>
          <a:cs typeface="Arial" panose="020B0604020202020204" pitchFamily="34" charset="0"/>
        </a:defRPr>
      </a:lvl1pPr>
      <a:lvl2pPr marL="0" indent="0" algn="l" defTabSz="914400" rtl="0" eaLnBrk="1" latinLnBrk="0" hangingPunct="1">
        <a:lnSpc>
          <a:spcPct val="100000"/>
        </a:lnSpc>
        <a:spcBef>
          <a:spcPts val="500"/>
        </a:spcBef>
        <a:buFontTx/>
        <a:buNone/>
        <a:defRPr sz="2400" kern="1200">
          <a:solidFill>
            <a:srgbClr val="5A666D"/>
          </a:solidFill>
          <a:latin typeface="Arial" panose="020B0604020202020204" pitchFamily="34" charset="0"/>
          <a:ea typeface="+mn-ea"/>
          <a:cs typeface="Arial" panose="020B0604020202020204" pitchFamily="34" charset="0"/>
        </a:defRPr>
      </a:lvl2pPr>
      <a:lvl3pPr marL="228600" indent="-228600" algn="l" defTabSz="914400" rtl="0" eaLnBrk="1" latinLnBrk="0" hangingPunct="1">
        <a:lnSpc>
          <a:spcPct val="100000"/>
        </a:lnSpc>
        <a:spcBef>
          <a:spcPts val="500"/>
        </a:spcBef>
        <a:buClr>
          <a:schemeClr val="tx2"/>
        </a:buClr>
        <a:buFont typeface="Arial" panose="020B0604020202020204" pitchFamily="34" charset="0"/>
        <a:buChar char="●"/>
        <a:defRPr sz="1800" kern="1200">
          <a:solidFill>
            <a:srgbClr val="5A666D"/>
          </a:solidFill>
          <a:latin typeface="Arial" panose="020B0604020202020204" pitchFamily="34" charset="0"/>
          <a:ea typeface="+mn-ea"/>
          <a:cs typeface="Arial" panose="020B0604020202020204" pitchFamily="34" charset="0"/>
        </a:defRPr>
      </a:lvl3pPr>
      <a:lvl4pPr marL="449263" indent="-228600" algn="l" defTabSz="914400" rtl="0" eaLnBrk="1" latinLnBrk="0" hangingPunct="1">
        <a:lnSpc>
          <a:spcPct val="100000"/>
        </a:lnSpc>
        <a:spcBef>
          <a:spcPts val="500"/>
        </a:spcBef>
        <a:buClr>
          <a:schemeClr val="accent1"/>
        </a:buClr>
        <a:buFont typeface="Arial" panose="020B0604020202020204" pitchFamily="34" charset="0"/>
        <a:buChar char="●"/>
        <a:defRPr sz="1600" kern="1200">
          <a:solidFill>
            <a:srgbClr val="5A666D"/>
          </a:solidFill>
          <a:latin typeface="Arial" panose="020B0604020202020204" pitchFamily="34" charset="0"/>
          <a:ea typeface="+mn-ea"/>
          <a:cs typeface="Arial" panose="020B0604020202020204" pitchFamily="34" charset="0"/>
        </a:defRPr>
      </a:lvl4pPr>
      <a:lvl5pPr marL="623888" indent="-174625" algn="l" defTabSz="914400" rtl="0" eaLnBrk="1" latinLnBrk="0" hangingPunct="1">
        <a:lnSpc>
          <a:spcPct val="100000"/>
        </a:lnSpc>
        <a:spcBef>
          <a:spcPts val="500"/>
        </a:spcBef>
        <a:buClr>
          <a:schemeClr val="accent2"/>
        </a:buClr>
        <a:buFont typeface="Arial" panose="020B0604020202020204" pitchFamily="34" charset="0"/>
        <a:buChar char="●"/>
        <a:defRPr sz="1400" kern="1200">
          <a:solidFill>
            <a:srgbClr val="5A666D"/>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image" Target="../media/image34.png"/><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38.wmf"/><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wmf"/><Relationship Id="rId9"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image" Target="../media/image48.wmf"/><Relationship Id="rId5" Type="http://schemas.openxmlformats.org/officeDocument/2006/relationships/image" Target="../media/image47.wmf"/><Relationship Id="rId4" Type="http://schemas.openxmlformats.org/officeDocument/2006/relationships/image" Target="../media/image46.w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4.xml"/><Relationship Id="rId1" Type="http://schemas.openxmlformats.org/officeDocument/2006/relationships/slideLayout" Target="../slideLayouts/slideLayout15.xml"/><Relationship Id="rId5" Type="http://schemas.openxmlformats.org/officeDocument/2006/relationships/image" Target="../media/image53.png"/><Relationship Id="rId4" Type="http://schemas.openxmlformats.org/officeDocument/2006/relationships/image" Target="../media/image52.png"/></Relationships>
</file>

<file path=ppt/slides/_rels/slide1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56.wmf"/><Relationship Id="rId2" Type="http://schemas.openxmlformats.org/officeDocument/2006/relationships/slideLayout" Target="../slideLayouts/slideLayout15.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55.wmf"/><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5.xml"/><Relationship Id="rId1" Type="http://schemas.openxmlformats.org/officeDocument/2006/relationships/slideLayout" Target="../slideLayouts/slideLayout15.xml"/><Relationship Id="rId4" Type="http://schemas.openxmlformats.org/officeDocument/2006/relationships/image" Target="../media/image5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notesSlide" Target="../notesSlides/notesSlide31.xml"/><Relationship Id="rId1" Type="http://schemas.openxmlformats.org/officeDocument/2006/relationships/slideLayout" Target="../slideLayouts/slideLayout15.xml"/><Relationship Id="rId6" Type="http://schemas.openxmlformats.org/officeDocument/2006/relationships/image" Target="../media/image67.emf"/><Relationship Id="rId5" Type="http://schemas.openxmlformats.org/officeDocument/2006/relationships/image" Target="../media/image66.emf"/><Relationship Id="rId4" Type="http://schemas.openxmlformats.org/officeDocument/2006/relationships/image" Target="../media/image65.emf"/></Relationships>
</file>

<file path=ppt/slides/_rels/slide36.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79.png"/><Relationship Id="rId3" Type="http://schemas.openxmlformats.org/officeDocument/2006/relationships/image" Target="../media/image70.png"/><Relationship Id="rId7" Type="http://schemas.openxmlformats.org/officeDocument/2006/relationships/image" Target="../media/image74.png"/><Relationship Id="rId12" Type="http://schemas.openxmlformats.org/officeDocument/2006/relationships/image" Target="../media/image78.png"/><Relationship Id="rId2" Type="http://schemas.openxmlformats.org/officeDocument/2006/relationships/image" Target="../media/image69.png"/><Relationship Id="rId16" Type="http://schemas.openxmlformats.org/officeDocument/2006/relationships/image" Target="../media/image82.png"/><Relationship Id="rId1" Type="http://schemas.openxmlformats.org/officeDocument/2006/relationships/slideLayout" Target="../slideLayouts/slideLayout15.xml"/><Relationship Id="rId6" Type="http://schemas.openxmlformats.org/officeDocument/2006/relationships/image" Target="../media/image73.png"/><Relationship Id="rId11" Type="http://schemas.openxmlformats.org/officeDocument/2006/relationships/image" Target="../media/image38.wmf"/><Relationship Id="rId5" Type="http://schemas.openxmlformats.org/officeDocument/2006/relationships/image" Target="../media/image72.png"/><Relationship Id="rId15" Type="http://schemas.openxmlformats.org/officeDocument/2006/relationships/image" Target="../media/image81.png"/><Relationship Id="rId10" Type="http://schemas.openxmlformats.org/officeDocument/2006/relationships/image" Target="../media/image77.png"/><Relationship Id="rId4" Type="http://schemas.openxmlformats.org/officeDocument/2006/relationships/image" Target="../media/image71.png"/><Relationship Id="rId9" Type="http://schemas.openxmlformats.org/officeDocument/2006/relationships/image" Target="../media/image76.png"/><Relationship Id="rId14" Type="http://schemas.openxmlformats.org/officeDocument/2006/relationships/image" Target="../media/image80.png"/></Relationships>
</file>

<file path=ppt/slides/_rels/slide43.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3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Zástupný symbol pro text 16"/>
          <p:cNvSpPr>
            <a:spLocks noGrp="1"/>
          </p:cNvSpPr>
          <p:nvPr>
            <p:ph type="body" sz="quarter" idx="11"/>
          </p:nvPr>
        </p:nvSpPr>
        <p:spPr/>
        <p:txBody>
          <a:bodyPr/>
          <a:lstStyle/>
          <a:p>
            <a:r>
              <a:rPr lang="en-GB" dirty="0" smtClean="0"/>
              <a:t>Lisbon/20-21 June 2018</a:t>
            </a:r>
            <a:endParaRPr lang="en-GB" dirty="0"/>
          </a:p>
        </p:txBody>
      </p:sp>
      <p:sp>
        <p:nvSpPr>
          <p:cNvPr id="16" name="Zástupný symbol pro text 15"/>
          <p:cNvSpPr>
            <a:spLocks noGrp="1"/>
          </p:cNvSpPr>
          <p:nvPr>
            <p:ph type="body" sz="quarter" idx="10"/>
          </p:nvPr>
        </p:nvSpPr>
        <p:spPr/>
        <p:txBody>
          <a:bodyPr>
            <a:normAutofit/>
          </a:bodyPr>
          <a:lstStyle/>
          <a:p>
            <a:r>
              <a:rPr lang="en-GB" dirty="0" smtClean="0"/>
              <a:t>Nikos </a:t>
            </a:r>
            <a:r>
              <a:rPr lang="en-GB" dirty="0" err="1" smtClean="0"/>
              <a:t>Katsoulis</a:t>
            </a:r>
            <a:r>
              <a:rPr lang="en-GB" dirty="0" smtClean="0"/>
              <a:t> </a:t>
            </a:r>
            <a:r>
              <a:rPr lang="en-GB" b="1" dirty="0" smtClean="0">
                <a:solidFill>
                  <a:schemeClr val="accent1"/>
                </a:solidFill>
              </a:rPr>
              <a:t>/</a:t>
            </a:r>
            <a:r>
              <a:rPr lang="en-GB" b="1" dirty="0" smtClean="0"/>
              <a:t> </a:t>
            </a:r>
            <a:r>
              <a:rPr lang="en-GB" dirty="0" smtClean="0"/>
              <a:t>Project Officer</a:t>
            </a:r>
            <a:br>
              <a:rPr lang="en-GB" dirty="0" smtClean="0"/>
            </a:br>
            <a:r>
              <a:rPr lang="en-GB" dirty="0" smtClean="0"/>
              <a:t>B.3.1 Training &amp; Co-operation</a:t>
            </a:r>
            <a:endParaRPr lang="en-GB" dirty="0"/>
          </a:p>
        </p:txBody>
      </p:sp>
      <p:sp>
        <p:nvSpPr>
          <p:cNvPr id="4" name="Title 3"/>
          <p:cNvSpPr>
            <a:spLocks noGrp="1"/>
          </p:cNvSpPr>
          <p:nvPr>
            <p:ph type="ctrTitle"/>
          </p:nvPr>
        </p:nvSpPr>
        <p:spPr/>
        <p:txBody>
          <a:bodyPr/>
          <a:lstStyle/>
          <a:p>
            <a:r>
              <a:rPr lang="en-GB" dirty="0"/>
              <a:t>BCSEA Project – Training on IMO PSC procedures for non-MoU on PSC countries</a:t>
            </a:r>
          </a:p>
        </p:txBody>
      </p:sp>
      <p:sp>
        <p:nvSpPr>
          <p:cNvPr id="5" name="Subtitle 4"/>
          <p:cNvSpPr>
            <a:spLocks noGrp="1"/>
          </p:cNvSpPr>
          <p:nvPr>
            <p:ph type="subTitle" idx="1"/>
          </p:nvPr>
        </p:nvSpPr>
        <p:spPr/>
        <p:txBody>
          <a:bodyPr/>
          <a:lstStyle/>
          <a:p>
            <a:r>
              <a:rPr lang="en-GB" dirty="0"/>
              <a:t>Directive 2009/16/EC on Port State Control</a:t>
            </a:r>
          </a:p>
        </p:txBody>
      </p:sp>
    </p:spTree>
    <p:extLst>
      <p:ext uri="{BB962C8B-B14F-4D97-AF65-F5344CB8AC3E}">
        <p14:creationId xmlns:p14="http://schemas.microsoft.com/office/powerpoint/2010/main" val="3875520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r>
              <a:rPr lang="en-GB" smtClean="0"/>
              <a:t>References to Ropax in PSC Directive</a:t>
            </a:r>
          </a:p>
        </p:txBody>
      </p:sp>
      <p:sp>
        <p:nvSpPr>
          <p:cNvPr id="24578"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8B3A99C9-7C0F-42D5-995B-74DF6204D8E5}" type="slidenum">
              <a:rPr lang="en-GB" sz="900" smtClean="0">
                <a:solidFill>
                  <a:srgbClr val="FFFFFF"/>
                </a:solidFill>
                <a:latin typeface="Arial" panose="020B0604020202020204" pitchFamily="34" charset="0"/>
              </a:rPr>
              <a:pPr/>
              <a:t>10</a:t>
            </a:fld>
            <a:endParaRPr lang="en-GB" sz="900" smtClean="0">
              <a:solidFill>
                <a:srgbClr val="FFFFFF"/>
              </a:solidFill>
              <a:latin typeface="Arial" panose="020B0604020202020204" pitchFamily="34" charset="0"/>
            </a:endParaRPr>
          </a:p>
        </p:txBody>
      </p:sp>
      <p:sp>
        <p:nvSpPr>
          <p:cNvPr id="162819" name="Rectangle 3"/>
          <p:cNvSpPr>
            <a:spLocks noGrp="1" noChangeArrowheads="1"/>
          </p:cNvSpPr>
          <p:nvPr>
            <p:ph type="body" idx="4294967295"/>
          </p:nvPr>
        </p:nvSpPr>
        <p:spPr>
          <a:xfrm>
            <a:off x="388938" y="1874309"/>
            <a:ext cx="2663825" cy="498475"/>
          </a:xfrm>
        </p:spPr>
        <p:txBody>
          <a:bodyPr/>
          <a:lstStyle/>
          <a:p>
            <a:pPr>
              <a:buFont typeface="Verdana" pitchFamily="34" charset="0"/>
              <a:buNone/>
            </a:pPr>
            <a:r>
              <a:rPr lang="en-GB" b="0" dirty="0" smtClean="0">
                <a:solidFill>
                  <a:srgbClr val="002060"/>
                </a:solidFill>
              </a:rPr>
              <a:t>Recital 22</a:t>
            </a:r>
          </a:p>
        </p:txBody>
      </p:sp>
      <p:pic>
        <p:nvPicPr>
          <p:cNvPr id="16282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l="18065" t="8864" r="15446" b="462"/>
          <a:stretch>
            <a:fillRect/>
          </a:stretch>
        </p:blipFill>
        <p:spPr bwMode="auto">
          <a:xfrm>
            <a:off x="395288" y="2349500"/>
            <a:ext cx="2657475" cy="374332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282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l="18065" t="8864" r="15498" b="616"/>
          <a:stretch>
            <a:fillRect/>
          </a:stretch>
        </p:blipFill>
        <p:spPr bwMode="auto">
          <a:xfrm>
            <a:off x="3208338" y="2349500"/>
            <a:ext cx="2657475" cy="374332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2822"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l="18065" t="8864" r="15587" b="616"/>
          <a:stretch>
            <a:fillRect/>
          </a:stretch>
        </p:blipFill>
        <p:spPr bwMode="auto">
          <a:xfrm>
            <a:off x="6021388" y="2349500"/>
            <a:ext cx="2654300" cy="374332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2823" name="Text Box 7"/>
          <p:cNvSpPr txBox="1">
            <a:spLocks noChangeArrowheads="1"/>
          </p:cNvSpPr>
          <p:nvPr/>
        </p:nvSpPr>
        <p:spPr bwMode="auto">
          <a:xfrm>
            <a:off x="539750" y="2363788"/>
            <a:ext cx="2422525" cy="3600450"/>
          </a:xfrm>
          <a:prstGeom prst="rect">
            <a:avLst/>
          </a:prstGeom>
          <a:solidFill>
            <a:srgbClr val="FFFFFF">
              <a:alpha val="79999"/>
            </a:srgbClr>
          </a:solidFill>
          <a:ln>
            <a:noFill/>
          </a:ln>
          <a:effectLst/>
          <a:extLs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0" rIns="18000" bIns="0"/>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lnSpc>
                <a:spcPct val="108000"/>
              </a:lnSpc>
            </a:pPr>
            <a:r>
              <a:rPr lang="en-GB" sz="2400" dirty="0">
                <a:solidFill>
                  <a:srgbClr val="0078C7"/>
                </a:solidFill>
                <a:latin typeface="Arial" panose="020B0604020202020204" pitchFamily="34" charset="0"/>
              </a:rPr>
              <a:t>Reduce Burden for MS</a:t>
            </a:r>
          </a:p>
          <a:p>
            <a:pPr algn="l">
              <a:lnSpc>
                <a:spcPct val="108000"/>
              </a:lnSpc>
            </a:pPr>
            <a:endParaRPr lang="en-GB" sz="2400" dirty="0">
              <a:solidFill>
                <a:srgbClr val="0078C7"/>
              </a:solidFill>
              <a:latin typeface="Arial" panose="020B0604020202020204" pitchFamily="34" charset="0"/>
            </a:endParaRPr>
          </a:p>
          <a:p>
            <a:pPr algn="l">
              <a:lnSpc>
                <a:spcPct val="98000"/>
              </a:lnSpc>
            </a:pPr>
            <a:r>
              <a:rPr lang="en-GB" sz="2400" dirty="0" err="1" smtClean="0">
                <a:solidFill>
                  <a:srgbClr val="0078C7"/>
                </a:solidFill>
                <a:latin typeface="Arial" panose="020B0604020202020204" pitchFamily="34" charset="0"/>
              </a:rPr>
              <a:t>RoPax</a:t>
            </a:r>
            <a:r>
              <a:rPr lang="en-GB" sz="2400" dirty="0" smtClean="0">
                <a:solidFill>
                  <a:srgbClr val="0078C7"/>
                </a:solidFill>
                <a:latin typeface="Arial" panose="020B0604020202020204" pitchFamily="34" charset="0"/>
              </a:rPr>
              <a:t> </a:t>
            </a:r>
            <a:r>
              <a:rPr lang="en-GB" sz="2400" dirty="0">
                <a:solidFill>
                  <a:srgbClr val="0078C7"/>
                </a:solidFill>
                <a:latin typeface="Arial" panose="020B0604020202020204" pitchFamily="34" charset="0"/>
              </a:rPr>
              <a:t>surveys count as PSC inspections</a:t>
            </a:r>
            <a:br>
              <a:rPr lang="en-GB" sz="2400" dirty="0">
                <a:solidFill>
                  <a:srgbClr val="0078C7"/>
                </a:solidFill>
                <a:latin typeface="Arial" panose="020B0604020202020204" pitchFamily="34" charset="0"/>
              </a:rPr>
            </a:br>
            <a:r>
              <a:rPr lang="en-GB" dirty="0">
                <a:solidFill>
                  <a:srgbClr val="0078C7"/>
                </a:solidFill>
                <a:latin typeface="Arial" panose="020B0604020202020204" pitchFamily="34" charset="0"/>
              </a:rPr>
              <a:t>Diff. Flag</a:t>
            </a:r>
            <a:r>
              <a:rPr lang="en-GB" sz="2400" dirty="0">
                <a:solidFill>
                  <a:srgbClr val="0078C7"/>
                </a:solidFill>
                <a:latin typeface="Arial" panose="020B0604020202020204" pitchFamily="34" charset="0"/>
              </a:rPr>
              <a:t> </a:t>
            </a:r>
          </a:p>
        </p:txBody>
      </p:sp>
      <p:sp>
        <p:nvSpPr>
          <p:cNvPr id="162824" name="Text Box 8"/>
          <p:cNvSpPr txBox="1">
            <a:spLocks noChangeArrowheads="1"/>
          </p:cNvSpPr>
          <p:nvPr/>
        </p:nvSpPr>
        <p:spPr bwMode="auto">
          <a:xfrm>
            <a:off x="3348038" y="2363788"/>
            <a:ext cx="2419350" cy="3619500"/>
          </a:xfrm>
          <a:prstGeom prst="rect">
            <a:avLst/>
          </a:prstGeom>
          <a:solidFill>
            <a:srgbClr val="FFFFFF">
              <a:alpha val="79999"/>
            </a:srgbClr>
          </a:solidFill>
          <a:ln>
            <a:noFill/>
          </a:ln>
          <a:effectLst/>
          <a:extLs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0" rIns="18000" bIns="0"/>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lnSpc>
                <a:spcPct val="108000"/>
              </a:lnSpc>
            </a:pPr>
            <a:r>
              <a:rPr lang="en-GB" sz="2400" dirty="0" err="1">
                <a:solidFill>
                  <a:srgbClr val="0078C7"/>
                </a:solidFill>
                <a:latin typeface="Arial" panose="020B0604020202020204" pitchFamily="34" charset="0"/>
              </a:rPr>
              <a:t>Ropax</a:t>
            </a:r>
            <a:r>
              <a:rPr lang="en-GB" sz="2400" dirty="0">
                <a:solidFill>
                  <a:srgbClr val="0078C7"/>
                </a:solidFill>
                <a:latin typeface="Arial" panose="020B0604020202020204" pitchFamily="34" charset="0"/>
              </a:rPr>
              <a:t> surveys </a:t>
            </a:r>
            <a:br>
              <a:rPr lang="en-GB" sz="2400" dirty="0">
                <a:solidFill>
                  <a:srgbClr val="0078C7"/>
                </a:solidFill>
                <a:latin typeface="Arial" panose="020B0604020202020204" pitchFamily="34" charset="0"/>
              </a:rPr>
            </a:br>
            <a:r>
              <a:rPr lang="en-GB" sz="2400" dirty="0">
                <a:solidFill>
                  <a:schemeClr val="bg2"/>
                </a:solidFill>
                <a:latin typeface="Arial" panose="020B0604020202020204" pitchFamily="34" charset="0"/>
              </a:rPr>
              <a:t>1.</a:t>
            </a:r>
            <a:r>
              <a:rPr lang="en-GB" sz="2400" dirty="0">
                <a:solidFill>
                  <a:srgbClr val="0078C7"/>
                </a:solidFill>
                <a:latin typeface="Arial" panose="020B0604020202020204" pitchFamily="34" charset="0"/>
              </a:rPr>
              <a:t> count as PSC inspections </a:t>
            </a:r>
            <a:r>
              <a:rPr lang="en-GB" sz="1600" dirty="0">
                <a:solidFill>
                  <a:srgbClr val="0078C7"/>
                </a:solidFill>
                <a:latin typeface="Arial" panose="020B0604020202020204" pitchFamily="34" charset="0"/>
              </a:rPr>
              <a:t>MD/EI</a:t>
            </a:r>
          </a:p>
          <a:p>
            <a:pPr algn="l">
              <a:lnSpc>
                <a:spcPct val="108000"/>
              </a:lnSpc>
            </a:pPr>
            <a:r>
              <a:rPr lang="en-GB" sz="2400" dirty="0">
                <a:solidFill>
                  <a:schemeClr val="bg2"/>
                </a:solidFill>
                <a:latin typeface="Arial" panose="020B0604020202020204" pitchFamily="34" charset="0"/>
              </a:rPr>
              <a:t>2.</a:t>
            </a:r>
            <a:r>
              <a:rPr lang="en-GB" sz="2400" dirty="0">
                <a:solidFill>
                  <a:srgbClr val="0078C7"/>
                </a:solidFill>
                <a:latin typeface="Arial" panose="020B0604020202020204" pitchFamily="34" charset="0"/>
              </a:rPr>
              <a:t> count for MS commitment</a:t>
            </a:r>
          </a:p>
          <a:p>
            <a:pPr algn="l">
              <a:lnSpc>
                <a:spcPct val="108000"/>
              </a:lnSpc>
            </a:pPr>
            <a:endParaRPr lang="en-GB" sz="2400" dirty="0">
              <a:solidFill>
                <a:srgbClr val="0078C7"/>
              </a:solidFill>
              <a:latin typeface="Arial" panose="020B0604020202020204" pitchFamily="34" charset="0"/>
            </a:endParaRPr>
          </a:p>
          <a:p>
            <a:pPr algn="l">
              <a:lnSpc>
                <a:spcPct val="108000"/>
              </a:lnSpc>
            </a:pPr>
            <a:r>
              <a:rPr lang="en-GB" sz="2400" dirty="0" err="1" smtClean="0">
                <a:solidFill>
                  <a:srgbClr val="0078C7"/>
                </a:solidFill>
                <a:latin typeface="Arial" panose="020B0604020202020204" pitchFamily="34" charset="0"/>
              </a:rPr>
              <a:t>RoPax</a:t>
            </a:r>
            <a:r>
              <a:rPr lang="en-GB" sz="2400" dirty="0" smtClean="0">
                <a:solidFill>
                  <a:srgbClr val="0078C7"/>
                </a:solidFill>
                <a:latin typeface="Arial" panose="020B0604020202020204" pitchFamily="34" charset="0"/>
              </a:rPr>
              <a:t> </a:t>
            </a:r>
            <a:r>
              <a:rPr lang="en-GB" sz="2400" dirty="0">
                <a:solidFill>
                  <a:srgbClr val="0078C7"/>
                </a:solidFill>
                <a:latin typeface="Arial" panose="020B0604020202020204" pitchFamily="34" charset="0"/>
              </a:rPr>
              <a:t>subject to PSC regime </a:t>
            </a:r>
            <a:r>
              <a:rPr lang="en-GB" dirty="0">
                <a:solidFill>
                  <a:srgbClr val="0078C7"/>
                </a:solidFill>
                <a:latin typeface="Arial" panose="020B0604020202020204" pitchFamily="34" charset="0"/>
              </a:rPr>
              <a:t>Rectification of deficiencies,</a:t>
            </a:r>
            <a:r>
              <a:rPr lang="en-GB" dirty="0">
                <a:solidFill>
                  <a:schemeClr val="bg1"/>
                </a:solidFill>
                <a:latin typeface="Arial" panose="020B0604020202020204" pitchFamily="34" charset="0"/>
              </a:rPr>
              <a:t> </a:t>
            </a:r>
            <a:r>
              <a:rPr lang="en-GB" dirty="0">
                <a:solidFill>
                  <a:srgbClr val="0078C7"/>
                </a:solidFill>
                <a:latin typeface="Arial" panose="020B0604020202020204" pitchFamily="34" charset="0"/>
              </a:rPr>
              <a:t>Detentions, Banning</a:t>
            </a:r>
          </a:p>
        </p:txBody>
      </p:sp>
      <p:sp>
        <p:nvSpPr>
          <p:cNvPr id="162825" name="Text Box 9"/>
          <p:cNvSpPr txBox="1">
            <a:spLocks noChangeArrowheads="1"/>
          </p:cNvSpPr>
          <p:nvPr/>
        </p:nvSpPr>
        <p:spPr bwMode="auto">
          <a:xfrm>
            <a:off x="6156325" y="2363788"/>
            <a:ext cx="2351088" cy="3629025"/>
          </a:xfrm>
          <a:prstGeom prst="rect">
            <a:avLst/>
          </a:prstGeom>
          <a:solidFill>
            <a:srgbClr val="FFFFFF">
              <a:alpha val="79999"/>
            </a:srgbClr>
          </a:solidFill>
          <a:ln>
            <a:noFill/>
          </a:ln>
          <a:effectLst/>
          <a:extLs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0" rIns="18000" bIns="0"/>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lnSpc>
                <a:spcPct val="108000"/>
              </a:lnSpc>
            </a:pPr>
            <a:r>
              <a:rPr lang="en-GB" sz="2400">
                <a:solidFill>
                  <a:srgbClr val="0078C7"/>
                </a:solidFill>
                <a:latin typeface="Arial" panose="020B0604020202020204" pitchFamily="34" charset="0"/>
              </a:rPr>
              <a:t>Banning</a:t>
            </a:r>
            <a:endParaRPr lang="en-GB" sz="1200">
              <a:solidFill>
                <a:srgbClr val="0078C7"/>
              </a:solidFill>
              <a:latin typeface="Arial" panose="020B0604020202020204" pitchFamily="34" charset="0"/>
            </a:endParaRPr>
          </a:p>
        </p:txBody>
      </p:sp>
      <p:sp>
        <p:nvSpPr>
          <p:cNvPr id="162826" name="Rectangle 10"/>
          <p:cNvSpPr>
            <a:spLocks noChangeArrowheads="1"/>
          </p:cNvSpPr>
          <p:nvPr/>
        </p:nvSpPr>
        <p:spPr bwMode="auto">
          <a:xfrm>
            <a:off x="3284538" y="1865313"/>
            <a:ext cx="2160587" cy="498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pPr marL="338138" indent="-338138" algn="l">
              <a:lnSpc>
                <a:spcPct val="106000"/>
              </a:lnSpc>
              <a:spcBef>
                <a:spcPts val="500"/>
              </a:spcBef>
              <a:buClr>
                <a:srgbClr val="002B71"/>
              </a:buClr>
              <a:buFont typeface="Verdana" pitchFamily="34" charset="0"/>
              <a:buNone/>
            </a:pPr>
            <a:r>
              <a:rPr lang="en-GB" sz="2000" dirty="0">
                <a:solidFill>
                  <a:srgbClr val="002B71"/>
                </a:solidFill>
                <a:latin typeface="Arial" panose="020B0604020202020204" pitchFamily="34" charset="0"/>
              </a:rPr>
              <a:t>Article 15.3</a:t>
            </a:r>
          </a:p>
        </p:txBody>
      </p:sp>
      <p:sp>
        <p:nvSpPr>
          <p:cNvPr id="162827" name="Rectangle 11"/>
          <p:cNvSpPr>
            <a:spLocks noChangeArrowheads="1"/>
          </p:cNvSpPr>
          <p:nvPr/>
        </p:nvSpPr>
        <p:spPr bwMode="auto">
          <a:xfrm>
            <a:off x="5956300" y="1922463"/>
            <a:ext cx="1871663" cy="498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pPr marL="338138" indent="-338138" algn="l">
              <a:lnSpc>
                <a:spcPct val="106000"/>
              </a:lnSpc>
              <a:spcBef>
                <a:spcPts val="500"/>
              </a:spcBef>
              <a:buClr>
                <a:srgbClr val="002B71"/>
              </a:buClr>
              <a:buFont typeface="Verdana" pitchFamily="34" charset="0"/>
              <a:buNone/>
            </a:pPr>
            <a:r>
              <a:rPr lang="en-GB" sz="2000" dirty="0">
                <a:solidFill>
                  <a:srgbClr val="002B71"/>
                </a:solidFill>
                <a:latin typeface="Arial" panose="020B0604020202020204" pitchFamily="34" charset="0"/>
              </a:rPr>
              <a:t>Article  16.1</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62819">
                                            <p:txEl>
                                              <p:pRg st="0" end="0"/>
                                            </p:txEl>
                                          </p:spTgt>
                                        </p:tgtEl>
                                        <p:attrNameLst>
                                          <p:attrName>style.visibility</p:attrName>
                                        </p:attrNameLst>
                                      </p:cBhvr>
                                      <p:to>
                                        <p:strVal val="visible"/>
                                      </p:to>
                                    </p:set>
                                    <p:animEffect transition="in" filter="slide(fromBottom)">
                                      <p:cBhvr>
                                        <p:cTn id="7" dur="500"/>
                                        <p:tgtEl>
                                          <p:spTgt spid="16281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62820"/>
                                        </p:tgtEl>
                                        <p:attrNameLst>
                                          <p:attrName>style.visibility</p:attrName>
                                        </p:attrNameLst>
                                      </p:cBhvr>
                                      <p:to>
                                        <p:strVal val="visible"/>
                                      </p:to>
                                    </p:set>
                                    <p:animEffect transition="in" filter="fade">
                                      <p:cBhvr>
                                        <p:cTn id="10" dur="1000"/>
                                        <p:tgtEl>
                                          <p:spTgt spid="162820"/>
                                        </p:tgtEl>
                                      </p:cBhvr>
                                    </p:animEffect>
                                  </p:childTnLst>
                                </p:cTn>
                              </p:par>
                            </p:childTnLst>
                          </p:cTn>
                        </p:par>
                        <p:par>
                          <p:cTn id="11" fill="hold" nodeType="afterGroup">
                            <p:stCondLst>
                              <p:cond delay="1000"/>
                            </p:stCondLst>
                            <p:childTnLst>
                              <p:par>
                                <p:cTn id="12" presetID="12" presetClass="entr" presetSubtype="4" fill="hold" grpId="0" nodeType="afterEffect">
                                  <p:stCondLst>
                                    <p:cond delay="0"/>
                                  </p:stCondLst>
                                  <p:childTnLst>
                                    <p:set>
                                      <p:cBhvr>
                                        <p:cTn id="13" dur="1" fill="hold">
                                          <p:stCondLst>
                                            <p:cond delay="0"/>
                                          </p:stCondLst>
                                        </p:cTn>
                                        <p:tgtEl>
                                          <p:spTgt spid="162826">
                                            <p:txEl>
                                              <p:pRg st="0" end="0"/>
                                            </p:txEl>
                                          </p:spTgt>
                                        </p:tgtEl>
                                        <p:attrNameLst>
                                          <p:attrName>style.visibility</p:attrName>
                                        </p:attrNameLst>
                                      </p:cBhvr>
                                      <p:to>
                                        <p:strVal val="visible"/>
                                      </p:to>
                                    </p:set>
                                    <p:animEffect transition="in" filter="slide(fromBottom)">
                                      <p:cBhvr>
                                        <p:cTn id="14" dur="500"/>
                                        <p:tgtEl>
                                          <p:spTgt spid="162826">
                                            <p:txEl>
                                              <p:pRg st="0" end="0"/>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162821"/>
                                        </p:tgtEl>
                                        <p:attrNameLst>
                                          <p:attrName>style.visibility</p:attrName>
                                        </p:attrNameLst>
                                      </p:cBhvr>
                                      <p:to>
                                        <p:strVal val="visible"/>
                                      </p:to>
                                    </p:set>
                                    <p:animEffect transition="in" filter="fade">
                                      <p:cBhvr>
                                        <p:cTn id="17" dur="1000"/>
                                        <p:tgtEl>
                                          <p:spTgt spid="162821"/>
                                        </p:tgtEl>
                                      </p:cBhvr>
                                    </p:animEffect>
                                  </p:childTnLst>
                                </p:cTn>
                              </p:par>
                            </p:childTnLst>
                          </p:cTn>
                        </p:par>
                        <p:par>
                          <p:cTn id="18" fill="hold" nodeType="afterGroup">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162827">
                                            <p:txEl>
                                              <p:pRg st="0" end="0"/>
                                            </p:txEl>
                                          </p:spTgt>
                                        </p:tgtEl>
                                        <p:attrNameLst>
                                          <p:attrName>style.visibility</p:attrName>
                                        </p:attrNameLst>
                                      </p:cBhvr>
                                      <p:to>
                                        <p:strVal val="visible"/>
                                      </p:to>
                                    </p:set>
                                    <p:animEffect transition="in" filter="slide(fromBottom)">
                                      <p:cBhvr>
                                        <p:cTn id="21" dur="500"/>
                                        <p:tgtEl>
                                          <p:spTgt spid="162827">
                                            <p:txEl>
                                              <p:pRg st="0" end="0"/>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62822"/>
                                        </p:tgtEl>
                                        <p:attrNameLst>
                                          <p:attrName>style.visibility</p:attrName>
                                        </p:attrNameLst>
                                      </p:cBhvr>
                                      <p:to>
                                        <p:strVal val="visible"/>
                                      </p:to>
                                    </p:set>
                                    <p:animEffect transition="in" filter="fade">
                                      <p:cBhvr>
                                        <p:cTn id="24" dur="1000"/>
                                        <p:tgtEl>
                                          <p:spTgt spid="162822"/>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162823">
                                            <p:bg/>
                                          </p:spTgt>
                                        </p:tgtEl>
                                        <p:attrNameLst>
                                          <p:attrName>style.visibility</p:attrName>
                                        </p:attrNameLst>
                                      </p:cBhvr>
                                      <p:to>
                                        <p:strVal val="visible"/>
                                      </p:to>
                                    </p:set>
                                    <p:animEffect transition="in" filter="slide(fromBottom)">
                                      <p:cBhvr>
                                        <p:cTn id="29" dur="500"/>
                                        <p:tgtEl>
                                          <p:spTgt spid="162823">
                                            <p:bg/>
                                          </p:spTgt>
                                        </p:tgtEl>
                                      </p:cBhvr>
                                    </p:animEffect>
                                  </p:childTnLst>
                                </p:cTn>
                              </p:par>
                            </p:childTnLst>
                          </p:cTn>
                        </p:par>
                        <p:par>
                          <p:cTn id="30" fill="hold" nodeType="afterGroup">
                            <p:stCondLst>
                              <p:cond delay="500"/>
                            </p:stCondLst>
                            <p:childTnLst>
                              <p:par>
                                <p:cTn id="31" presetID="12" presetClass="entr" presetSubtype="4" fill="hold" grpId="0" nodeType="afterEffect">
                                  <p:stCondLst>
                                    <p:cond delay="0"/>
                                  </p:stCondLst>
                                  <p:childTnLst>
                                    <p:set>
                                      <p:cBhvr>
                                        <p:cTn id="32" dur="1" fill="hold">
                                          <p:stCondLst>
                                            <p:cond delay="0"/>
                                          </p:stCondLst>
                                        </p:cTn>
                                        <p:tgtEl>
                                          <p:spTgt spid="162823">
                                            <p:txEl>
                                              <p:pRg st="0" end="0"/>
                                            </p:txEl>
                                          </p:spTgt>
                                        </p:tgtEl>
                                        <p:attrNameLst>
                                          <p:attrName>style.visibility</p:attrName>
                                        </p:attrNameLst>
                                      </p:cBhvr>
                                      <p:to>
                                        <p:strVal val="visible"/>
                                      </p:to>
                                    </p:set>
                                    <p:animEffect transition="in" filter="slide(fromBottom)">
                                      <p:cBhvr>
                                        <p:cTn id="33" dur="500"/>
                                        <p:tgtEl>
                                          <p:spTgt spid="162823">
                                            <p:txEl>
                                              <p:pRg st="0" end="0"/>
                                            </p:txEl>
                                          </p:spTgt>
                                        </p:tgtEl>
                                      </p:cBhvr>
                                    </p:animEffect>
                                  </p:childTnLst>
                                </p:cTn>
                              </p:par>
                            </p:childTnLst>
                          </p:cTn>
                        </p:par>
                        <p:par>
                          <p:cTn id="34" fill="hold" nodeType="afterGroup">
                            <p:stCondLst>
                              <p:cond delay="1000"/>
                            </p:stCondLst>
                            <p:childTnLst>
                              <p:par>
                                <p:cTn id="35" presetID="12" presetClass="entr" presetSubtype="4" fill="hold" grpId="0" nodeType="afterEffect">
                                  <p:stCondLst>
                                    <p:cond delay="0"/>
                                  </p:stCondLst>
                                  <p:childTnLst>
                                    <p:set>
                                      <p:cBhvr>
                                        <p:cTn id="36" dur="1" fill="hold">
                                          <p:stCondLst>
                                            <p:cond delay="0"/>
                                          </p:stCondLst>
                                        </p:cTn>
                                        <p:tgtEl>
                                          <p:spTgt spid="162823">
                                            <p:txEl>
                                              <p:pRg st="2" end="2"/>
                                            </p:txEl>
                                          </p:spTgt>
                                        </p:tgtEl>
                                        <p:attrNameLst>
                                          <p:attrName>style.visibility</p:attrName>
                                        </p:attrNameLst>
                                      </p:cBhvr>
                                      <p:to>
                                        <p:strVal val="visible"/>
                                      </p:to>
                                    </p:set>
                                    <p:animEffect transition="in" filter="slide(fromBottom)">
                                      <p:cBhvr>
                                        <p:cTn id="37" dur="500"/>
                                        <p:tgtEl>
                                          <p:spTgt spid="162823">
                                            <p:txEl>
                                              <p:pRg st="2" end="2"/>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62824">
                                            <p:bg/>
                                          </p:spTgt>
                                        </p:tgtEl>
                                        <p:attrNameLst>
                                          <p:attrName>style.visibility</p:attrName>
                                        </p:attrNameLst>
                                      </p:cBhvr>
                                      <p:to>
                                        <p:strVal val="visible"/>
                                      </p:to>
                                    </p:set>
                                    <p:animEffect transition="in" filter="slide(fromBottom)">
                                      <p:cBhvr>
                                        <p:cTn id="42" dur="500"/>
                                        <p:tgtEl>
                                          <p:spTgt spid="162824">
                                            <p:bg/>
                                          </p:spTgt>
                                        </p:tgtEl>
                                      </p:cBhvr>
                                    </p:animEffect>
                                  </p:childTnLst>
                                </p:cTn>
                              </p:par>
                            </p:childTnLst>
                          </p:cTn>
                        </p:par>
                        <p:par>
                          <p:cTn id="43" fill="hold" nodeType="afterGroup">
                            <p:stCondLst>
                              <p:cond delay="500"/>
                            </p:stCondLst>
                            <p:childTnLst>
                              <p:par>
                                <p:cTn id="44" presetID="12" presetClass="entr" presetSubtype="4" fill="hold" grpId="0" nodeType="afterEffect">
                                  <p:stCondLst>
                                    <p:cond delay="0"/>
                                  </p:stCondLst>
                                  <p:childTnLst>
                                    <p:set>
                                      <p:cBhvr>
                                        <p:cTn id="45" dur="1" fill="hold">
                                          <p:stCondLst>
                                            <p:cond delay="0"/>
                                          </p:stCondLst>
                                        </p:cTn>
                                        <p:tgtEl>
                                          <p:spTgt spid="162824">
                                            <p:txEl>
                                              <p:pRg st="0" end="0"/>
                                            </p:txEl>
                                          </p:spTgt>
                                        </p:tgtEl>
                                        <p:attrNameLst>
                                          <p:attrName>style.visibility</p:attrName>
                                        </p:attrNameLst>
                                      </p:cBhvr>
                                      <p:to>
                                        <p:strVal val="visible"/>
                                      </p:to>
                                    </p:set>
                                    <p:animEffect transition="in" filter="slide(fromBottom)">
                                      <p:cBhvr>
                                        <p:cTn id="46" dur="500"/>
                                        <p:tgtEl>
                                          <p:spTgt spid="162824">
                                            <p:txEl>
                                              <p:pRg st="0" end="0"/>
                                            </p:txEl>
                                          </p:spTgt>
                                        </p:tgtEl>
                                      </p:cBhvr>
                                    </p:animEffect>
                                  </p:childTnLst>
                                </p:cTn>
                              </p:par>
                            </p:childTnLst>
                          </p:cTn>
                        </p:par>
                        <p:par>
                          <p:cTn id="47" fill="hold" nodeType="afterGroup">
                            <p:stCondLst>
                              <p:cond delay="1000"/>
                            </p:stCondLst>
                            <p:childTnLst>
                              <p:par>
                                <p:cTn id="48" presetID="12" presetClass="entr" presetSubtype="4" fill="hold" grpId="0" nodeType="afterEffect">
                                  <p:stCondLst>
                                    <p:cond delay="0"/>
                                  </p:stCondLst>
                                  <p:childTnLst>
                                    <p:set>
                                      <p:cBhvr>
                                        <p:cTn id="49" dur="1" fill="hold">
                                          <p:stCondLst>
                                            <p:cond delay="0"/>
                                          </p:stCondLst>
                                        </p:cTn>
                                        <p:tgtEl>
                                          <p:spTgt spid="162824">
                                            <p:txEl>
                                              <p:pRg st="1" end="1"/>
                                            </p:txEl>
                                          </p:spTgt>
                                        </p:tgtEl>
                                        <p:attrNameLst>
                                          <p:attrName>style.visibility</p:attrName>
                                        </p:attrNameLst>
                                      </p:cBhvr>
                                      <p:to>
                                        <p:strVal val="visible"/>
                                      </p:to>
                                    </p:set>
                                    <p:animEffect transition="in" filter="slide(fromBottom)">
                                      <p:cBhvr>
                                        <p:cTn id="50" dur="500"/>
                                        <p:tgtEl>
                                          <p:spTgt spid="162824">
                                            <p:txEl>
                                              <p:pRg st="1" end="1"/>
                                            </p:txEl>
                                          </p:spTgt>
                                        </p:tgtEl>
                                      </p:cBhvr>
                                    </p:animEffect>
                                  </p:childTnLst>
                                </p:cTn>
                              </p:par>
                            </p:childTnLst>
                          </p:cTn>
                        </p:par>
                        <p:par>
                          <p:cTn id="51" fill="hold" nodeType="afterGroup">
                            <p:stCondLst>
                              <p:cond delay="1500"/>
                            </p:stCondLst>
                            <p:childTnLst>
                              <p:par>
                                <p:cTn id="52" presetID="12" presetClass="entr" presetSubtype="4" fill="hold" grpId="0" nodeType="afterEffect">
                                  <p:stCondLst>
                                    <p:cond delay="0"/>
                                  </p:stCondLst>
                                  <p:childTnLst>
                                    <p:set>
                                      <p:cBhvr>
                                        <p:cTn id="53" dur="1" fill="hold">
                                          <p:stCondLst>
                                            <p:cond delay="0"/>
                                          </p:stCondLst>
                                        </p:cTn>
                                        <p:tgtEl>
                                          <p:spTgt spid="162824">
                                            <p:txEl>
                                              <p:pRg st="3" end="3"/>
                                            </p:txEl>
                                          </p:spTgt>
                                        </p:tgtEl>
                                        <p:attrNameLst>
                                          <p:attrName>style.visibility</p:attrName>
                                        </p:attrNameLst>
                                      </p:cBhvr>
                                      <p:to>
                                        <p:strVal val="visible"/>
                                      </p:to>
                                    </p:set>
                                    <p:animEffect transition="in" filter="slide(fromBottom)">
                                      <p:cBhvr>
                                        <p:cTn id="54" dur="500"/>
                                        <p:tgtEl>
                                          <p:spTgt spid="162824">
                                            <p:txEl>
                                              <p:pRg st="3" end="3"/>
                                            </p:txEl>
                                          </p:spTgt>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12" presetClass="entr" presetSubtype="4" fill="hold" grpId="0" nodeType="clickEffect">
                                  <p:stCondLst>
                                    <p:cond delay="0"/>
                                  </p:stCondLst>
                                  <p:childTnLst>
                                    <p:set>
                                      <p:cBhvr>
                                        <p:cTn id="58" dur="1" fill="hold">
                                          <p:stCondLst>
                                            <p:cond delay="0"/>
                                          </p:stCondLst>
                                        </p:cTn>
                                        <p:tgtEl>
                                          <p:spTgt spid="162825">
                                            <p:bg/>
                                          </p:spTgt>
                                        </p:tgtEl>
                                        <p:attrNameLst>
                                          <p:attrName>style.visibility</p:attrName>
                                        </p:attrNameLst>
                                      </p:cBhvr>
                                      <p:to>
                                        <p:strVal val="visible"/>
                                      </p:to>
                                    </p:set>
                                    <p:animEffect transition="in" filter="slide(fromBottom)">
                                      <p:cBhvr>
                                        <p:cTn id="59" dur="500"/>
                                        <p:tgtEl>
                                          <p:spTgt spid="162825">
                                            <p:bg/>
                                          </p:spTgt>
                                        </p:tgtEl>
                                      </p:cBhvr>
                                    </p:animEffect>
                                  </p:childTnLst>
                                </p:cTn>
                              </p:par>
                            </p:childTnLst>
                          </p:cTn>
                        </p:par>
                        <p:par>
                          <p:cTn id="60" fill="hold" nodeType="afterGroup">
                            <p:stCondLst>
                              <p:cond delay="500"/>
                            </p:stCondLst>
                            <p:childTnLst>
                              <p:par>
                                <p:cTn id="61" presetID="12" presetClass="entr" presetSubtype="4" fill="hold" grpId="0" nodeType="afterEffect">
                                  <p:stCondLst>
                                    <p:cond delay="0"/>
                                  </p:stCondLst>
                                  <p:childTnLst>
                                    <p:set>
                                      <p:cBhvr>
                                        <p:cTn id="62" dur="1" fill="hold">
                                          <p:stCondLst>
                                            <p:cond delay="0"/>
                                          </p:stCondLst>
                                        </p:cTn>
                                        <p:tgtEl>
                                          <p:spTgt spid="162825">
                                            <p:txEl>
                                              <p:pRg st="0" end="0"/>
                                            </p:txEl>
                                          </p:spTgt>
                                        </p:tgtEl>
                                        <p:attrNameLst>
                                          <p:attrName>style.visibility</p:attrName>
                                        </p:attrNameLst>
                                      </p:cBhvr>
                                      <p:to>
                                        <p:strVal val="visible"/>
                                      </p:to>
                                    </p:set>
                                    <p:animEffect transition="in" filter="slide(fromBottom)">
                                      <p:cBhvr>
                                        <p:cTn id="63" dur="500"/>
                                        <p:tgtEl>
                                          <p:spTgt spid="1628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19" grpId="0" build="p"/>
      <p:bldP spid="162823" grpId="0" build="p" animBg="1"/>
      <p:bldP spid="162824" grpId="0" build="p" animBg="1"/>
      <p:bldP spid="162825" grpId="0" build="p" animBg="1"/>
      <p:bldP spid="162826" grpId="0" build="allAtOnce"/>
      <p:bldP spid="162827"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6" name="Rectangle 5"/>
          <p:cNvSpPr>
            <a:spLocks noGrp="1" noChangeArrowheads="1"/>
          </p:cNvSpPr>
          <p:nvPr>
            <p:ph type="title"/>
          </p:nvPr>
        </p:nvSpPr>
        <p:spPr/>
        <p:txBody>
          <a:bodyPr/>
          <a:lstStyle/>
          <a:p>
            <a:r>
              <a:rPr lang="en-GB" smtClean="0"/>
              <a:t>PSC and Ropax Exercise</a:t>
            </a:r>
          </a:p>
        </p:txBody>
      </p:sp>
      <p:sp>
        <p:nvSpPr>
          <p:cNvPr id="25602"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FF3A1F20-AEC7-44F5-87BB-EA4749CD3E07}" type="slidenum">
              <a:rPr lang="en-GB" sz="900" smtClean="0">
                <a:solidFill>
                  <a:srgbClr val="FFFFFF"/>
                </a:solidFill>
                <a:latin typeface="Arial" panose="020B0604020202020204" pitchFamily="34" charset="0"/>
              </a:rPr>
              <a:pPr/>
              <a:t>11</a:t>
            </a:fld>
            <a:endParaRPr lang="en-GB" sz="900" smtClean="0">
              <a:solidFill>
                <a:srgbClr val="FFFFFF"/>
              </a:solidFill>
              <a:latin typeface="Arial" panose="020B0604020202020204" pitchFamily="34" charset="0"/>
            </a:endParaRPr>
          </a:p>
        </p:txBody>
      </p:sp>
      <p:sp>
        <p:nvSpPr>
          <p:cNvPr id="163842" name="Oval 2"/>
          <p:cNvSpPr>
            <a:spLocks noChangeArrowheads="1"/>
          </p:cNvSpPr>
          <p:nvPr/>
        </p:nvSpPr>
        <p:spPr bwMode="auto">
          <a:xfrm>
            <a:off x="3714750" y="3429000"/>
            <a:ext cx="1654175" cy="1654175"/>
          </a:xfrm>
          <a:prstGeom prst="ellipse">
            <a:avLst/>
          </a:prstGeom>
          <a:gradFill rotWithShape="1">
            <a:gsLst>
              <a:gs pos="0">
                <a:srgbClr val="FFFFFF"/>
              </a:gs>
              <a:gs pos="100000">
                <a:srgbClr val="0078C7">
                  <a:alpha val="49001"/>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163843" name="Oval 3"/>
          <p:cNvSpPr>
            <a:spLocks noChangeArrowheads="1"/>
          </p:cNvSpPr>
          <p:nvPr/>
        </p:nvSpPr>
        <p:spPr bwMode="auto">
          <a:xfrm>
            <a:off x="6019800" y="3429000"/>
            <a:ext cx="1654175" cy="1654175"/>
          </a:xfrm>
          <a:prstGeom prst="ellipse">
            <a:avLst/>
          </a:prstGeom>
          <a:gradFill rotWithShape="1">
            <a:gsLst>
              <a:gs pos="0">
                <a:srgbClr val="FFFFFF"/>
              </a:gs>
              <a:gs pos="100000">
                <a:srgbClr val="0078C7">
                  <a:alpha val="49001"/>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163844" name="Oval 4"/>
          <p:cNvSpPr>
            <a:spLocks noChangeArrowheads="1"/>
          </p:cNvSpPr>
          <p:nvPr/>
        </p:nvSpPr>
        <p:spPr bwMode="auto">
          <a:xfrm>
            <a:off x="1335088" y="3429000"/>
            <a:ext cx="1654175" cy="1654175"/>
          </a:xfrm>
          <a:prstGeom prst="ellipse">
            <a:avLst/>
          </a:prstGeom>
          <a:gradFill rotWithShape="1">
            <a:gsLst>
              <a:gs pos="0">
                <a:srgbClr val="FFFFFF"/>
              </a:gs>
              <a:gs pos="100000">
                <a:srgbClr val="0078C7">
                  <a:alpha val="49001"/>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nvGrpSpPr>
          <p:cNvPr id="163846" name="Group 6"/>
          <p:cNvGrpSpPr>
            <a:grpSpLocks/>
          </p:cNvGrpSpPr>
          <p:nvPr/>
        </p:nvGrpSpPr>
        <p:grpSpPr bwMode="auto">
          <a:xfrm>
            <a:off x="6350000" y="3789363"/>
            <a:ext cx="1095375" cy="1223962"/>
            <a:chOff x="4354" y="2704"/>
            <a:chExt cx="975" cy="1089"/>
          </a:xfrm>
        </p:grpSpPr>
        <p:pic>
          <p:nvPicPr>
            <p:cNvPr id="25647" name="Picture 7" descr="MCj0433917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3533309">
              <a:off x="4921" y="2706"/>
              <a:ext cx="408"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48" name="Picture 8" descr="MCj0311910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54" y="2704"/>
              <a:ext cx="828" cy="1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3849" name="Group 9"/>
          <p:cNvGrpSpPr>
            <a:grpSpLocks/>
          </p:cNvGrpSpPr>
          <p:nvPr/>
        </p:nvGrpSpPr>
        <p:grpSpPr bwMode="auto">
          <a:xfrm>
            <a:off x="1116013" y="3802063"/>
            <a:ext cx="2093912" cy="1179512"/>
            <a:chOff x="567" y="2568"/>
            <a:chExt cx="1863" cy="1049"/>
          </a:xfrm>
        </p:grpSpPr>
        <p:pic>
          <p:nvPicPr>
            <p:cNvPr id="25645" name="Picture 10" descr="MCj0433916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533309">
              <a:off x="2018" y="2568"/>
              <a:ext cx="412"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46" name="Picture 11" descr="MCj0311912000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7" y="2614"/>
              <a:ext cx="1633" cy="1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3852" name="Group 12"/>
          <p:cNvGrpSpPr>
            <a:grpSpLocks/>
          </p:cNvGrpSpPr>
          <p:nvPr/>
        </p:nvGrpSpPr>
        <p:grpSpPr bwMode="auto">
          <a:xfrm>
            <a:off x="4046538" y="3789363"/>
            <a:ext cx="1093787" cy="1223962"/>
            <a:chOff x="3152" y="2704"/>
            <a:chExt cx="974" cy="1089"/>
          </a:xfrm>
        </p:grpSpPr>
        <p:pic>
          <p:nvPicPr>
            <p:cNvPr id="25643" name="Picture 13" descr="MCj04339160000[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3533309">
              <a:off x="3714" y="2704"/>
              <a:ext cx="412"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44" name="Picture 14" descr="MCj0311910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52" y="2704"/>
              <a:ext cx="828" cy="1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3855" name="Line 15"/>
          <p:cNvSpPr>
            <a:spLocks noChangeShapeType="1"/>
          </p:cNvSpPr>
          <p:nvPr/>
        </p:nvSpPr>
        <p:spPr bwMode="auto">
          <a:xfrm flipH="1">
            <a:off x="2636838" y="2565400"/>
            <a:ext cx="717550" cy="1014413"/>
          </a:xfrm>
          <a:prstGeom prst="line">
            <a:avLst/>
          </a:prstGeom>
          <a:noFill/>
          <a:ln w="38100">
            <a:solidFill>
              <a:srgbClr val="FF99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163856" name="Line 16"/>
          <p:cNvSpPr>
            <a:spLocks noChangeShapeType="1"/>
          </p:cNvSpPr>
          <p:nvPr/>
        </p:nvSpPr>
        <p:spPr bwMode="auto">
          <a:xfrm>
            <a:off x="3338513" y="2562225"/>
            <a:ext cx="727075" cy="1017588"/>
          </a:xfrm>
          <a:prstGeom prst="line">
            <a:avLst/>
          </a:prstGeom>
          <a:noFill/>
          <a:ln w="38100">
            <a:solidFill>
              <a:srgbClr val="FF99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163857" name="Line 17"/>
          <p:cNvSpPr>
            <a:spLocks noChangeShapeType="1"/>
          </p:cNvSpPr>
          <p:nvPr/>
        </p:nvSpPr>
        <p:spPr bwMode="auto">
          <a:xfrm>
            <a:off x="3294063" y="2565400"/>
            <a:ext cx="2932112" cy="1135063"/>
          </a:xfrm>
          <a:prstGeom prst="line">
            <a:avLst/>
          </a:prstGeom>
          <a:noFill/>
          <a:ln w="38100">
            <a:solidFill>
              <a:srgbClr val="FF99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163858" name="Line 18"/>
          <p:cNvSpPr>
            <a:spLocks noChangeShapeType="1"/>
          </p:cNvSpPr>
          <p:nvPr/>
        </p:nvSpPr>
        <p:spPr bwMode="auto">
          <a:xfrm>
            <a:off x="2659063" y="4903788"/>
            <a:ext cx="677862" cy="895350"/>
          </a:xfrm>
          <a:prstGeom prst="line">
            <a:avLst/>
          </a:prstGeom>
          <a:noFill/>
          <a:ln w="38100" cap="rnd">
            <a:solidFill>
              <a:srgbClr val="FF9933"/>
            </a:solidFill>
            <a:prstDash val="sysDot"/>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163859" name="Line 19"/>
          <p:cNvSpPr>
            <a:spLocks noChangeShapeType="1"/>
          </p:cNvSpPr>
          <p:nvPr/>
        </p:nvSpPr>
        <p:spPr bwMode="auto">
          <a:xfrm flipH="1">
            <a:off x="3336925" y="4910138"/>
            <a:ext cx="687388" cy="889000"/>
          </a:xfrm>
          <a:prstGeom prst="line">
            <a:avLst/>
          </a:prstGeom>
          <a:noFill/>
          <a:ln w="38100" cap="rnd">
            <a:solidFill>
              <a:srgbClr val="FF9933"/>
            </a:solidFill>
            <a:prstDash val="sysDot"/>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163860" name="Line 20"/>
          <p:cNvSpPr>
            <a:spLocks noChangeShapeType="1"/>
          </p:cNvSpPr>
          <p:nvPr/>
        </p:nvSpPr>
        <p:spPr bwMode="auto">
          <a:xfrm flipH="1">
            <a:off x="5622925" y="4913313"/>
            <a:ext cx="706438" cy="911225"/>
          </a:xfrm>
          <a:prstGeom prst="line">
            <a:avLst/>
          </a:prstGeom>
          <a:noFill/>
          <a:ln w="38100" cap="rnd">
            <a:solidFill>
              <a:srgbClr val="002B71"/>
            </a:solidFill>
            <a:prstDash val="sysDot"/>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163861" name="Line 21"/>
          <p:cNvSpPr>
            <a:spLocks noChangeShapeType="1"/>
          </p:cNvSpPr>
          <p:nvPr/>
        </p:nvSpPr>
        <p:spPr bwMode="auto">
          <a:xfrm flipH="1">
            <a:off x="4997450" y="2571750"/>
            <a:ext cx="631825" cy="993775"/>
          </a:xfrm>
          <a:prstGeom prst="line">
            <a:avLst/>
          </a:prstGeom>
          <a:noFill/>
          <a:ln w="38100">
            <a:solidFill>
              <a:srgbClr val="002B7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163862" name="Line 22"/>
          <p:cNvSpPr>
            <a:spLocks noChangeShapeType="1"/>
          </p:cNvSpPr>
          <p:nvPr/>
        </p:nvSpPr>
        <p:spPr bwMode="auto">
          <a:xfrm>
            <a:off x="5626100" y="2546350"/>
            <a:ext cx="746125" cy="1035050"/>
          </a:xfrm>
          <a:prstGeom prst="line">
            <a:avLst/>
          </a:prstGeom>
          <a:noFill/>
          <a:ln w="38100">
            <a:solidFill>
              <a:srgbClr val="002B7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pic>
        <p:nvPicPr>
          <p:cNvPr id="163863" name="Picture 23"/>
          <p:cNvPicPr>
            <a:picLocks noChangeAspect="1" noChangeArrowheads="1"/>
          </p:cNvPicPr>
          <p:nvPr/>
        </p:nvPicPr>
        <p:blipFill>
          <a:blip r:embed="rId8" cstate="print">
            <a:extLst>
              <a:ext uri="{28A0092B-C50C-407E-A947-70E740481C1C}">
                <a14:useLocalDpi xmlns:a14="http://schemas.microsoft.com/office/drawing/2010/main" val="0"/>
              </a:ext>
            </a:extLst>
          </a:blip>
          <a:srcRect l="64087" t="14665" r="13101" b="5310"/>
          <a:stretch>
            <a:fillRect/>
          </a:stretch>
        </p:blipFill>
        <p:spPr bwMode="auto">
          <a:xfrm>
            <a:off x="3133725" y="1917700"/>
            <a:ext cx="534988" cy="74612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3864" name="Text Box 24"/>
          <p:cNvSpPr txBox="1">
            <a:spLocks noChangeArrowheads="1"/>
          </p:cNvSpPr>
          <p:nvPr/>
        </p:nvSpPr>
        <p:spPr bwMode="auto">
          <a:xfrm>
            <a:off x="3638550" y="2060575"/>
            <a:ext cx="1587500" cy="58102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lnSpc>
                <a:spcPct val="100000"/>
              </a:lnSpc>
              <a:spcAft>
                <a:spcPct val="25000"/>
              </a:spcAft>
            </a:pPr>
            <a:r>
              <a:rPr lang="en-GB" sz="1600">
                <a:solidFill>
                  <a:srgbClr val="FF9933"/>
                </a:solidFill>
                <a:latin typeface="Arial" panose="020B0604020202020204" pitchFamily="34" charset="0"/>
              </a:rPr>
              <a:t>PSC </a:t>
            </a:r>
            <a:br>
              <a:rPr lang="en-GB" sz="1600">
                <a:solidFill>
                  <a:srgbClr val="FF9933"/>
                </a:solidFill>
                <a:latin typeface="Arial" panose="020B0604020202020204" pitchFamily="34" charset="0"/>
              </a:rPr>
            </a:br>
            <a:r>
              <a:rPr lang="en-GB" sz="1600">
                <a:solidFill>
                  <a:srgbClr val="FF9933"/>
                </a:solidFill>
                <a:latin typeface="Arial" panose="020B0604020202020204" pitchFamily="34" charset="0"/>
              </a:rPr>
              <a:t>Directive</a:t>
            </a:r>
          </a:p>
        </p:txBody>
      </p:sp>
      <p:pic>
        <p:nvPicPr>
          <p:cNvPr id="163865" name="Picture 25"/>
          <p:cNvPicPr>
            <a:picLocks noChangeAspect="1" noChangeArrowheads="1"/>
          </p:cNvPicPr>
          <p:nvPr/>
        </p:nvPicPr>
        <p:blipFill>
          <a:blip r:embed="rId9" cstate="print">
            <a:extLst>
              <a:ext uri="{28A0092B-C50C-407E-A947-70E740481C1C}">
                <a14:useLocalDpi xmlns:a14="http://schemas.microsoft.com/office/drawing/2010/main" val="0"/>
              </a:ext>
            </a:extLst>
          </a:blip>
          <a:srcRect l="64087" t="14665" r="13101" b="5310"/>
          <a:stretch>
            <a:fillRect/>
          </a:stretch>
        </p:blipFill>
        <p:spPr bwMode="auto">
          <a:xfrm>
            <a:off x="5370513" y="1916113"/>
            <a:ext cx="534987" cy="7477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3866" name="Line 26"/>
          <p:cNvSpPr>
            <a:spLocks noChangeShapeType="1"/>
          </p:cNvSpPr>
          <p:nvPr/>
        </p:nvSpPr>
        <p:spPr bwMode="auto">
          <a:xfrm>
            <a:off x="5019675" y="4926013"/>
            <a:ext cx="625475" cy="881062"/>
          </a:xfrm>
          <a:prstGeom prst="line">
            <a:avLst/>
          </a:prstGeom>
          <a:noFill/>
          <a:ln w="38100" cap="rnd">
            <a:solidFill>
              <a:srgbClr val="002B71"/>
            </a:solidFill>
            <a:prstDash val="sysDot"/>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grpSp>
        <p:nvGrpSpPr>
          <p:cNvPr id="163867" name="Group 27"/>
          <p:cNvGrpSpPr>
            <a:grpSpLocks/>
          </p:cNvGrpSpPr>
          <p:nvPr/>
        </p:nvGrpSpPr>
        <p:grpSpPr bwMode="auto">
          <a:xfrm>
            <a:off x="2778125" y="5626103"/>
            <a:ext cx="1209675" cy="903288"/>
            <a:chOff x="1837" y="3544"/>
            <a:chExt cx="762" cy="569"/>
          </a:xfrm>
        </p:grpSpPr>
        <p:sp>
          <p:nvSpPr>
            <p:cNvPr id="25639" name="Text Box 28"/>
            <p:cNvSpPr txBox="1">
              <a:spLocks noChangeArrowheads="1"/>
            </p:cNvSpPr>
            <p:nvPr/>
          </p:nvSpPr>
          <p:spPr bwMode="auto">
            <a:xfrm>
              <a:off x="2245" y="3884"/>
              <a:ext cx="354"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r"/>
              <a:r>
                <a:rPr lang="en-GB" sz="1000">
                  <a:latin typeface="Arial" panose="020B0604020202020204" pitchFamily="34" charset="0"/>
                </a:rPr>
                <a:t>PSC</a:t>
              </a:r>
            </a:p>
            <a:p>
              <a:pPr algn="r"/>
              <a:r>
                <a:rPr lang="en-GB" sz="1000">
                  <a:latin typeface="Arial" panose="020B0604020202020204" pitchFamily="34" charset="0"/>
                </a:rPr>
                <a:t>Officer</a:t>
              </a:r>
            </a:p>
          </p:txBody>
        </p:sp>
        <p:grpSp>
          <p:nvGrpSpPr>
            <p:cNvPr id="25640" name="Group 29"/>
            <p:cNvGrpSpPr>
              <a:grpSpLocks/>
            </p:cNvGrpSpPr>
            <p:nvPr/>
          </p:nvGrpSpPr>
          <p:grpSpPr bwMode="auto">
            <a:xfrm flipH="1">
              <a:off x="1837" y="3544"/>
              <a:ext cx="627" cy="561"/>
              <a:chOff x="1883" y="1343"/>
              <a:chExt cx="861" cy="770"/>
            </a:xfrm>
          </p:grpSpPr>
          <p:pic>
            <p:nvPicPr>
              <p:cNvPr id="25641" name="Picture 30" descr="MCj04339170000[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3533309">
                <a:off x="2336" y="1525"/>
                <a:ext cx="408"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42" name="Picture 31" descr="MCj04339320000[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883" y="1343"/>
                <a:ext cx="771" cy="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63872" name="Group 32"/>
          <p:cNvGrpSpPr>
            <a:grpSpLocks/>
          </p:cNvGrpSpPr>
          <p:nvPr/>
        </p:nvGrpSpPr>
        <p:grpSpPr bwMode="auto">
          <a:xfrm>
            <a:off x="4841875" y="5626103"/>
            <a:ext cx="1392238" cy="903288"/>
            <a:chOff x="3137" y="3544"/>
            <a:chExt cx="877" cy="569"/>
          </a:xfrm>
        </p:grpSpPr>
        <p:sp>
          <p:nvSpPr>
            <p:cNvPr id="25635" name="Text Box 33"/>
            <p:cNvSpPr txBox="1">
              <a:spLocks noChangeArrowheads="1"/>
            </p:cNvSpPr>
            <p:nvPr/>
          </p:nvSpPr>
          <p:spPr bwMode="auto">
            <a:xfrm>
              <a:off x="3137" y="3884"/>
              <a:ext cx="447"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r>
                <a:rPr lang="en-GB" sz="1000">
                  <a:latin typeface="Arial" panose="020B0604020202020204" pitchFamily="34" charset="0"/>
                </a:rPr>
                <a:t>Ropax</a:t>
              </a:r>
            </a:p>
            <a:p>
              <a:pPr algn="l"/>
              <a:r>
                <a:rPr lang="en-GB" sz="1000">
                  <a:latin typeface="Arial" panose="020B0604020202020204" pitchFamily="34" charset="0"/>
                </a:rPr>
                <a:t>Inspector</a:t>
              </a:r>
            </a:p>
          </p:txBody>
        </p:sp>
        <p:grpSp>
          <p:nvGrpSpPr>
            <p:cNvPr id="25636" name="Group 34"/>
            <p:cNvGrpSpPr>
              <a:grpSpLocks/>
            </p:cNvGrpSpPr>
            <p:nvPr/>
          </p:nvGrpSpPr>
          <p:grpSpPr bwMode="auto">
            <a:xfrm>
              <a:off x="3379" y="3544"/>
              <a:ext cx="635" cy="561"/>
              <a:chOff x="3379" y="3566"/>
              <a:chExt cx="635" cy="561"/>
            </a:xfrm>
          </p:grpSpPr>
          <p:pic>
            <p:nvPicPr>
              <p:cNvPr id="25637" name="Picture 35" descr="MCj04339160000[1]"/>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3533309">
                <a:off x="3714" y="3680"/>
                <a:ext cx="30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38" name="Picture 36" descr="MCj04339330000[1]"/>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379" y="3566"/>
                <a:ext cx="561" cy="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63877" name="Line 37"/>
          <p:cNvSpPr>
            <a:spLocks noChangeShapeType="1"/>
          </p:cNvSpPr>
          <p:nvPr/>
        </p:nvSpPr>
        <p:spPr bwMode="auto">
          <a:xfrm>
            <a:off x="7343775" y="4916488"/>
            <a:ext cx="690563" cy="914400"/>
          </a:xfrm>
          <a:prstGeom prst="line">
            <a:avLst/>
          </a:prstGeom>
          <a:noFill/>
          <a:ln w="38100" cap="rnd">
            <a:solidFill>
              <a:srgbClr val="FF9933"/>
            </a:solidFill>
            <a:prstDash val="sysDot"/>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grpSp>
        <p:nvGrpSpPr>
          <p:cNvPr id="163878" name="Group 38"/>
          <p:cNvGrpSpPr>
            <a:grpSpLocks/>
          </p:cNvGrpSpPr>
          <p:nvPr/>
        </p:nvGrpSpPr>
        <p:grpSpPr bwMode="auto">
          <a:xfrm>
            <a:off x="7369175" y="5624510"/>
            <a:ext cx="1168400" cy="904874"/>
            <a:chOff x="4729" y="3543"/>
            <a:chExt cx="736" cy="570"/>
          </a:xfrm>
        </p:grpSpPr>
        <p:grpSp>
          <p:nvGrpSpPr>
            <p:cNvPr id="25631" name="Group 39"/>
            <p:cNvGrpSpPr>
              <a:grpSpLocks/>
            </p:cNvGrpSpPr>
            <p:nvPr/>
          </p:nvGrpSpPr>
          <p:grpSpPr bwMode="auto">
            <a:xfrm>
              <a:off x="4857" y="3543"/>
              <a:ext cx="608" cy="561"/>
              <a:chOff x="4150" y="3548"/>
              <a:chExt cx="608" cy="561"/>
            </a:xfrm>
          </p:grpSpPr>
          <p:pic>
            <p:nvPicPr>
              <p:cNvPr id="25633" name="Picture 40" descr="MCj04339160000[1]"/>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3533309">
                <a:off x="4458" y="3680"/>
                <a:ext cx="30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34" name="Picture 41" descr="MCj04339320000[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150" y="3548"/>
                <a:ext cx="561" cy="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632" name="Text Box 42"/>
            <p:cNvSpPr txBox="1">
              <a:spLocks noChangeArrowheads="1"/>
            </p:cNvSpPr>
            <p:nvPr/>
          </p:nvSpPr>
          <p:spPr bwMode="auto">
            <a:xfrm>
              <a:off x="4729" y="3884"/>
              <a:ext cx="354"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r>
                <a:rPr lang="en-GB" sz="1000">
                  <a:latin typeface="Arial" panose="020B0604020202020204" pitchFamily="34" charset="0"/>
                </a:rPr>
                <a:t>PSC</a:t>
              </a:r>
            </a:p>
            <a:p>
              <a:pPr algn="l"/>
              <a:r>
                <a:rPr lang="en-GB" sz="1000">
                  <a:latin typeface="Arial" panose="020B0604020202020204" pitchFamily="34" charset="0"/>
                </a:rPr>
                <a:t>Officer</a:t>
              </a:r>
            </a:p>
          </p:txBody>
        </p:sp>
      </p:grpSp>
      <p:sp>
        <p:nvSpPr>
          <p:cNvPr id="163883" name="Text Box 43"/>
          <p:cNvSpPr txBox="1">
            <a:spLocks noChangeArrowheads="1"/>
          </p:cNvSpPr>
          <p:nvPr/>
        </p:nvSpPr>
        <p:spPr bwMode="auto">
          <a:xfrm>
            <a:off x="5884863" y="2060575"/>
            <a:ext cx="1587500" cy="58102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rgbClr val="002B7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lnSpc>
                <a:spcPct val="100000"/>
              </a:lnSpc>
              <a:spcAft>
                <a:spcPct val="25000"/>
              </a:spcAft>
            </a:pPr>
            <a:r>
              <a:rPr lang="en-GB" sz="1600">
                <a:solidFill>
                  <a:srgbClr val="002B71"/>
                </a:solidFill>
                <a:latin typeface="Arial" panose="020B0604020202020204" pitchFamily="34" charset="0"/>
              </a:rPr>
              <a:t>Ropax</a:t>
            </a:r>
            <a:br>
              <a:rPr lang="en-GB" sz="1600">
                <a:solidFill>
                  <a:srgbClr val="002B71"/>
                </a:solidFill>
                <a:latin typeface="Arial" panose="020B0604020202020204" pitchFamily="34" charset="0"/>
              </a:rPr>
            </a:br>
            <a:r>
              <a:rPr lang="en-GB" sz="1600">
                <a:solidFill>
                  <a:srgbClr val="002B71"/>
                </a:solidFill>
                <a:latin typeface="Arial" panose="020B0604020202020204" pitchFamily="34" charset="0"/>
              </a:rPr>
              <a:t>Directive</a:t>
            </a:r>
          </a:p>
        </p:txBody>
      </p:sp>
      <p:grpSp>
        <p:nvGrpSpPr>
          <p:cNvPr id="163884" name="Group 44"/>
          <p:cNvGrpSpPr>
            <a:grpSpLocks/>
          </p:cNvGrpSpPr>
          <p:nvPr/>
        </p:nvGrpSpPr>
        <p:grpSpPr bwMode="auto">
          <a:xfrm>
            <a:off x="1198563" y="3500438"/>
            <a:ext cx="6589713" cy="336550"/>
            <a:chOff x="755" y="2205"/>
            <a:chExt cx="4151" cy="212"/>
          </a:xfrm>
        </p:grpSpPr>
        <p:sp>
          <p:nvSpPr>
            <p:cNvPr id="25628" name="Text Box 45"/>
            <p:cNvSpPr txBox="1">
              <a:spLocks noChangeArrowheads="1"/>
            </p:cNvSpPr>
            <p:nvPr/>
          </p:nvSpPr>
          <p:spPr bwMode="auto">
            <a:xfrm>
              <a:off x="755" y="2205"/>
              <a:ext cx="197" cy="2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800">
                  <a:solidFill>
                    <a:schemeClr val="folHlink"/>
                  </a:solidFill>
                  <a:latin typeface="Arial" panose="020B0604020202020204" pitchFamily="34" charset="0"/>
                </a:rPr>
                <a:t>1</a:t>
              </a:r>
            </a:p>
          </p:txBody>
        </p:sp>
        <p:sp>
          <p:nvSpPr>
            <p:cNvPr id="25629" name="Text Box 46"/>
            <p:cNvSpPr txBox="1">
              <a:spLocks noChangeArrowheads="1"/>
            </p:cNvSpPr>
            <p:nvPr/>
          </p:nvSpPr>
          <p:spPr bwMode="auto">
            <a:xfrm>
              <a:off x="2207" y="2205"/>
              <a:ext cx="197" cy="2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800">
                  <a:solidFill>
                    <a:schemeClr val="folHlink"/>
                  </a:solidFill>
                  <a:latin typeface="Arial" panose="020B0604020202020204" pitchFamily="34" charset="0"/>
                </a:rPr>
                <a:t>2</a:t>
              </a:r>
            </a:p>
          </p:txBody>
        </p:sp>
        <p:sp>
          <p:nvSpPr>
            <p:cNvPr id="25630" name="Text Box 47"/>
            <p:cNvSpPr txBox="1">
              <a:spLocks noChangeArrowheads="1"/>
            </p:cNvSpPr>
            <p:nvPr/>
          </p:nvSpPr>
          <p:spPr bwMode="auto">
            <a:xfrm>
              <a:off x="4709" y="2205"/>
              <a:ext cx="197" cy="2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800">
                  <a:solidFill>
                    <a:schemeClr val="folHlink"/>
                  </a:solidFill>
                  <a:latin typeface="Arial" panose="020B0604020202020204" pitchFamily="34" charset="0"/>
                </a:rPr>
                <a:t>3</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163863"/>
                                        </p:tgtEl>
                                        <p:attrNameLst>
                                          <p:attrName>style.visibility</p:attrName>
                                        </p:attrNameLst>
                                      </p:cBhvr>
                                      <p:to>
                                        <p:strVal val="visible"/>
                                      </p:to>
                                    </p:set>
                                    <p:anim calcmode="lin" valueType="num">
                                      <p:cBhvr>
                                        <p:cTn id="7" dur="500" fill="hold"/>
                                        <p:tgtEl>
                                          <p:spTgt spid="163863"/>
                                        </p:tgtEl>
                                        <p:attrNameLst>
                                          <p:attrName>ppt_w</p:attrName>
                                        </p:attrNameLst>
                                      </p:cBhvr>
                                      <p:tavLst>
                                        <p:tav tm="0">
                                          <p:val>
                                            <p:fltVal val="0"/>
                                          </p:val>
                                        </p:tav>
                                        <p:tav tm="100000">
                                          <p:val>
                                            <p:strVal val="#ppt_w"/>
                                          </p:val>
                                        </p:tav>
                                      </p:tavLst>
                                    </p:anim>
                                    <p:anim calcmode="lin" valueType="num">
                                      <p:cBhvr>
                                        <p:cTn id="8" dur="500" fill="hold"/>
                                        <p:tgtEl>
                                          <p:spTgt spid="163863"/>
                                        </p:tgtEl>
                                        <p:attrNameLst>
                                          <p:attrName>ppt_h</p:attrName>
                                        </p:attrNameLst>
                                      </p:cBhvr>
                                      <p:tavLst>
                                        <p:tav tm="0">
                                          <p:val>
                                            <p:fltVal val="0"/>
                                          </p:val>
                                        </p:tav>
                                        <p:tav tm="100000">
                                          <p:val>
                                            <p:strVal val="#ppt_h"/>
                                          </p:val>
                                        </p:tav>
                                      </p:tavLst>
                                    </p:anim>
                                    <p:animEffect transition="in" filter="fade">
                                      <p:cBhvr>
                                        <p:cTn id="9" dur="500"/>
                                        <p:tgtEl>
                                          <p:spTgt spid="163863"/>
                                        </p:tgtEl>
                                      </p:cBhvr>
                                    </p:animEffect>
                                  </p:childTnLst>
                                </p:cTn>
                              </p:par>
                            </p:childTnLst>
                          </p:cTn>
                        </p:par>
                        <p:par>
                          <p:cTn id="10" fill="hold" nodeType="afterGroup">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163864"/>
                                        </p:tgtEl>
                                        <p:attrNameLst>
                                          <p:attrName>style.visibility</p:attrName>
                                        </p:attrNameLst>
                                      </p:cBhvr>
                                      <p:to>
                                        <p:strVal val="visible"/>
                                      </p:to>
                                    </p:set>
                                    <p:animEffect transition="in" filter="slide(fromLeft)">
                                      <p:cBhvr>
                                        <p:cTn id="13" dur="500"/>
                                        <p:tgtEl>
                                          <p:spTgt spid="163864"/>
                                        </p:tgtEl>
                                      </p:cBhvr>
                                    </p:animEffect>
                                  </p:childTnLst>
                                </p:cTn>
                              </p:par>
                            </p:childTnLst>
                          </p:cTn>
                        </p:par>
                        <p:par>
                          <p:cTn id="14" fill="hold" nodeType="afterGroup">
                            <p:stCondLst>
                              <p:cond delay="1000"/>
                            </p:stCondLst>
                            <p:childTnLst>
                              <p:par>
                                <p:cTn id="15" presetID="53" presetClass="entr" presetSubtype="0" fill="hold" nodeType="afterEffect">
                                  <p:stCondLst>
                                    <p:cond delay="0"/>
                                  </p:stCondLst>
                                  <p:childTnLst>
                                    <p:set>
                                      <p:cBhvr>
                                        <p:cTn id="16" dur="1" fill="hold">
                                          <p:stCondLst>
                                            <p:cond delay="0"/>
                                          </p:stCondLst>
                                        </p:cTn>
                                        <p:tgtEl>
                                          <p:spTgt spid="163865"/>
                                        </p:tgtEl>
                                        <p:attrNameLst>
                                          <p:attrName>style.visibility</p:attrName>
                                        </p:attrNameLst>
                                      </p:cBhvr>
                                      <p:to>
                                        <p:strVal val="visible"/>
                                      </p:to>
                                    </p:set>
                                    <p:anim calcmode="lin" valueType="num">
                                      <p:cBhvr>
                                        <p:cTn id="17" dur="500" fill="hold"/>
                                        <p:tgtEl>
                                          <p:spTgt spid="163865"/>
                                        </p:tgtEl>
                                        <p:attrNameLst>
                                          <p:attrName>ppt_w</p:attrName>
                                        </p:attrNameLst>
                                      </p:cBhvr>
                                      <p:tavLst>
                                        <p:tav tm="0">
                                          <p:val>
                                            <p:fltVal val="0"/>
                                          </p:val>
                                        </p:tav>
                                        <p:tav tm="100000">
                                          <p:val>
                                            <p:strVal val="#ppt_w"/>
                                          </p:val>
                                        </p:tav>
                                      </p:tavLst>
                                    </p:anim>
                                    <p:anim calcmode="lin" valueType="num">
                                      <p:cBhvr>
                                        <p:cTn id="18" dur="500" fill="hold"/>
                                        <p:tgtEl>
                                          <p:spTgt spid="163865"/>
                                        </p:tgtEl>
                                        <p:attrNameLst>
                                          <p:attrName>ppt_h</p:attrName>
                                        </p:attrNameLst>
                                      </p:cBhvr>
                                      <p:tavLst>
                                        <p:tav tm="0">
                                          <p:val>
                                            <p:fltVal val="0"/>
                                          </p:val>
                                        </p:tav>
                                        <p:tav tm="100000">
                                          <p:val>
                                            <p:strVal val="#ppt_h"/>
                                          </p:val>
                                        </p:tav>
                                      </p:tavLst>
                                    </p:anim>
                                    <p:animEffect transition="in" filter="fade">
                                      <p:cBhvr>
                                        <p:cTn id="19" dur="500"/>
                                        <p:tgtEl>
                                          <p:spTgt spid="163865"/>
                                        </p:tgtEl>
                                      </p:cBhvr>
                                    </p:animEffect>
                                  </p:childTnLst>
                                </p:cTn>
                              </p:par>
                            </p:childTnLst>
                          </p:cTn>
                        </p:par>
                        <p:par>
                          <p:cTn id="20" fill="hold" nodeType="afterGroup">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63883"/>
                                        </p:tgtEl>
                                        <p:attrNameLst>
                                          <p:attrName>style.visibility</p:attrName>
                                        </p:attrNameLst>
                                      </p:cBhvr>
                                      <p:to>
                                        <p:strVal val="visible"/>
                                      </p:to>
                                    </p:set>
                                    <p:animEffect transition="in" filter="slide(fromLeft)">
                                      <p:cBhvr>
                                        <p:cTn id="23" dur="500"/>
                                        <p:tgtEl>
                                          <p:spTgt spid="163883"/>
                                        </p:tgtEl>
                                      </p:cBhvr>
                                    </p:animEffect>
                                  </p:childTnLst>
                                </p:cTn>
                              </p:par>
                            </p:childTnLst>
                          </p:cTn>
                        </p:par>
                        <p:par>
                          <p:cTn id="24" fill="hold" nodeType="afterGroup">
                            <p:stCondLst>
                              <p:cond delay="2000"/>
                            </p:stCondLst>
                            <p:childTnLst>
                              <p:par>
                                <p:cTn id="25" presetID="10" presetClass="entr" presetSubtype="0" fill="hold" nodeType="afterEffect">
                                  <p:stCondLst>
                                    <p:cond delay="0"/>
                                  </p:stCondLst>
                                  <p:childTnLst>
                                    <p:set>
                                      <p:cBhvr>
                                        <p:cTn id="26" dur="1" fill="hold">
                                          <p:stCondLst>
                                            <p:cond delay="0"/>
                                          </p:stCondLst>
                                        </p:cTn>
                                        <p:tgtEl>
                                          <p:spTgt spid="163849"/>
                                        </p:tgtEl>
                                        <p:attrNameLst>
                                          <p:attrName>style.visibility</p:attrName>
                                        </p:attrNameLst>
                                      </p:cBhvr>
                                      <p:to>
                                        <p:strVal val="visible"/>
                                      </p:to>
                                    </p:set>
                                    <p:animEffect transition="in" filter="fade">
                                      <p:cBhvr>
                                        <p:cTn id="27" dur="2000"/>
                                        <p:tgtEl>
                                          <p:spTgt spid="163849"/>
                                        </p:tgtEl>
                                      </p:cBhvr>
                                    </p:animEffect>
                                  </p:childTnLst>
                                </p:cTn>
                              </p:par>
                            </p:childTnLst>
                          </p:cTn>
                        </p:par>
                        <p:par>
                          <p:cTn id="28" fill="hold" nodeType="afterGroup">
                            <p:stCondLst>
                              <p:cond delay="4000"/>
                            </p:stCondLst>
                            <p:childTnLst>
                              <p:par>
                                <p:cTn id="29" presetID="23" presetClass="entr" presetSubtype="16" fill="hold" grpId="0" nodeType="afterEffect">
                                  <p:stCondLst>
                                    <p:cond delay="0"/>
                                  </p:stCondLst>
                                  <p:childTnLst>
                                    <p:set>
                                      <p:cBhvr>
                                        <p:cTn id="30" dur="1" fill="hold">
                                          <p:stCondLst>
                                            <p:cond delay="0"/>
                                          </p:stCondLst>
                                        </p:cTn>
                                        <p:tgtEl>
                                          <p:spTgt spid="163844"/>
                                        </p:tgtEl>
                                        <p:attrNameLst>
                                          <p:attrName>style.visibility</p:attrName>
                                        </p:attrNameLst>
                                      </p:cBhvr>
                                      <p:to>
                                        <p:strVal val="visible"/>
                                      </p:to>
                                    </p:set>
                                    <p:anim calcmode="lin" valueType="num">
                                      <p:cBhvr>
                                        <p:cTn id="31" dur="500" fill="hold"/>
                                        <p:tgtEl>
                                          <p:spTgt spid="163844"/>
                                        </p:tgtEl>
                                        <p:attrNameLst>
                                          <p:attrName>ppt_w</p:attrName>
                                        </p:attrNameLst>
                                      </p:cBhvr>
                                      <p:tavLst>
                                        <p:tav tm="0">
                                          <p:val>
                                            <p:fltVal val="0"/>
                                          </p:val>
                                        </p:tav>
                                        <p:tav tm="100000">
                                          <p:val>
                                            <p:strVal val="#ppt_w"/>
                                          </p:val>
                                        </p:tav>
                                      </p:tavLst>
                                    </p:anim>
                                    <p:anim calcmode="lin" valueType="num">
                                      <p:cBhvr>
                                        <p:cTn id="32" dur="500" fill="hold"/>
                                        <p:tgtEl>
                                          <p:spTgt spid="163844"/>
                                        </p:tgtEl>
                                        <p:attrNameLst>
                                          <p:attrName>ppt_h</p:attrName>
                                        </p:attrNameLst>
                                      </p:cBhvr>
                                      <p:tavLst>
                                        <p:tav tm="0">
                                          <p:val>
                                            <p:fltVal val="0"/>
                                          </p:val>
                                        </p:tav>
                                        <p:tav tm="100000">
                                          <p:val>
                                            <p:strVal val="#ppt_h"/>
                                          </p:val>
                                        </p:tav>
                                      </p:tavLst>
                                    </p:anim>
                                  </p:childTnLst>
                                </p:cTn>
                              </p:par>
                            </p:childTnLst>
                          </p:cTn>
                        </p:par>
                        <p:par>
                          <p:cTn id="33" fill="hold" nodeType="afterGroup">
                            <p:stCondLst>
                              <p:cond delay="4500"/>
                            </p:stCondLst>
                            <p:childTnLst>
                              <p:par>
                                <p:cTn id="34" presetID="10" presetClass="entr" presetSubtype="0" fill="hold" nodeType="afterEffect">
                                  <p:stCondLst>
                                    <p:cond delay="0"/>
                                  </p:stCondLst>
                                  <p:childTnLst>
                                    <p:set>
                                      <p:cBhvr>
                                        <p:cTn id="35" dur="1" fill="hold">
                                          <p:stCondLst>
                                            <p:cond delay="0"/>
                                          </p:stCondLst>
                                        </p:cTn>
                                        <p:tgtEl>
                                          <p:spTgt spid="163852"/>
                                        </p:tgtEl>
                                        <p:attrNameLst>
                                          <p:attrName>style.visibility</p:attrName>
                                        </p:attrNameLst>
                                      </p:cBhvr>
                                      <p:to>
                                        <p:strVal val="visible"/>
                                      </p:to>
                                    </p:set>
                                    <p:animEffect transition="in" filter="fade">
                                      <p:cBhvr>
                                        <p:cTn id="36" dur="2000"/>
                                        <p:tgtEl>
                                          <p:spTgt spid="163852"/>
                                        </p:tgtEl>
                                      </p:cBhvr>
                                    </p:animEffect>
                                  </p:childTnLst>
                                </p:cTn>
                              </p:par>
                              <p:par>
                                <p:cTn id="37" presetID="10" presetClass="entr" presetSubtype="0" fill="hold" nodeType="withEffect">
                                  <p:stCondLst>
                                    <p:cond delay="0"/>
                                  </p:stCondLst>
                                  <p:childTnLst>
                                    <p:set>
                                      <p:cBhvr>
                                        <p:cTn id="38" dur="1" fill="hold">
                                          <p:stCondLst>
                                            <p:cond delay="0"/>
                                          </p:stCondLst>
                                        </p:cTn>
                                        <p:tgtEl>
                                          <p:spTgt spid="163846"/>
                                        </p:tgtEl>
                                        <p:attrNameLst>
                                          <p:attrName>style.visibility</p:attrName>
                                        </p:attrNameLst>
                                      </p:cBhvr>
                                      <p:to>
                                        <p:strVal val="visible"/>
                                      </p:to>
                                    </p:set>
                                    <p:animEffect transition="in" filter="fade">
                                      <p:cBhvr>
                                        <p:cTn id="39" dur="2000"/>
                                        <p:tgtEl>
                                          <p:spTgt spid="163846"/>
                                        </p:tgtEl>
                                      </p:cBhvr>
                                    </p:animEffect>
                                  </p:childTnLst>
                                </p:cTn>
                              </p:par>
                            </p:childTnLst>
                          </p:cTn>
                        </p:par>
                        <p:par>
                          <p:cTn id="40" fill="hold" nodeType="afterGroup">
                            <p:stCondLst>
                              <p:cond delay="6500"/>
                            </p:stCondLst>
                            <p:childTnLst>
                              <p:par>
                                <p:cTn id="41" presetID="23" presetClass="entr" presetSubtype="16" fill="hold" grpId="0" nodeType="afterEffect">
                                  <p:stCondLst>
                                    <p:cond delay="0"/>
                                  </p:stCondLst>
                                  <p:childTnLst>
                                    <p:set>
                                      <p:cBhvr>
                                        <p:cTn id="42" dur="1" fill="hold">
                                          <p:stCondLst>
                                            <p:cond delay="0"/>
                                          </p:stCondLst>
                                        </p:cTn>
                                        <p:tgtEl>
                                          <p:spTgt spid="163842"/>
                                        </p:tgtEl>
                                        <p:attrNameLst>
                                          <p:attrName>style.visibility</p:attrName>
                                        </p:attrNameLst>
                                      </p:cBhvr>
                                      <p:to>
                                        <p:strVal val="visible"/>
                                      </p:to>
                                    </p:set>
                                    <p:anim calcmode="lin" valueType="num">
                                      <p:cBhvr>
                                        <p:cTn id="43" dur="500" fill="hold"/>
                                        <p:tgtEl>
                                          <p:spTgt spid="163842"/>
                                        </p:tgtEl>
                                        <p:attrNameLst>
                                          <p:attrName>ppt_w</p:attrName>
                                        </p:attrNameLst>
                                      </p:cBhvr>
                                      <p:tavLst>
                                        <p:tav tm="0">
                                          <p:val>
                                            <p:fltVal val="0"/>
                                          </p:val>
                                        </p:tav>
                                        <p:tav tm="100000">
                                          <p:val>
                                            <p:strVal val="#ppt_w"/>
                                          </p:val>
                                        </p:tav>
                                      </p:tavLst>
                                    </p:anim>
                                    <p:anim calcmode="lin" valueType="num">
                                      <p:cBhvr>
                                        <p:cTn id="44" dur="500" fill="hold"/>
                                        <p:tgtEl>
                                          <p:spTgt spid="163842"/>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163843"/>
                                        </p:tgtEl>
                                        <p:attrNameLst>
                                          <p:attrName>style.visibility</p:attrName>
                                        </p:attrNameLst>
                                      </p:cBhvr>
                                      <p:to>
                                        <p:strVal val="visible"/>
                                      </p:to>
                                    </p:set>
                                    <p:anim calcmode="lin" valueType="num">
                                      <p:cBhvr>
                                        <p:cTn id="47" dur="500" fill="hold"/>
                                        <p:tgtEl>
                                          <p:spTgt spid="163843"/>
                                        </p:tgtEl>
                                        <p:attrNameLst>
                                          <p:attrName>ppt_w</p:attrName>
                                        </p:attrNameLst>
                                      </p:cBhvr>
                                      <p:tavLst>
                                        <p:tav tm="0">
                                          <p:val>
                                            <p:fltVal val="0"/>
                                          </p:val>
                                        </p:tav>
                                        <p:tav tm="100000">
                                          <p:val>
                                            <p:strVal val="#ppt_w"/>
                                          </p:val>
                                        </p:tav>
                                      </p:tavLst>
                                    </p:anim>
                                    <p:anim calcmode="lin" valueType="num">
                                      <p:cBhvr>
                                        <p:cTn id="48" dur="500" fill="hold"/>
                                        <p:tgtEl>
                                          <p:spTgt spid="163843"/>
                                        </p:tgtEl>
                                        <p:attrNameLst>
                                          <p:attrName>ppt_h</p:attrName>
                                        </p:attrNameLst>
                                      </p:cBhvr>
                                      <p:tavLst>
                                        <p:tav tm="0">
                                          <p:val>
                                            <p:fltVal val="0"/>
                                          </p:val>
                                        </p:tav>
                                        <p:tav tm="100000">
                                          <p:val>
                                            <p:strVal val="#ppt_h"/>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163855"/>
                                        </p:tgtEl>
                                        <p:attrNameLst>
                                          <p:attrName>style.visibility</p:attrName>
                                        </p:attrNameLst>
                                      </p:cBhvr>
                                      <p:to>
                                        <p:strVal val="visible"/>
                                      </p:to>
                                    </p:set>
                                    <p:animEffect transition="in" filter="wipe(up)">
                                      <p:cBhvr>
                                        <p:cTn id="53" dur="500"/>
                                        <p:tgtEl>
                                          <p:spTgt spid="163855"/>
                                        </p:tgtEl>
                                      </p:cBhvr>
                                    </p:animEffect>
                                  </p:childTnLst>
                                </p:cTn>
                              </p:par>
                            </p:childTnLst>
                          </p:cTn>
                        </p:par>
                        <p:par>
                          <p:cTn id="54" fill="hold" nodeType="afterGroup">
                            <p:stCondLst>
                              <p:cond delay="500"/>
                            </p:stCondLst>
                            <p:childTnLst>
                              <p:par>
                                <p:cTn id="55" presetID="22" presetClass="entr" presetSubtype="1" fill="hold" grpId="0" nodeType="afterEffect">
                                  <p:stCondLst>
                                    <p:cond delay="0"/>
                                  </p:stCondLst>
                                  <p:childTnLst>
                                    <p:set>
                                      <p:cBhvr>
                                        <p:cTn id="56" dur="1" fill="hold">
                                          <p:stCondLst>
                                            <p:cond delay="0"/>
                                          </p:stCondLst>
                                        </p:cTn>
                                        <p:tgtEl>
                                          <p:spTgt spid="163856"/>
                                        </p:tgtEl>
                                        <p:attrNameLst>
                                          <p:attrName>style.visibility</p:attrName>
                                        </p:attrNameLst>
                                      </p:cBhvr>
                                      <p:to>
                                        <p:strVal val="visible"/>
                                      </p:to>
                                    </p:set>
                                    <p:animEffect transition="in" filter="wipe(up)">
                                      <p:cBhvr>
                                        <p:cTn id="57" dur="500"/>
                                        <p:tgtEl>
                                          <p:spTgt spid="163856"/>
                                        </p:tgtEl>
                                      </p:cBhvr>
                                    </p:animEffect>
                                  </p:childTnLst>
                                </p:cTn>
                              </p:par>
                            </p:childTnLst>
                          </p:cTn>
                        </p:par>
                        <p:par>
                          <p:cTn id="58" fill="hold" nodeType="afterGroup">
                            <p:stCondLst>
                              <p:cond delay="1000"/>
                            </p:stCondLst>
                            <p:childTnLst>
                              <p:par>
                                <p:cTn id="59" presetID="22" presetClass="entr" presetSubtype="1" fill="hold" grpId="0" nodeType="afterEffect">
                                  <p:stCondLst>
                                    <p:cond delay="0"/>
                                  </p:stCondLst>
                                  <p:childTnLst>
                                    <p:set>
                                      <p:cBhvr>
                                        <p:cTn id="60" dur="1" fill="hold">
                                          <p:stCondLst>
                                            <p:cond delay="0"/>
                                          </p:stCondLst>
                                        </p:cTn>
                                        <p:tgtEl>
                                          <p:spTgt spid="163857"/>
                                        </p:tgtEl>
                                        <p:attrNameLst>
                                          <p:attrName>style.visibility</p:attrName>
                                        </p:attrNameLst>
                                      </p:cBhvr>
                                      <p:to>
                                        <p:strVal val="visible"/>
                                      </p:to>
                                    </p:set>
                                    <p:animEffect transition="in" filter="wipe(up)">
                                      <p:cBhvr>
                                        <p:cTn id="61" dur="500"/>
                                        <p:tgtEl>
                                          <p:spTgt spid="163857"/>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22" presetClass="entr" presetSubtype="1" fill="hold" grpId="0" nodeType="clickEffect">
                                  <p:stCondLst>
                                    <p:cond delay="0"/>
                                  </p:stCondLst>
                                  <p:childTnLst>
                                    <p:set>
                                      <p:cBhvr>
                                        <p:cTn id="65" dur="1" fill="hold">
                                          <p:stCondLst>
                                            <p:cond delay="0"/>
                                          </p:stCondLst>
                                        </p:cTn>
                                        <p:tgtEl>
                                          <p:spTgt spid="163861"/>
                                        </p:tgtEl>
                                        <p:attrNameLst>
                                          <p:attrName>style.visibility</p:attrName>
                                        </p:attrNameLst>
                                      </p:cBhvr>
                                      <p:to>
                                        <p:strVal val="visible"/>
                                      </p:to>
                                    </p:set>
                                    <p:animEffect transition="in" filter="wipe(up)">
                                      <p:cBhvr>
                                        <p:cTn id="66" dur="500"/>
                                        <p:tgtEl>
                                          <p:spTgt spid="163861"/>
                                        </p:tgtEl>
                                      </p:cBhvr>
                                    </p:animEffect>
                                  </p:childTnLst>
                                </p:cTn>
                              </p:par>
                            </p:childTnLst>
                          </p:cTn>
                        </p:par>
                        <p:par>
                          <p:cTn id="67" fill="hold" nodeType="afterGroup">
                            <p:stCondLst>
                              <p:cond delay="500"/>
                            </p:stCondLst>
                            <p:childTnLst>
                              <p:par>
                                <p:cTn id="68" presetID="22" presetClass="entr" presetSubtype="1" fill="hold" grpId="0" nodeType="afterEffect">
                                  <p:stCondLst>
                                    <p:cond delay="0"/>
                                  </p:stCondLst>
                                  <p:childTnLst>
                                    <p:set>
                                      <p:cBhvr>
                                        <p:cTn id="69" dur="1" fill="hold">
                                          <p:stCondLst>
                                            <p:cond delay="0"/>
                                          </p:stCondLst>
                                        </p:cTn>
                                        <p:tgtEl>
                                          <p:spTgt spid="163862"/>
                                        </p:tgtEl>
                                        <p:attrNameLst>
                                          <p:attrName>style.visibility</p:attrName>
                                        </p:attrNameLst>
                                      </p:cBhvr>
                                      <p:to>
                                        <p:strVal val="visible"/>
                                      </p:to>
                                    </p:set>
                                    <p:animEffect transition="in" filter="wipe(up)">
                                      <p:cBhvr>
                                        <p:cTn id="70" dur="500"/>
                                        <p:tgtEl>
                                          <p:spTgt spid="163862"/>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12" presetClass="entr" presetSubtype="4" fill="hold" nodeType="clickEffect">
                                  <p:stCondLst>
                                    <p:cond delay="0"/>
                                  </p:stCondLst>
                                  <p:childTnLst>
                                    <p:set>
                                      <p:cBhvr>
                                        <p:cTn id="74" dur="1" fill="hold">
                                          <p:stCondLst>
                                            <p:cond delay="0"/>
                                          </p:stCondLst>
                                        </p:cTn>
                                        <p:tgtEl>
                                          <p:spTgt spid="163867"/>
                                        </p:tgtEl>
                                        <p:attrNameLst>
                                          <p:attrName>style.visibility</p:attrName>
                                        </p:attrNameLst>
                                      </p:cBhvr>
                                      <p:to>
                                        <p:strVal val="visible"/>
                                      </p:to>
                                    </p:set>
                                    <p:animEffect transition="in" filter="slide(fromBottom)">
                                      <p:cBhvr>
                                        <p:cTn id="75" dur="500"/>
                                        <p:tgtEl>
                                          <p:spTgt spid="163867"/>
                                        </p:tgtEl>
                                      </p:cBhvr>
                                    </p:animEffect>
                                  </p:childTnLst>
                                </p:cTn>
                              </p:par>
                              <p:par>
                                <p:cTn id="76" presetID="12" presetClass="entr" presetSubtype="4" fill="hold" nodeType="withEffect">
                                  <p:stCondLst>
                                    <p:cond delay="0"/>
                                  </p:stCondLst>
                                  <p:childTnLst>
                                    <p:set>
                                      <p:cBhvr>
                                        <p:cTn id="77" dur="1" fill="hold">
                                          <p:stCondLst>
                                            <p:cond delay="0"/>
                                          </p:stCondLst>
                                        </p:cTn>
                                        <p:tgtEl>
                                          <p:spTgt spid="163872"/>
                                        </p:tgtEl>
                                        <p:attrNameLst>
                                          <p:attrName>style.visibility</p:attrName>
                                        </p:attrNameLst>
                                      </p:cBhvr>
                                      <p:to>
                                        <p:strVal val="visible"/>
                                      </p:to>
                                    </p:set>
                                    <p:animEffect transition="in" filter="slide(fromBottom)">
                                      <p:cBhvr>
                                        <p:cTn id="78" dur="500"/>
                                        <p:tgtEl>
                                          <p:spTgt spid="163872"/>
                                        </p:tgtEl>
                                      </p:cBhvr>
                                    </p:animEffect>
                                  </p:childTnLst>
                                </p:cTn>
                              </p:par>
                            </p:childTnLst>
                          </p:cTn>
                        </p:par>
                        <p:par>
                          <p:cTn id="79" fill="hold" nodeType="afterGroup">
                            <p:stCondLst>
                              <p:cond delay="500"/>
                            </p:stCondLst>
                            <p:childTnLst>
                              <p:par>
                                <p:cTn id="80" presetID="10" presetClass="entr" presetSubtype="0" fill="hold" nodeType="afterEffect">
                                  <p:stCondLst>
                                    <p:cond delay="0"/>
                                  </p:stCondLst>
                                  <p:childTnLst>
                                    <p:set>
                                      <p:cBhvr>
                                        <p:cTn id="81" dur="1" fill="hold">
                                          <p:stCondLst>
                                            <p:cond delay="0"/>
                                          </p:stCondLst>
                                        </p:cTn>
                                        <p:tgtEl>
                                          <p:spTgt spid="163884"/>
                                        </p:tgtEl>
                                        <p:attrNameLst>
                                          <p:attrName>style.visibility</p:attrName>
                                        </p:attrNameLst>
                                      </p:cBhvr>
                                      <p:to>
                                        <p:strVal val="visible"/>
                                      </p:to>
                                    </p:set>
                                    <p:animEffect transition="in" filter="fade">
                                      <p:cBhvr>
                                        <p:cTn id="82" dur="2000"/>
                                        <p:tgtEl>
                                          <p:spTgt spid="163884"/>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163858"/>
                                        </p:tgtEl>
                                        <p:attrNameLst>
                                          <p:attrName>style.visibility</p:attrName>
                                        </p:attrNameLst>
                                      </p:cBhvr>
                                      <p:to>
                                        <p:strVal val="visible"/>
                                      </p:to>
                                    </p:set>
                                    <p:animEffect transition="in" filter="wipe(down)">
                                      <p:cBhvr>
                                        <p:cTn id="87" dur="500"/>
                                        <p:tgtEl>
                                          <p:spTgt spid="163858"/>
                                        </p:tgtEl>
                                      </p:cBhvr>
                                    </p:animEffect>
                                  </p:childTnLst>
                                </p:cTn>
                              </p:par>
                            </p:childTnLst>
                          </p:cTn>
                        </p:par>
                        <p:par>
                          <p:cTn id="88" fill="hold" nodeType="afterGroup">
                            <p:stCondLst>
                              <p:cond delay="500"/>
                            </p:stCondLst>
                            <p:childTnLst>
                              <p:par>
                                <p:cTn id="89" presetID="22" presetClass="entr" presetSubtype="4" fill="hold" grpId="0" nodeType="afterEffect">
                                  <p:stCondLst>
                                    <p:cond delay="0"/>
                                  </p:stCondLst>
                                  <p:childTnLst>
                                    <p:set>
                                      <p:cBhvr>
                                        <p:cTn id="90" dur="1" fill="hold">
                                          <p:stCondLst>
                                            <p:cond delay="0"/>
                                          </p:stCondLst>
                                        </p:cTn>
                                        <p:tgtEl>
                                          <p:spTgt spid="163859"/>
                                        </p:tgtEl>
                                        <p:attrNameLst>
                                          <p:attrName>style.visibility</p:attrName>
                                        </p:attrNameLst>
                                      </p:cBhvr>
                                      <p:to>
                                        <p:strVal val="visible"/>
                                      </p:to>
                                    </p:set>
                                    <p:animEffect transition="in" filter="wipe(down)">
                                      <p:cBhvr>
                                        <p:cTn id="91" dur="500"/>
                                        <p:tgtEl>
                                          <p:spTgt spid="163859"/>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22" presetClass="entr" presetSubtype="4" fill="hold" grpId="0" nodeType="clickEffect">
                                  <p:stCondLst>
                                    <p:cond delay="0"/>
                                  </p:stCondLst>
                                  <p:childTnLst>
                                    <p:set>
                                      <p:cBhvr>
                                        <p:cTn id="95" dur="1" fill="hold">
                                          <p:stCondLst>
                                            <p:cond delay="0"/>
                                          </p:stCondLst>
                                        </p:cTn>
                                        <p:tgtEl>
                                          <p:spTgt spid="163866"/>
                                        </p:tgtEl>
                                        <p:attrNameLst>
                                          <p:attrName>style.visibility</p:attrName>
                                        </p:attrNameLst>
                                      </p:cBhvr>
                                      <p:to>
                                        <p:strVal val="visible"/>
                                      </p:to>
                                    </p:set>
                                    <p:animEffect transition="in" filter="wipe(down)">
                                      <p:cBhvr>
                                        <p:cTn id="96" dur="500"/>
                                        <p:tgtEl>
                                          <p:spTgt spid="163866"/>
                                        </p:tgtEl>
                                      </p:cBhvr>
                                    </p:animEffect>
                                  </p:childTnLst>
                                </p:cTn>
                              </p:par>
                            </p:childTnLst>
                          </p:cTn>
                        </p:par>
                        <p:par>
                          <p:cTn id="97" fill="hold" nodeType="afterGroup">
                            <p:stCondLst>
                              <p:cond delay="500"/>
                            </p:stCondLst>
                            <p:childTnLst>
                              <p:par>
                                <p:cTn id="98" presetID="22" presetClass="entr" presetSubtype="4" fill="hold" grpId="0" nodeType="afterEffect">
                                  <p:stCondLst>
                                    <p:cond delay="0"/>
                                  </p:stCondLst>
                                  <p:childTnLst>
                                    <p:set>
                                      <p:cBhvr>
                                        <p:cTn id="99" dur="1" fill="hold">
                                          <p:stCondLst>
                                            <p:cond delay="0"/>
                                          </p:stCondLst>
                                        </p:cTn>
                                        <p:tgtEl>
                                          <p:spTgt spid="163860"/>
                                        </p:tgtEl>
                                        <p:attrNameLst>
                                          <p:attrName>style.visibility</p:attrName>
                                        </p:attrNameLst>
                                      </p:cBhvr>
                                      <p:to>
                                        <p:strVal val="visible"/>
                                      </p:to>
                                    </p:set>
                                    <p:animEffect transition="in" filter="wipe(down)">
                                      <p:cBhvr>
                                        <p:cTn id="100" dur="500"/>
                                        <p:tgtEl>
                                          <p:spTgt spid="163860"/>
                                        </p:tgtEl>
                                      </p:cBhvr>
                                    </p:animEffect>
                                  </p:childTnLst>
                                </p:cTn>
                              </p:par>
                            </p:childTnLst>
                          </p:cTn>
                        </p:par>
                      </p:childTnLst>
                    </p:cTn>
                  </p:par>
                  <p:par>
                    <p:cTn id="101" fill="hold" nodeType="clickPar">
                      <p:stCondLst>
                        <p:cond delay="indefinite"/>
                      </p:stCondLst>
                      <p:childTnLst>
                        <p:par>
                          <p:cTn id="102" fill="hold" nodeType="withGroup">
                            <p:stCondLst>
                              <p:cond delay="0"/>
                            </p:stCondLst>
                            <p:childTnLst>
                              <p:par>
                                <p:cTn id="103" presetID="12" presetClass="entr" presetSubtype="4" fill="hold" nodeType="clickEffect">
                                  <p:stCondLst>
                                    <p:cond delay="0"/>
                                  </p:stCondLst>
                                  <p:childTnLst>
                                    <p:set>
                                      <p:cBhvr>
                                        <p:cTn id="104" dur="1" fill="hold">
                                          <p:stCondLst>
                                            <p:cond delay="0"/>
                                          </p:stCondLst>
                                        </p:cTn>
                                        <p:tgtEl>
                                          <p:spTgt spid="163878"/>
                                        </p:tgtEl>
                                        <p:attrNameLst>
                                          <p:attrName>style.visibility</p:attrName>
                                        </p:attrNameLst>
                                      </p:cBhvr>
                                      <p:to>
                                        <p:strVal val="visible"/>
                                      </p:to>
                                    </p:set>
                                    <p:animEffect transition="in" filter="slide(fromBottom)">
                                      <p:cBhvr>
                                        <p:cTn id="105" dur="500"/>
                                        <p:tgtEl>
                                          <p:spTgt spid="163878"/>
                                        </p:tgtEl>
                                      </p:cBhvr>
                                    </p:animEffect>
                                  </p:childTnLst>
                                </p:cTn>
                              </p:par>
                            </p:childTnLst>
                          </p:cTn>
                        </p:par>
                        <p:par>
                          <p:cTn id="106" fill="hold" nodeType="afterGroup">
                            <p:stCondLst>
                              <p:cond delay="500"/>
                            </p:stCondLst>
                            <p:childTnLst>
                              <p:par>
                                <p:cTn id="107" presetID="22" presetClass="entr" presetSubtype="4" fill="hold" grpId="0" nodeType="afterEffect">
                                  <p:stCondLst>
                                    <p:cond delay="0"/>
                                  </p:stCondLst>
                                  <p:childTnLst>
                                    <p:set>
                                      <p:cBhvr>
                                        <p:cTn id="108" dur="1" fill="hold">
                                          <p:stCondLst>
                                            <p:cond delay="0"/>
                                          </p:stCondLst>
                                        </p:cTn>
                                        <p:tgtEl>
                                          <p:spTgt spid="163877"/>
                                        </p:tgtEl>
                                        <p:attrNameLst>
                                          <p:attrName>style.visibility</p:attrName>
                                        </p:attrNameLst>
                                      </p:cBhvr>
                                      <p:to>
                                        <p:strVal val="visible"/>
                                      </p:to>
                                    </p:set>
                                    <p:animEffect transition="in" filter="wipe(down)">
                                      <p:cBhvr>
                                        <p:cTn id="109" dur="500"/>
                                        <p:tgtEl>
                                          <p:spTgt spid="163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2" grpId="0" animBg="1"/>
      <p:bldP spid="163843" grpId="0" animBg="1"/>
      <p:bldP spid="163844" grpId="0" animBg="1"/>
      <p:bldP spid="163855" grpId="0" animBg="1"/>
      <p:bldP spid="163856" grpId="0" animBg="1"/>
      <p:bldP spid="163857" grpId="0" animBg="1"/>
      <p:bldP spid="163858" grpId="0" animBg="1"/>
      <p:bldP spid="163859" grpId="0" animBg="1"/>
      <p:bldP spid="163860" grpId="0" animBg="1"/>
      <p:bldP spid="163861" grpId="0" animBg="1"/>
      <p:bldP spid="163862" grpId="0" animBg="1"/>
      <p:bldP spid="163864" grpId="0"/>
      <p:bldP spid="163866" grpId="0" animBg="1"/>
      <p:bldP spid="163877" grpId="0" animBg="1"/>
      <p:bldP spid="16388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7" name="Rectangle 6"/>
          <p:cNvSpPr>
            <a:spLocks noGrp="1" noChangeArrowheads="1"/>
          </p:cNvSpPr>
          <p:nvPr>
            <p:ph type="title"/>
          </p:nvPr>
        </p:nvSpPr>
        <p:spPr/>
        <p:txBody>
          <a:bodyPr/>
          <a:lstStyle/>
          <a:p>
            <a:r>
              <a:rPr lang="en-GB" smtClean="0"/>
              <a:t>Basic PSC Process – SRP Calculations</a:t>
            </a:r>
          </a:p>
        </p:txBody>
      </p:sp>
      <p:sp>
        <p:nvSpPr>
          <p:cNvPr id="15362"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EBC8DD72-B499-4EFA-BE3E-7D5A10319FD9}" type="slidenum">
              <a:rPr lang="en-GB" sz="900" smtClean="0">
                <a:solidFill>
                  <a:srgbClr val="FFFFFF"/>
                </a:solidFill>
              </a:rPr>
              <a:pPr/>
              <a:t>12</a:t>
            </a:fld>
            <a:endParaRPr lang="en-GB" sz="900" smtClean="0">
              <a:solidFill>
                <a:srgbClr val="FFFFFF"/>
              </a:solidFill>
            </a:endParaRPr>
          </a:p>
        </p:txBody>
      </p:sp>
      <p:sp>
        <p:nvSpPr>
          <p:cNvPr id="368642" name="AutoShape 2"/>
          <p:cNvSpPr>
            <a:spLocks noChangeArrowheads="1"/>
          </p:cNvSpPr>
          <p:nvPr/>
        </p:nvSpPr>
        <p:spPr bwMode="auto">
          <a:xfrm rot="5400000" flipH="1">
            <a:off x="6130925" y="2635250"/>
            <a:ext cx="1397000" cy="291465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171 w 21600"/>
              <a:gd name="T13" fmla="*/ 0 h 21600"/>
              <a:gd name="T14" fmla="*/ 21429 w 21600"/>
              <a:gd name="T15" fmla="*/ 10883 h 21600"/>
            </a:gdLst>
            <a:ahLst/>
            <a:cxnLst>
              <a:cxn ang="T8">
                <a:pos x="T0" y="T1"/>
              </a:cxn>
              <a:cxn ang="T9">
                <a:pos x="T2" y="T3"/>
              </a:cxn>
              <a:cxn ang="T10">
                <a:pos x="T4" y="T5"/>
              </a:cxn>
              <a:cxn ang="T11">
                <a:pos x="T6" y="T7"/>
              </a:cxn>
            </a:cxnLst>
            <a:rect l="T12" t="T13" r="T14" b="T15"/>
            <a:pathLst>
              <a:path w="21600" h="21600">
                <a:moveTo>
                  <a:pt x="10333" y="10752"/>
                </a:moveTo>
                <a:cubicBezTo>
                  <a:pt x="10358" y="10512"/>
                  <a:pt x="10559" y="10330"/>
                  <a:pt x="10800" y="10331"/>
                </a:cubicBezTo>
                <a:cubicBezTo>
                  <a:pt x="11040" y="10331"/>
                  <a:pt x="11241" y="10512"/>
                  <a:pt x="11266" y="10752"/>
                </a:cubicBezTo>
                <a:lnTo>
                  <a:pt x="21543" y="9695"/>
                </a:lnTo>
                <a:cubicBezTo>
                  <a:pt x="20977" y="4187"/>
                  <a:pt x="16337" y="-1"/>
                  <a:pt x="10799" y="0"/>
                </a:cubicBezTo>
                <a:cubicBezTo>
                  <a:pt x="5262" y="0"/>
                  <a:pt x="622" y="4187"/>
                  <a:pt x="56" y="9695"/>
                </a:cubicBezTo>
                <a:lnTo>
                  <a:pt x="10333" y="10752"/>
                </a:lnTo>
                <a:close/>
              </a:path>
            </a:pathLst>
          </a:custGeom>
          <a:solidFill>
            <a:srgbClr val="FFC000"/>
          </a:solidFill>
          <a:ln>
            <a:noFill/>
          </a:ln>
          <a:effectLst/>
          <a:extLst/>
        </p:spPr>
        <p:txBody>
          <a:bodyPr anchor="ctr">
            <a:spAutoFit/>
          </a:bodyPr>
          <a:lstStyle/>
          <a:p>
            <a:endParaRPr lang="en-GB"/>
          </a:p>
        </p:txBody>
      </p:sp>
      <p:sp>
        <p:nvSpPr>
          <p:cNvPr id="368643" name="AutoShape 3"/>
          <p:cNvSpPr>
            <a:spLocks noChangeArrowheads="1"/>
          </p:cNvSpPr>
          <p:nvPr/>
        </p:nvSpPr>
        <p:spPr bwMode="auto">
          <a:xfrm rot="16200000" flipH="1">
            <a:off x="1520825" y="2635250"/>
            <a:ext cx="1397000" cy="291465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171 w 21600"/>
              <a:gd name="T13" fmla="*/ 0 h 21600"/>
              <a:gd name="T14" fmla="*/ 21429 w 21600"/>
              <a:gd name="T15" fmla="*/ 10883 h 21600"/>
            </a:gdLst>
            <a:ahLst/>
            <a:cxnLst>
              <a:cxn ang="T8">
                <a:pos x="T0" y="T1"/>
              </a:cxn>
              <a:cxn ang="T9">
                <a:pos x="T2" y="T3"/>
              </a:cxn>
              <a:cxn ang="T10">
                <a:pos x="T4" y="T5"/>
              </a:cxn>
              <a:cxn ang="T11">
                <a:pos x="T6" y="T7"/>
              </a:cxn>
            </a:cxnLst>
            <a:rect l="T12" t="T13" r="T14" b="T15"/>
            <a:pathLst>
              <a:path w="21600" h="21600">
                <a:moveTo>
                  <a:pt x="10333" y="10752"/>
                </a:moveTo>
                <a:cubicBezTo>
                  <a:pt x="10358" y="10512"/>
                  <a:pt x="10559" y="10330"/>
                  <a:pt x="10800" y="10331"/>
                </a:cubicBezTo>
                <a:cubicBezTo>
                  <a:pt x="11040" y="10331"/>
                  <a:pt x="11241" y="10512"/>
                  <a:pt x="11266" y="10752"/>
                </a:cubicBezTo>
                <a:lnTo>
                  <a:pt x="21543" y="9695"/>
                </a:lnTo>
                <a:cubicBezTo>
                  <a:pt x="20977" y="4187"/>
                  <a:pt x="16337" y="-1"/>
                  <a:pt x="10799" y="0"/>
                </a:cubicBezTo>
                <a:cubicBezTo>
                  <a:pt x="5262" y="0"/>
                  <a:pt x="622" y="4187"/>
                  <a:pt x="56" y="9695"/>
                </a:cubicBezTo>
                <a:lnTo>
                  <a:pt x="10333" y="10752"/>
                </a:lnTo>
                <a:close/>
              </a:path>
            </a:pathLst>
          </a:custGeom>
          <a:solidFill>
            <a:srgbClr val="FFC000"/>
          </a:solidFill>
          <a:ln>
            <a:noFill/>
          </a:ln>
          <a:effectLst/>
          <a:extLst/>
        </p:spPr>
        <p:txBody>
          <a:bodyPr anchor="ctr">
            <a:spAutoFit/>
          </a:bodyPr>
          <a:lstStyle/>
          <a:p>
            <a:endParaRPr lang="en-GB"/>
          </a:p>
        </p:txBody>
      </p:sp>
      <p:sp>
        <p:nvSpPr>
          <p:cNvPr id="368644" name="AutoShape 4"/>
          <p:cNvSpPr>
            <a:spLocks noChangeArrowheads="1"/>
          </p:cNvSpPr>
          <p:nvPr/>
        </p:nvSpPr>
        <p:spPr bwMode="auto">
          <a:xfrm flipH="1">
            <a:off x="3063875" y="2197100"/>
            <a:ext cx="2854325" cy="1981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17 w 21600"/>
              <a:gd name="T13" fmla="*/ 0 h 21600"/>
              <a:gd name="T14" fmla="*/ 21583 w 21600"/>
              <a:gd name="T15" fmla="*/ 10773 h 21600"/>
            </a:gdLst>
            <a:ahLst/>
            <a:cxnLst>
              <a:cxn ang="T8">
                <a:pos x="T0" y="T1"/>
              </a:cxn>
              <a:cxn ang="T9">
                <a:pos x="T2" y="T3"/>
              </a:cxn>
              <a:cxn ang="T10">
                <a:pos x="T4" y="T5"/>
              </a:cxn>
              <a:cxn ang="T11">
                <a:pos x="T6" y="T7"/>
              </a:cxn>
            </a:cxnLst>
            <a:rect l="T12" t="T13" r="T14" b="T15"/>
            <a:pathLst>
              <a:path w="21600" h="21600">
                <a:moveTo>
                  <a:pt x="10343" y="10650"/>
                </a:moveTo>
                <a:cubicBezTo>
                  <a:pt x="10408" y="10453"/>
                  <a:pt x="10592" y="10319"/>
                  <a:pt x="10800" y="10320"/>
                </a:cubicBezTo>
                <a:cubicBezTo>
                  <a:pt x="11007" y="10320"/>
                  <a:pt x="11191" y="10453"/>
                  <a:pt x="11256" y="10650"/>
                </a:cubicBezTo>
                <a:lnTo>
                  <a:pt x="21061" y="7431"/>
                </a:lnTo>
                <a:cubicBezTo>
                  <a:pt x="19605" y="2997"/>
                  <a:pt x="15466" y="-1"/>
                  <a:pt x="10799" y="0"/>
                </a:cubicBezTo>
                <a:cubicBezTo>
                  <a:pt x="6133" y="0"/>
                  <a:pt x="1994" y="2997"/>
                  <a:pt x="538" y="7431"/>
                </a:cubicBezTo>
                <a:lnTo>
                  <a:pt x="10343" y="10650"/>
                </a:lnTo>
                <a:close/>
              </a:path>
            </a:pathLst>
          </a:custGeom>
          <a:solidFill>
            <a:srgbClr val="FFC000"/>
          </a:solidFill>
          <a:ln>
            <a:noFill/>
          </a:ln>
          <a:effectLst/>
          <a:extLst/>
        </p:spPr>
        <p:txBody>
          <a:bodyPr anchor="ctr">
            <a:spAutoFit/>
          </a:bodyPr>
          <a:lstStyle/>
          <a:p>
            <a:endParaRPr lang="en-GB"/>
          </a:p>
        </p:txBody>
      </p:sp>
      <p:sp>
        <p:nvSpPr>
          <p:cNvPr id="368645" name="AutoShape 5"/>
          <p:cNvSpPr>
            <a:spLocks noChangeArrowheads="1"/>
          </p:cNvSpPr>
          <p:nvPr/>
        </p:nvSpPr>
        <p:spPr bwMode="auto">
          <a:xfrm>
            <a:off x="2673350" y="2943225"/>
            <a:ext cx="3635375" cy="2843213"/>
          </a:xfrm>
          <a:prstGeom prst="pentagon">
            <a:avLst/>
          </a:prstGeom>
          <a:noFill/>
          <a:ln w="12700" algn="ctr">
            <a:solidFill>
              <a:srgbClr val="0078C7"/>
            </a:solidFill>
            <a:prstDash val="dash"/>
            <a:miter lim="800000"/>
            <a:headEnd/>
            <a:tailEnd/>
          </a:ln>
          <a:effectLst/>
          <a:extLst>
            <a:ext uri="{909E8E84-426E-40DD-AFC4-6F175D3DCCD1}">
              <a14:hiddenFill xmlns:a14="http://schemas.microsoft.com/office/drawing/2010/main">
                <a:solidFill>
                  <a:srgbClr val="0078C7"/>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368647" name="Text Box 7"/>
          <p:cNvSpPr txBox="1">
            <a:spLocks noChangeArrowheads="1"/>
          </p:cNvSpPr>
          <p:nvPr/>
        </p:nvSpPr>
        <p:spPr bwMode="auto">
          <a:xfrm>
            <a:off x="6110288" y="4478338"/>
            <a:ext cx="977900" cy="212725"/>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900" b="1" dirty="0">
                <a:solidFill>
                  <a:srgbClr val="FF0000"/>
                </a:solidFill>
              </a:rPr>
              <a:t>VIMSAS?</a:t>
            </a:r>
          </a:p>
        </p:txBody>
      </p:sp>
      <p:grpSp>
        <p:nvGrpSpPr>
          <p:cNvPr id="368648" name="Group 8"/>
          <p:cNvGrpSpPr>
            <a:grpSpLocks/>
          </p:cNvGrpSpPr>
          <p:nvPr/>
        </p:nvGrpSpPr>
        <p:grpSpPr bwMode="auto">
          <a:xfrm>
            <a:off x="3687763" y="2700338"/>
            <a:ext cx="1606550" cy="723900"/>
            <a:chOff x="2323" y="1701"/>
            <a:chExt cx="1012" cy="456"/>
          </a:xfrm>
        </p:grpSpPr>
        <p:sp>
          <p:nvSpPr>
            <p:cNvPr id="15399" name="Oval 9"/>
            <p:cNvSpPr>
              <a:spLocks noChangeArrowheads="1"/>
            </p:cNvSpPr>
            <p:nvPr/>
          </p:nvSpPr>
          <p:spPr bwMode="auto">
            <a:xfrm>
              <a:off x="2323" y="1701"/>
              <a:ext cx="1012" cy="456"/>
            </a:xfrm>
            <a:prstGeom prst="ellipse">
              <a:avLst/>
            </a:prstGeom>
            <a:gradFill rotWithShape="1">
              <a:gsLst>
                <a:gs pos="0">
                  <a:srgbClr val="DDF6FF"/>
                </a:gs>
                <a:gs pos="100000">
                  <a:srgbClr val="A3E7FF"/>
                </a:gs>
              </a:gsLst>
              <a:lin ang="5400000" scaled="1"/>
            </a:gradFill>
            <a:ln>
              <a:noFill/>
            </a:ln>
            <a:effectLst>
              <a:outerShdw dist="35921" dir="2700000" algn="ctr" rotWithShape="0">
                <a:schemeClr val="bg2"/>
              </a:outerShdw>
            </a:effectLst>
            <a:extLst>
              <a:ext uri="{91240B29-F687-4F45-9708-019B960494DF}">
                <a14:hiddenLine xmlns:a14="http://schemas.microsoft.com/office/drawing/2010/main" w="9525" algn="ctr">
                  <a:solidFill>
                    <a:srgbClr val="0078C7"/>
                  </a:solidFill>
                  <a:round/>
                  <a:headEnd/>
                  <a:tailEnd/>
                </a14:hiddenLine>
              </a:ext>
            </a:extLst>
          </p:spPr>
          <p:txBody>
            <a:bodyPr anchor="ctr">
              <a:spAutoFit/>
            </a:bodyPr>
            <a:lstStyle/>
            <a:p>
              <a:endParaRPr lang="en-IE"/>
            </a:p>
          </p:txBody>
        </p:sp>
        <p:sp>
          <p:nvSpPr>
            <p:cNvPr id="15400" name="Text Box 10"/>
            <p:cNvSpPr txBox="1">
              <a:spLocks noChangeArrowheads="1"/>
            </p:cNvSpPr>
            <p:nvPr/>
          </p:nvSpPr>
          <p:spPr bwMode="auto">
            <a:xfrm>
              <a:off x="2416" y="1717"/>
              <a:ext cx="826" cy="374"/>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118000"/>
                </a:lnSpc>
              </a:pPr>
              <a:r>
                <a:rPr lang="en-GB" dirty="0"/>
                <a:t>Company</a:t>
              </a:r>
            </a:p>
            <a:p>
              <a:pPr>
                <a:lnSpc>
                  <a:spcPct val="118000"/>
                </a:lnSpc>
              </a:pPr>
              <a:r>
                <a:rPr lang="en-GB" dirty="0"/>
                <a:t>Performance</a:t>
              </a:r>
            </a:p>
          </p:txBody>
        </p:sp>
      </p:grpSp>
      <p:grpSp>
        <p:nvGrpSpPr>
          <p:cNvPr id="368651" name="Group 11"/>
          <p:cNvGrpSpPr>
            <a:grpSpLocks/>
          </p:cNvGrpSpPr>
          <p:nvPr/>
        </p:nvGrpSpPr>
        <p:grpSpPr bwMode="auto">
          <a:xfrm>
            <a:off x="5795963" y="3725863"/>
            <a:ext cx="1606550" cy="723900"/>
            <a:chOff x="3651" y="2347"/>
            <a:chExt cx="1012" cy="456"/>
          </a:xfrm>
        </p:grpSpPr>
        <p:sp>
          <p:nvSpPr>
            <p:cNvPr id="15397" name="Oval 12"/>
            <p:cNvSpPr>
              <a:spLocks noChangeArrowheads="1"/>
            </p:cNvSpPr>
            <p:nvPr/>
          </p:nvSpPr>
          <p:spPr bwMode="auto">
            <a:xfrm>
              <a:off x="3651" y="2347"/>
              <a:ext cx="1012" cy="456"/>
            </a:xfrm>
            <a:prstGeom prst="ellipse">
              <a:avLst/>
            </a:prstGeom>
            <a:gradFill rotWithShape="1">
              <a:gsLst>
                <a:gs pos="0">
                  <a:srgbClr val="E1F3FF"/>
                </a:gs>
                <a:gs pos="100000">
                  <a:srgbClr val="ABDDFF"/>
                </a:gs>
              </a:gsLst>
              <a:lin ang="5400000" scaled="1"/>
            </a:gradFill>
            <a:ln>
              <a:noFill/>
            </a:ln>
            <a:effectLst>
              <a:outerShdw dist="35921" dir="2700000" algn="ctr" rotWithShape="0">
                <a:schemeClr val="bg2"/>
              </a:outerShdw>
            </a:effectLst>
            <a:extLst>
              <a:ext uri="{91240B29-F687-4F45-9708-019B960494DF}">
                <a14:hiddenLine xmlns:a14="http://schemas.microsoft.com/office/drawing/2010/main" w="9525" algn="ctr">
                  <a:solidFill>
                    <a:srgbClr val="0078C7"/>
                  </a:solidFill>
                  <a:round/>
                  <a:headEnd/>
                  <a:tailEnd/>
                </a14:hiddenLine>
              </a:ext>
            </a:extLst>
          </p:spPr>
          <p:txBody>
            <a:bodyPr anchor="ctr">
              <a:spAutoFit/>
            </a:bodyPr>
            <a:lstStyle/>
            <a:p>
              <a:endParaRPr lang="en-IE"/>
            </a:p>
          </p:txBody>
        </p:sp>
        <p:sp>
          <p:nvSpPr>
            <p:cNvPr id="15398" name="Text Box 13"/>
            <p:cNvSpPr txBox="1">
              <a:spLocks noChangeArrowheads="1"/>
            </p:cNvSpPr>
            <p:nvPr/>
          </p:nvSpPr>
          <p:spPr bwMode="auto">
            <a:xfrm>
              <a:off x="3744" y="2359"/>
              <a:ext cx="826" cy="374"/>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118000"/>
                </a:lnSpc>
              </a:pPr>
              <a:r>
                <a:rPr lang="en-GB"/>
                <a:t>Flag</a:t>
              </a:r>
            </a:p>
            <a:p>
              <a:pPr>
                <a:lnSpc>
                  <a:spcPct val="118000"/>
                </a:lnSpc>
              </a:pPr>
              <a:r>
                <a:rPr lang="en-GB"/>
                <a:t>Performance</a:t>
              </a:r>
            </a:p>
          </p:txBody>
        </p:sp>
      </p:grpSp>
      <p:grpSp>
        <p:nvGrpSpPr>
          <p:cNvPr id="368654" name="Group 14"/>
          <p:cNvGrpSpPr>
            <a:grpSpLocks/>
          </p:cNvGrpSpPr>
          <p:nvPr/>
        </p:nvGrpSpPr>
        <p:grpSpPr bwMode="auto">
          <a:xfrm>
            <a:off x="1573213" y="3727450"/>
            <a:ext cx="1606550" cy="723900"/>
            <a:chOff x="991" y="2348"/>
            <a:chExt cx="1012" cy="456"/>
          </a:xfrm>
        </p:grpSpPr>
        <p:sp>
          <p:nvSpPr>
            <p:cNvPr id="15395" name="Oval 15"/>
            <p:cNvSpPr>
              <a:spLocks noChangeArrowheads="1"/>
            </p:cNvSpPr>
            <p:nvPr/>
          </p:nvSpPr>
          <p:spPr bwMode="auto">
            <a:xfrm>
              <a:off x="991" y="2348"/>
              <a:ext cx="1012" cy="456"/>
            </a:xfrm>
            <a:prstGeom prst="ellipse">
              <a:avLst/>
            </a:prstGeom>
            <a:gradFill rotWithShape="1">
              <a:gsLst>
                <a:gs pos="0">
                  <a:srgbClr val="DDF6FF"/>
                </a:gs>
                <a:gs pos="100000">
                  <a:srgbClr val="A3E7FF"/>
                </a:gs>
              </a:gsLst>
              <a:lin ang="5400000" scaled="1"/>
            </a:gradFill>
            <a:ln>
              <a:noFill/>
            </a:ln>
            <a:effectLst>
              <a:outerShdw dist="35921" dir="2700000" algn="ctr" rotWithShape="0">
                <a:schemeClr val="bg2"/>
              </a:outerShdw>
            </a:effectLst>
            <a:extLst>
              <a:ext uri="{91240B29-F687-4F45-9708-019B960494DF}">
                <a14:hiddenLine xmlns:a14="http://schemas.microsoft.com/office/drawing/2010/main" w="9525" algn="ctr">
                  <a:solidFill>
                    <a:srgbClr val="0078C7"/>
                  </a:solidFill>
                  <a:round/>
                  <a:headEnd/>
                  <a:tailEnd/>
                </a14:hiddenLine>
              </a:ext>
            </a:extLst>
          </p:spPr>
          <p:txBody>
            <a:bodyPr anchor="ctr">
              <a:spAutoFit/>
            </a:bodyPr>
            <a:lstStyle/>
            <a:p>
              <a:endParaRPr lang="en-IE"/>
            </a:p>
          </p:txBody>
        </p:sp>
        <p:sp>
          <p:nvSpPr>
            <p:cNvPr id="15396" name="Text Box 16"/>
            <p:cNvSpPr txBox="1">
              <a:spLocks noChangeArrowheads="1"/>
            </p:cNvSpPr>
            <p:nvPr/>
          </p:nvSpPr>
          <p:spPr bwMode="auto">
            <a:xfrm>
              <a:off x="1085" y="2360"/>
              <a:ext cx="826" cy="374"/>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118000"/>
                </a:lnSpc>
              </a:pPr>
              <a:r>
                <a:rPr lang="en-GB"/>
                <a:t>RO</a:t>
              </a:r>
            </a:p>
            <a:p>
              <a:pPr>
                <a:lnSpc>
                  <a:spcPct val="118000"/>
                </a:lnSpc>
              </a:pPr>
              <a:r>
                <a:rPr lang="en-GB"/>
                <a:t>Performance</a:t>
              </a:r>
            </a:p>
          </p:txBody>
        </p:sp>
      </p:grpSp>
      <p:sp>
        <p:nvSpPr>
          <p:cNvPr id="368657" name="Text Box 17"/>
          <p:cNvSpPr txBox="1">
            <a:spLocks noChangeArrowheads="1"/>
          </p:cNvSpPr>
          <p:nvPr/>
        </p:nvSpPr>
        <p:spPr bwMode="auto">
          <a:xfrm>
            <a:off x="3500438" y="3848100"/>
            <a:ext cx="1981200" cy="360363"/>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2000" b="1"/>
              <a:t>S</a:t>
            </a:r>
            <a:r>
              <a:rPr lang="en-GB" sz="1000" b="1"/>
              <a:t>HIP</a:t>
            </a:r>
            <a:r>
              <a:rPr lang="en-GB" sz="2000" b="1"/>
              <a:t> R</a:t>
            </a:r>
            <a:r>
              <a:rPr lang="en-GB" sz="1000" b="1"/>
              <a:t>ISK</a:t>
            </a:r>
            <a:r>
              <a:rPr lang="en-GB" sz="2000" b="1"/>
              <a:t> P</a:t>
            </a:r>
            <a:r>
              <a:rPr lang="en-GB" sz="1000" b="1"/>
              <a:t>ROFILE</a:t>
            </a:r>
          </a:p>
        </p:txBody>
      </p:sp>
      <p:pic>
        <p:nvPicPr>
          <p:cNvPr id="368658" name="Picture 18" descr="MCj0311912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724275" y="4397375"/>
            <a:ext cx="153352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8659" name="Group 19"/>
          <p:cNvGrpSpPr>
            <a:grpSpLocks/>
          </p:cNvGrpSpPr>
          <p:nvPr/>
        </p:nvGrpSpPr>
        <p:grpSpPr bwMode="auto">
          <a:xfrm>
            <a:off x="2417763" y="5421313"/>
            <a:ext cx="1606550" cy="723900"/>
            <a:chOff x="1523" y="3415"/>
            <a:chExt cx="1012" cy="456"/>
          </a:xfrm>
        </p:grpSpPr>
        <p:sp>
          <p:nvSpPr>
            <p:cNvPr id="15393" name="Oval 20"/>
            <p:cNvSpPr>
              <a:spLocks noChangeArrowheads="1"/>
            </p:cNvSpPr>
            <p:nvPr/>
          </p:nvSpPr>
          <p:spPr bwMode="auto">
            <a:xfrm>
              <a:off x="1523" y="3415"/>
              <a:ext cx="1012" cy="456"/>
            </a:xfrm>
            <a:prstGeom prst="ellipse">
              <a:avLst/>
            </a:prstGeom>
            <a:gradFill rotWithShape="1">
              <a:gsLst>
                <a:gs pos="0">
                  <a:srgbClr val="FFF0D9"/>
                </a:gs>
                <a:gs pos="100000">
                  <a:srgbClr val="FFD89F"/>
                </a:gs>
              </a:gsLst>
              <a:lin ang="5400000" scaled="1"/>
            </a:gradFill>
            <a:ln>
              <a:noFill/>
            </a:ln>
            <a:effectLst>
              <a:outerShdw dist="35921" dir="2700000" algn="ctr" rotWithShape="0">
                <a:schemeClr val="bg2"/>
              </a:outerShdw>
            </a:effectLst>
            <a:extLst>
              <a:ext uri="{91240B29-F687-4F45-9708-019B960494DF}">
                <a14:hiddenLine xmlns:a14="http://schemas.microsoft.com/office/drawing/2010/main" w="9525" algn="ctr">
                  <a:solidFill>
                    <a:srgbClr val="FF9900"/>
                  </a:solidFill>
                  <a:round/>
                  <a:headEnd/>
                  <a:tailEnd/>
                </a14:hiddenLine>
              </a:ext>
            </a:extLst>
          </p:spPr>
          <p:txBody>
            <a:bodyPr anchor="ctr">
              <a:spAutoFit/>
            </a:bodyPr>
            <a:lstStyle/>
            <a:p>
              <a:endParaRPr lang="en-IE"/>
            </a:p>
          </p:txBody>
        </p:sp>
        <p:sp>
          <p:nvSpPr>
            <p:cNvPr id="15394" name="Text Box 21"/>
            <p:cNvSpPr txBox="1">
              <a:spLocks noChangeArrowheads="1"/>
            </p:cNvSpPr>
            <p:nvPr/>
          </p:nvSpPr>
          <p:spPr bwMode="auto">
            <a:xfrm>
              <a:off x="1677" y="3441"/>
              <a:ext cx="707" cy="374"/>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118000"/>
                </a:lnSpc>
              </a:pPr>
              <a:r>
                <a:rPr lang="en-GB"/>
                <a:t>Ship</a:t>
              </a:r>
            </a:p>
            <a:p>
              <a:pPr>
                <a:lnSpc>
                  <a:spcPct val="118000"/>
                </a:lnSpc>
              </a:pPr>
              <a:r>
                <a:rPr lang="en-GB"/>
                <a:t>Particulars</a:t>
              </a:r>
            </a:p>
          </p:txBody>
        </p:sp>
      </p:grpSp>
      <p:grpSp>
        <p:nvGrpSpPr>
          <p:cNvPr id="368662" name="Group 22"/>
          <p:cNvGrpSpPr>
            <a:grpSpLocks/>
          </p:cNvGrpSpPr>
          <p:nvPr/>
        </p:nvGrpSpPr>
        <p:grpSpPr bwMode="auto">
          <a:xfrm>
            <a:off x="4962525" y="5422900"/>
            <a:ext cx="1606550" cy="723900"/>
            <a:chOff x="3126" y="3416"/>
            <a:chExt cx="1012" cy="456"/>
          </a:xfrm>
        </p:grpSpPr>
        <p:sp>
          <p:nvSpPr>
            <p:cNvPr id="15391" name="Oval 23"/>
            <p:cNvSpPr>
              <a:spLocks noChangeArrowheads="1"/>
            </p:cNvSpPr>
            <p:nvPr/>
          </p:nvSpPr>
          <p:spPr bwMode="auto">
            <a:xfrm>
              <a:off x="3126" y="3416"/>
              <a:ext cx="1012" cy="456"/>
            </a:xfrm>
            <a:prstGeom prst="ellipse">
              <a:avLst/>
            </a:prstGeom>
            <a:gradFill rotWithShape="1">
              <a:gsLst>
                <a:gs pos="0">
                  <a:srgbClr val="FFF0D9"/>
                </a:gs>
                <a:gs pos="100000">
                  <a:srgbClr val="FFD89F"/>
                </a:gs>
              </a:gsLst>
              <a:lin ang="5400000" scaled="1"/>
            </a:gradFill>
            <a:ln>
              <a:noFill/>
            </a:ln>
            <a:effectLst>
              <a:outerShdw dist="35921" dir="2700000" algn="ctr" rotWithShape="0">
                <a:schemeClr val="bg2"/>
              </a:outerShdw>
            </a:effectLst>
            <a:extLst>
              <a:ext uri="{91240B29-F687-4F45-9708-019B960494DF}">
                <a14:hiddenLine xmlns:a14="http://schemas.microsoft.com/office/drawing/2010/main" w="9525" algn="ctr">
                  <a:solidFill>
                    <a:srgbClr val="FF9900"/>
                  </a:solidFill>
                  <a:round/>
                  <a:headEnd/>
                  <a:tailEnd/>
                </a14:hiddenLine>
              </a:ext>
            </a:extLst>
          </p:spPr>
          <p:txBody>
            <a:bodyPr anchor="ctr">
              <a:spAutoFit/>
            </a:bodyPr>
            <a:lstStyle/>
            <a:p>
              <a:endParaRPr lang="en-IE"/>
            </a:p>
          </p:txBody>
        </p:sp>
        <p:sp>
          <p:nvSpPr>
            <p:cNvPr id="15392" name="Text Box 24"/>
            <p:cNvSpPr txBox="1">
              <a:spLocks noChangeArrowheads="1"/>
            </p:cNvSpPr>
            <p:nvPr/>
          </p:nvSpPr>
          <p:spPr bwMode="auto">
            <a:xfrm>
              <a:off x="3283" y="3462"/>
              <a:ext cx="701" cy="374"/>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118000"/>
                </a:lnSpc>
              </a:pPr>
              <a:r>
                <a:rPr lang="en-GB"/>
                <a:t>Inspection</a:t>
              </a:r>
            </a:p>
            <a:p>
              <a:pPr>
                <a:lnSpc>
                  <a:spcPct val="118000"/>
                </a:lnSpc>
              </a:pPr>
              <a:r>
                <a:rPr lang="en-GB"/>
                <a:t>History</a:t>
              </a:r>
            </a:p>
          </p:txBody>
        </p:sp>
      </p:grpSp>
      <p:pic>
        <p:nvPicPr>
          <p:cNvPr id="368665" name="Picture 25" descr="MCj0311912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675563" y="3732213"/>
            <a:ext cx="508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66" name="Picture 26" descr="MCj0311938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75563" y="4125913"/>
            <a:ext cx="363537"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67" name="Picture 27" descr="MCj0311996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7170738" y="4591050"/>
            <a:ext cx="484187"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68" name="Picture 28" descr="MCj0311966000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1425575" y="4594225"/>
            <a:ext cx="361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69" name="Picture 29" descr="MCj0311912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170738" y="3338513"/>
            <a:ext cx="508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0" name="Picture 30" descr="MCj0311938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25575" y="3289300"/>
            <a:ext cx="363538" cy="3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1" name="Picture 31" descr="MCj0311996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5262563" y="2468563"/>
            <a:ext cx="484187"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2" name="Picture 32" descr="MCj0311966000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3211513" y="2432050"/>
            <a:ext cx="361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3" name="Picture 33" descr="MCj0311938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83025" y="2174875"/>
            <a:ext cx="363538" cy="3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4" name="Picture 34" descr="MCj0311912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4519613" y="2209800"/>
            <a:ext cx="508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5" name="Picture 35" descr="MCj0311938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4400" y="4135438"/>
            <a:ext cx="363538"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6" name="Picture 36" descr="MCj0311912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827088" y="3709988"/>
            <a:ext cx="508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8677" name="Group 37"/>
          <p:cNvGrpSpPr>
            <a:grpSpLocks/>
          </p:cNvGrpSpPr>
          <p:nvPr/>
        </p:nvGrpSpPr>
        <p:grpSpPr bwMode="auto">
          <a:xfrm rot="-504146">
            <a:off x="6745288" y="1814513"/>
            <a:ext cx="1698625" cy="920750"/>
            <a:chOff x="4368" y="2976"/>
            <a:chExt cx="1007" cy="499"/>
          </a:xfrm>
        </p:grpSpPr>
        <p:sp>
          <p:nvSpPr>
            <p:cNvPr id="15389" name="AutoShape 38"/>
            <p:cNvSpPr>
              <a:spLocks noChangeArrowheads="1"/>
            </p:cNvSpPr>
            <p:nvPr/>
          </p:nvSpPr>
          <p:spPr bwMode="auto">
            <a:xfrm>
              <a:off x="4377" y="2976"/>
              <a:ext cx="998" cy="499"/>
            </a:xfrm>
            <a:prstGeom prst="foldedCorner">
              <a:avLst>
                <a:gd name="adj" fmla="val 12500"/>
              </a:avLst>
            </a:prstGeom>
            <a:solidFill>
              <a:srgbClr val="FFD47D"/>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n-IE"/>
            </a:p>
          </p:txBody>
        </p:sp>
        <p:sp>
          <p:nvSpPr>
            <p:cNvPr id="15390" name="Text Box 39"/>
            <p:cNvSpPr txBox="1">
              <a:spLocks noChangeArrowheads="1"/>
            </p:cNvSpPr>
            <p:nvPr/>
          </p:nvSpPr>
          <p:spPr bwMode="auto">
            <a:xfrm>
              <a:off x="4368" y="2989"/>
              <a:ext cx="999" cy="458"/>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118000"/>
                </a:lnSpc>
              </a:pPr>
              <a:r>
                <a:rPr lang="en-GB" dirty="0">
                  <a:latin typeface="Comic Sans MS" pitchFamily="66" charset="0"/>
                </a:rPr>
                <a:t>Inspections  and Performances  as per  Paris </a:t>
              </a:r>
              <a:r>
                <a:rPr lang="en-GB" dirty="0" err="1">
                  <a:latin typeface="Comic Sans MS" pitchFamily="66" charset="0"/>
                </a:rPr>
                <a:t>MoU</a:t>
              </a:r>
              <a:endParaRPr lang="en-GB" dirty="0">
                <a:latin typeface="Comic Sans MS" pitchFamily="66"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500"/>
                            </p:stCondLst>
                            <p:childTnLst>
                              <p:par>
                                <p:cTn id="5" presetID="10" presetClass="entr" presetSubtype="0" fill="hold" nodeType="afterEffect">
                                  <p:stCondLst>
                                    <p:cond delay="0"/>
                                  </p:stCondLst>
                                  <p:childTnLst>
                                    <p:set>
                                      <p:cBhvr>
                                        <p:cTn id="6" dur="1" fill="hold">
                                          <p:stCondLst>
                                            <p:cond delay="0"/>
                                          </p:stCondLst>
                                        </p:cTn>
                                        <p:tgtEl>
                                          <p:spTgt spid="368658"/>
                                        </p:tgtEl>
                                        <p:attrNameLst>
                                          <p:attrName>style.visibility</p:attrName>
                                        </p:attrNameLst>
                                      </p:cBhvr>
                                      <p:to>
                                        <p:strVal val="visible"/>
                                      </p:to>
                                    </p:set>
                                    <p:animEffect transition="in" filter="fade">
                                      <p:cBhvr>
                                        <p:cTn id="7" dur="500"/>
                                        <p:tgtEl>
                                          <p:spTgt spid="368658"/>
                                        </p:tgtEl>
                                      </p:cBhvr>
                                    </p:animEffect>
                                  </p:childTnLst>
                                </p:cTn>
                              </p:par>
                            </p:childTnLst>
                          </p:cTn>
                        </p:par>
                        <p:par>
                          <p:cTn id="8" fill="hold" nodeType="afterGroup">
                            <p:stCondLst>
                              <p:cond delay="10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368657"/>
                                        </p:tgtEl>
                                        <p:attrNameLst>
                                          <p:attrName>style.visibility</p:attrName>
                                        </p:attrNameLst>
                                      </p:cBhvr>
                                      <p:to>
                                        <p:strVal val="visible"/>
                                      </p:to>
                                    </p:set>
                                    <p:anim calcmode="discrete" valueType="clr">
                                      <p:cBhvr override="childStyle">
                                        <p:cTn id="11" dur="80"/>
                                        <p:tgtEl>
                                          <p:spTgt spid="368657"/>
                                        </p:tgtEl>
                                        <p:attrNameLst>
                                          <p:attrName>style.color</p:attrName>
                                        </p:attrNameLst>
                                      </p:cBhvr>
                                      <p:tavLst>
                                        <p:tav tm="0">
                                          <p:val>
                                            <p:clrVal>
                                              <a:schemeClr val="tx1"/>
                                            </p:clrVal>
                                          </p:val>
                                        </p:tav>
                                        <p:tav tm="50000">
                                          <p:val>
                                            <p:clrVal>
                                              <a:schemeClr val="tx1"/>
                                            </p:clrVal>
                                          </p:val>
                                        </p:tav>
                                      </p:tavLst>
                                    </p:anim>
                                    <p:anim calcmode="discrete" valueType="clr">
                                      <p:cBhvr>
                                        <p:cTn id="12" dur="80"/>
                                        <p:tgtEl>
                                          <p:spTgt spid="368657"/>
                                        </p:tgtEl>
                                        <p:attrNameLst>
                                          <p:attrName>fillcolor</p:attrName>
                                        </p:attrNameLst>
                                      </p:cBhvr>
                                      <p:tavLst>
                                        <p:tav tm="0">
                                          <p:val>
                                            <p:clrVal>
                                              <a:schemeClr val="accent2"/>
                                            </p:clrVal>
                                          </p:val>
                                        </p:tav>
                                        <p:tav tm="50000">
                                          <p:val>
                                            <p:clrVal>
                                              <a:schemeClr val="hlink"/>
                                            </p:clrVal>
                                          </p:val>
                                        </p:tav>
                                      </p:tavLst>
                                    </p:anim>
                                    <p:set>
                                      <p:cBhvr>
                                        <p:cTn id="13" dur="80"/>
                                        <p:tgtEl>
                                          <p:spTgt spid="368657"/>
                                        </p:tgtEl>
                                        <p:attrNameLst>
                                          <p:attrName>fill.type</p:attrName>
                                        </p:attrNameLst>
                                      </p:cBhvr>
                                      <p:to>
                                        <p:strVal val="solid"/>
                                      </p:to>
                                    </p:set>
                                  </p:childTnLst>
                                </p:cTn>
                              </p:par>
                            </p:childTnLst>
                          </p:cTn>
                        </p:par>
                        <p:par>
                          <p:cTn id="14" fill="hold" nodeType="afterGroup">
                            <p:stCondLst>
                              <p:cond delay="1640"/>
                            </p:stCondLst>
                            <p:childTnLst>
                              <p:par>
                                <p:cTn id="15" presetID="6" presetClass="entr" presetSubtype="32" fill="hold" nodeType="afterEffect">
                                  <p:stCondLst>
                                    <p:cond delay="0"/>
                                  </p:stCondLst>
                                  <p:childTnLst>
                                    <p:set>
                                      <p:cBhvr>
                                        <p:cTn id="16" dur="1" fill="hold">
                                          <p:stCondLst>
                                            <p:cond delay="0"/>
                                          </p:stCondLst>
                                        </p:cTn>
                                        <p:tgtEl>
                                          <p:spTgt spid="368659"/>
                                        </p:tgtEl>
                                        <p:attrNameLst>
                                          <p:attrName>style.visibility</p:attrName>
                                        </p:attrNameLst>
                                      </p:cBhvr>
                                      <p:to>
                                        <p:strVal val="visible"/>
                                      </p:to>
                                    </p:set>
                                    <p:animEffect transition="in" filter="circle(out)">
                                      <p:cBhvr>
                                        <p:cTn id="17" dur="500"/>
                                        <p:tgtEl>
                                          <p:spTgt spid="368659"/>
                                        </p:tgtEl>
                                      </p:cBhvr>
                                    </p:animEffect>
                                  </p:childTnLst>
                                </p:cTn>
                              </p:par>
                            </p:childTnLst>
                          </p:cTn>
                        </p:par>
                        <p:par>
                          <p:cTn id="18" fill="hold" nodeType="afterGroup">
                            <p:stCondLst>
                              <p:cond delay="2140"/>
                            </p:stCondLst>
                            <p:childTnLst>
                              <p:par>
                                <p:cTn id="19" presetID="6" presetClass="entr" presetSubtype="32" fill="hold" nodeType="afterEffect">
                                  <p:stCondLst>
                                    <p:cond delay="0"/>
                                  </p:stCondLst>
                                  <p:childTnLst>
                                    <p:set>
                                      <p:cBhvr>
                                        <p:cTn id="20" dur="1" fill="hold">
                                          <p:stCondLst>
                                            <p:cond delay="0"/>
                                          </p:stCondLst>
                                        </p:cTn>
                                        <p:tgtEl>
                                          <p:spTgt spid="368662"/>
                                        </p:tgtEl>
                                        <p:attrNameLst>
                                          <p:attrName>style.visibility</p:attrName>
                                        </p:attrNameLst>
                                      </p:cBhvr>
                                      <p:to>
                                        <p:strVal val="visible"/>
                                      </p:to>
                                    </p:set>
                                    <p:animEffect transition="in" filter="circle(out)">
                                      <p:cBhvr>
                                        <p:cTn id="21" dur="500"/>
                                        <p:tgtEl>
                                          <p:spTgt spid="368662"/>
                                        </p:tgtEl>
                                      </p:cBhvr>
                                    </p:animEffect>
                                  </p:childTnLst>
                                </p:cTn>
                              </p:par>
                            </p:childTnLst>
                          </p:cTn>
                        </p:par>
                        <p:par>
                          <p:cTn id="22" fill="hold" nodeType="afterGroup">
                            <p:stCondLst>
                              <p:cond delay="2640"/>
                            </p:stCondLst>
                            <p:childTnLst>
                              <p:par>
                                <p:cTn id="23" presetID="6" presetClass="entr" presetSubtype="32" fill="hold" nodeType="afterEffect">
                                  <p:stCondLst>
                                    <p:cond delay="0"/>
                                  </p:stCondLst>
                                  <p:childTnLst>
                                    <p:set>
                                      <p:cBhvr>
                                        <p:cTn id="24" dur="1" fill="hold">
                                          <p:stCondLst>
                                            <p:cond delay="0"/>
                                          </p:stCondLst>
                                        </p:cTn>
                                        <p:tgtEl>
                                          <p:spTgt spid="368648"/>
                                        </p:tgtEl>
                                        <p:attrNameLst>
                                          <p:attrName>style.visibility</p:attrName>
                                        </p:attrNameLst>
                                      </p:cBhvr>
                                      <p:to>
                                        <p:strVal val="visible"/>
                                      </p:to>
                                    </p:set>
                                    <p:animEffect transition="in" filter="circle(out)">
                                      <p:cBhvr>
                                        <p:cTn id="25" dur="500"/>
                                        <p:tgtEl>
                                          <p:spTgt spid="368648"/>
                                        </p:tgtEl>
                                      </p:cBhvr>
                                    </p:animEffect>
                                  </p:childTnLst>
                                </p:cTn>
                              </p:par>
                            </p:childTnLst>
                          </p:cTn>
                        </p:par>
                        <p:par>
                          <p:cTn id="26" fill="hold" nodeType="afterGroup">
                            <p:stCondLst>
                              <p:cond delay="3140"/>
                            </p:stCondLst>
                            <p:childTnLst>
                              <p:par>
                                <p:cTn id="27" presetID="6" presetClass="entr" presetSubtype="32" fill="hold" nodeType="afterEffect">
                                  <p:stCondLst>
                                    <p:cond delay="0"/>
                                  </p:stCondLst>
                                  <p:childTnLst>
                                    <p:set>
                                      <p:cBhvr>
                                        <p:cTn id="28" dur="1" fill="hold">
                                          <p:stCondLst>
                                            <p:cond delay="0"/>
                                          </p:stCondLst>
                                        </p:cTn>
                                        <p:tgtEl>
                                          <p:spTgt spid="368654"/>
                                        </p:tgtEl>
                                        <p:attrNameLst>
                                          <p:attrName>style.visibility</p:attrName>
                                        </p:attrNameLst>
                                      </p:cBhvr>
                                      <p:to>
                                        <p:strVal val="visible"/>
                                      </p:to>
                                    </p:set>
                                    <p:animEffect transition="in" filter="circle(out)">
                                      <p:cBhvr>
                                        <p:cTn id="29" dur="500"/>
                                        <p:tgtEl>
                                          <p:spTgt spid="368654"/>
                                        </p:tgtEl>
                                      </p:cBhvr>
                                    </p:animEffect>
                                  </p:childTnLst>
                                </p:cTn>
                              </p:par>
                            </p:childTnLst>
                          </p:cTn>
                        </p:par>
                        <p:par>
                          <p:cTn id="30" fill="hold" nodeType="afterGroup">
                            <p:stCondLst>
                              <p:cond delay="3640"/>
                            </p:stCondLst>
                            <p:childTnLst>
                              <p:par>
                                <p:cTn id="31" presetID="6" presetClass="entr" presetSubtype="32" fill="hold" nodeType="afterEffect">
                                  <p:stCondLst>
                                    <p:cond delay="0"/>
                                  </p:stCondLst>
                                  <p:childTnLst>
                                    <p:set>
                                      <p:cBhvr>
                                        <p:cTn id="32" dur="1" fill="hold">
                                          <p:stCondLst>
                                            <p:cond delay="0"/>
                                          </p:stCondLst>
                                        </p:cTn>
                                        <p:tgtEl>
                                          <p:spTgt spid="368651"/>
                                        </p:tgtEl>
                                        <p:attrNameLst>
                                          <p:attrName>style.visibility</p:attrName>
                                        </p:attrNameLst>
                                      </p:cBhvr>
                                      <p:to>
                                        <p:strVal val="visible"/>
                                      </p:to>
                                    </p:set>
                                    <p:animEffect transition="in" filter="circle(out)">
                                      <p:cBhvr>
                                        <p:cTn id="33" dur="500"/>
                                        <p:tgtEl>
                                          <p:spTgt spid="368651"/>
                                        </p:tgtEl>
                                      </p:cBhvr>
                                    </p:animEffect>
                                  </p:childTnLst>
                                </p:cTn>
                              </p:par>
                            </p:childTnLst>
                          </p:cTn>
                        </p:par>
                        <p:par>
                          <p:cTn id="34" fill="hold" nodeType="afterGroup">
                            <p:stCondLst>
                              <p:cond delay="4140"/>
                            </p:stCondLst>
                            <p:childTnLst>
                              <p:par>
                                <p:cTn id="35" presetID="21" presetClass="entr" presetSubtype="4" fill="hold" grpId="0" nodeType="afterEffect">
                                  <p:stCondLst>
                                    <p:cond delay="0"/>
                                  </p:stCondLst>
                                  <p:childTnLst>
                                    <p:set>
                                      <p:cBhvr>
                                        <p:cTn id="36" dur="1" fill="hold">
                                          <p:stCondLst>
                                            <p:cond delay="0"/>
                                          </p:stCondLst>
                                        </p:cTn>
                                        <p:tgtEl>
                                          <p:spTgt spid="368645"/>
                                        </p:tgtEl>
                                        <p:attrNameLst>
                                          <p:attrName>style.visibility</p:attrName>
                                        </p:attrNameLst>
                                      </p:cBhvr>
                                      <p:to>
                                        <p:strVal val="visible"/>
                                      </p:to>
                                    </p:set>
                                    <p:animEffect transition="in" filter="wheel(4)">
                                      <p:cBhvr>
                                        <p:cTn id="37" dur="1000"/>
                                        <p:tgtEl>
                                          <p:spTgt spid="368645"/>
                                        </p:tgtEl>
                                      </p:cBhvr>
                                    </p:animEffect>
                                  </p:childTnLst>
                                </p:cTn>
                              </p:par>
                            </p:childTnLst>
                          </p:cTn>
                        </p:par>
                        <p:par>
                          <p:cTn id="38" fill="hold" nodeType="afterGroup">
                            <p:stCondLst>
                              <p:cond delay="5140"/>
                            </p:stCondLst>
                            <p:childTnLst>
                              <p:par>
                                <p:cTn id="39" presetID="6" presetClass="entr" presetSubtype="32" fill="hold" grpId="0" nodeType="afterEffect">
                                  <p:stCondLst>
                                    <p:cond delay="0"/>
                                  </p:stCondLst>
                                  <p:childTnLst>
                                    <p:set>
                                      <p:cBhvr>
                                        <p:cTn id="40" dur="1" fill="hold">
                                          <p:stCondLst>
                                            <p:cond delay="0"/>
                                          </p:stCondLst>
                                        </p:cTn>
                                        <p:tgtEl>
                                          <p:spTgt spid="368643"/>
                                        </p:tgtEl>
                                        <p:attrNameLst>
                                          <p:attrName>style.visibility</p:attrName>
                                        </p:attrNameLst>
                                      </p:cBhvr>
                                      <p:to>
                                        <p:strVal val="visible"/>
                                      </p:to>
                                    </p:set>
                                    <p:animEffect transition="in" filter="circle(out)">
                                      <p:cBhvr>
                                        <p:cTn id="41" dur="1000"/>
                                        <p:tgtEl>
                                          <p:spTgt spid="368643"/>
                                        </p:tgtEl>
                                      </p:cBhvr>
                                    </p:animEffect>
                                  </p:childTnLst>
                                </p:cTn>
                              </p:par>
                            </p:childTnLst>
                          </p:cTn>
                        </p:par>
                        <p:par>
                          <p:cTn id="42" fill="hold" nodeType="afterGroup">
                            <p:stCondLst>
                              <p:cond delay="6140"/>
                            </p:stCondLst>
                            <p:childTnLst>
                              <p:par>
                                <p:cTn id="43" presetID="53" presetClass="entr" presetSubtype="0" fill="hold" nodeType="afterEffect">
                                  <p:stCondLst>
                                    <p:cond delay="0"/>
                                  </p:stCondLst>
                                  <p:childTnLst>
                                    <p:set>
                                      <p:cBhvr>
                                        <p:cTn id="44" dur="1" fill="hold">
                                          <p:stCondLst>
                                            <p:cond delay="0"/>
                                          </p:stCondLst>
                                        </p:cTn>
                                        <p:tgtEl>
                                          <p:spTgt spid="368670"/>
                                        </p:tgtEl>
                                        <p:attrNameLst>
                                          <p:attrName>style.visibility</p:attrName>
                                        </p:attrNameLst>
                                      </p:cBhvr>
                                      <p:to>
                                        <p:strVal val="visible"/>
                                      </p:to>
                                    </p:set>
                                    <p:anim calcmode="lin" valueType="num">
                                      <p:cBhvr>
                                        <p:cTn id="45" dur="500" fill="hold"/>
                                        <p:tgtEl>
                                          <p:spTgt spid="368670"/>
                                        </p:tgtEl>
                                        <p:attrNameLst>
                                          <p:attrName>ppt_w</p:attrName>
                                        </p:attrNameLst>
                                      </p:cBhvr>
                                      <p:tavLst>
                                        <p:tav tm="0">
                                          <p:val>
                                            <p:fltVal val="0"/>
                                          </p:val>
                                        </p:tav>
                                        <p:tav tm="100000">
                                          <p:val>
                                            <p:strVal val="#ppt_w"/>
                                          </p:val>
                                        </p:tav>
                                      </p:tavLst>
                                    </p:anim>
                                    <p:anim calcmode="lin" valueType="num">
                                      <p:cBhvr>
                                        <p:cTn id="46" dur="500" fill="hold"/>
                                        <p:tgtEl>
                                          <p:spTgt spid="368670"/>
                                        </p:tgtEl>
                                        <p:attrNameLst>
                                          <p:attrName>ppt_h</p:attrName>
                                        </p:attrNameLst>
                                      </p:cBhvr>
                                      <p:tavLst>
                                        <p:tav tm="0">
                                          <p:val>
                                            <p:fltVal val="0"/>
                                          </p:val>
                                        </p:tav>
                                        <p:tav tm="100000">
                                          <p:val>
                                            <p:strVal val="#ppt_h"/>
                                          </p:val>
                                        </p:tav>
                                      </p:tavLst>
                                    </p:anim>
                                    <p:animEffect transition="in" filter="fade">
                                      <p:cBhvr>
                                        <p:cTn id="47" dur="500"/>
                                        <p:tgtEl>
                                          <p:spTgt spid="368670"/>
                                        </p:tgtEl>
                                      </p:cBhvr>
                                    </p:animEffect>
                                  </p:childTnLst>
                                </p:cTn>
                              </p:par>
                              <p:par>
                                <p:cTn id="48" presetID="53" presetClass="entr" presetSubtype="0" fill="hold" nodeType="withEffect">
                                  <p:stCondLst>
                                    <p:cond delay="0"/>
                                  </p:stCondLst>
                                  <p:childTnLst>
                                    <p:set>
                                      <p:cBhvr>
                                        <p:cTn id="49" dur="1" fill="hold">
                                          <p:stCondLst>
                                            <p:cond delay="0"/>
                                          </p:stCondLst>
                                        </p:cTn>
                                        <p:tgtEl>
                                          <p:spTgt spid="368676"/>
                                        </p:tgtEl>
                                        <p:attrNameLst>
                                          <p:attrName>style.visibility</p:attrName>
                                        </p:attrNameLst>
                                      </p:cBhvr>
                                      <p:to>
                                        <p:strVal val="visible"/>
                                      </p:to>
                                    </p:set>
                                    <p:anim calcmode="lin" valueType="num">
                                      <p:cBhvr>
                                        <p:cTn id="50" dur="500" fill="hold"/>
                                        <p:tgtEl>
                                          <p:spTgt spid="368676"/>
                                        </p:tgtEl>
                                        <p:attrNameLst>
                                          <p:attrName>ppt_w</p:attrName>
                                        </p:attrNameLst>
                                      </p:cBhvr>
                                      <p:tavLst>
                                        <p:tav tm="0">
                                          <p:val>
                                            <p:fltVal val="0"/>
                                          </p:val>
                                        </p:tav>
                                        <p:tav tm="100000">
                                          <p:val>
                                            <p:strVal val="#ppt_w"/>
                                          </p:val>
                                        </p:tav>
                                      </p:tavLst>
                                    </p:anim>
                                    <p:anim calcmode="lin" valueType="num">
                                      <p:cBhvr>
                                        <p:cTn id="51" dur="500" fill="hold"/>
                                        <p:tgtEl>
                                          <p:spTgt spid="368676"/>
                                        </p:tgtEl>
                                        <p:attrNameLst>
                                          <p:attrName>ppt_h</p:attrName>
                                        </p:attrNameLst>
                                      </p:cBhvr>
                                      <p:tavLst>
                                        <p:tav tm="0">
                                          <p:val>
                                            <p:fltVal val="0"/>
                                          </p:val>
                                        </p:tav>
                                        <p:tav tm="100000">
                                          <p:val>
                                            <p:strVal val="#ppt_h"/>
                                          </p:val>
                                        </p:tav>
                                      </p:tavLst>
                                    </p:anim>
                                    <p:animEffect transition="in" filter="fade">
                                      <p:cBhvr>
                                        <p:cTn id="52" dur="500"/>
                                        <p:tgtEl>
                                          <p:spTgt spid="368676"/>
                                        </p:tgtEl>
                                      </p:cBhvr>
                                    </p:animEffect>
                                  </p:childTnLst>
                                </p:cTn>
                              </p:par>
                              <p:par>
                                <p:cTn id="53" presetID="53" presetClass="entr" presetSubtype="0" fill="hold" nodeType="withEffect">
                                  <p:stCondLst>
                                    <p:cond delay="0"/>
                                  </p:stCondLst>
                                  <p:childTnLst>
                                    <p:set>
                                      <p:cBhvr>
                                        <p:cTn id="54" dur="1" fill="hold">
                                          <p:stCondLst>
                                            <p:cond delay="0"/>
                                          </p:stCondLst>
                                        </p:cTn>
                                        <p:tgtEl>
                                          <p:spTgt spid="368675"/>
                                        </p:tgtEl>
                                        <p:attrNameLst>
                                          <p:attrName>style.visibility</p:attrName>
                                        </p:attrNameLst>
                                      </p:cBhvr>
                                      <p:to>
                                        <p:strVal val="visible"/>
                                      </p:to>
                                    </p:set>
                                    <p:anim calcmode="lin" valueType="num">
                                      <p:cBhvr>
                                        <p:cTn id="55" dur="500" fill="hold"/>
                                        <p:tgtEl>
                                          <p:spTgt spid="368675"/>
                                        </p:tgtEl>
                                        <p:attrNameLst>
                                          <p:attrName>ppt_w</p:attrName>
                                        </p:attrNameLst>
                                      </p:cBhvr>
                                      <p:tavLst>
                                        <p:tav tm="0">
                                          <p:val>
                                            <p:fltVal val="0"/>
                                          </p:val>
                                        </p:tav>
                                        <p:tav tm="100000">
                                          <p:val>
                                            <p:strVal val="#ppt_w"/>
                                          </p:val>
                                        </p:tav>
                                      </p:tavLst>
                                    </p:anim>
                                    <p:anim calcmode="lin" valueType="num">
                                      <p:cBhvr>
                                        <p:cTn id="56" dur="500" fill="hold"/>
                                        <p:tgtEl>
                                          <p:spTgt spid="368675"/>
                                        </p:tgtEl>
                                        <p:attrNameLst>
                                          <p:attrName>ppt_h</p:attrName>
                                        </p:attrNameLst>
                                      </p:cBhvr>
                                      <p:tavLst>
                                        <p:tav tm="0">
                                          <p:val>
                                            <p:fltVal val="0"/>
                                          </p:val>
                                        </p:tav>
                                        <p:tav tm="100000">
                                          <p:val>
                                            <p:strVal val="#ppt_h"/>
                                          </p:val>
                                        </p:tav>
                                      </p:tavLst>
                                    </p:anim>
                                    <p:animEffect transition="in" filter="fade">
                                      <p:cBhvr>
                                        <p:cTn id="57" dur="500"/>
                                        <p:tgtEl>
                                          <p:spTgt spid="368675"/>
                                        </p:tgtEl>
                                      </p:cBhvr>
                                    </p:animEffect>
                                  </p:childTnLst>
                                </p:cTn>
                              </p:par>
                              <p:par>
                                <p:cTn id="58" presetID="53" presetClass="entr" presetSubtype="0" fill="hold" nodeType="withEffect">
                                  <p:stCondLst>
                                    <p:cond delay="0"/>
                                  </p:stCondLst>
                                  <p:childTnLst>
                                    <p:set>
                                      <p:cBhvr>
                                        <p:cTn id="59" dur="1" fill="hold">
                                          <p:stCondLst>
                                            <p:cond delay="0"/>
                                          </p:stCondLst>
                                        </p:cTn>
                                        <p:tgtEl>
                                          <p:spTgt spid="368668"/>
                                        </p:tgtEl>
                                        <p:attrNameLst>
                                          <p:attrName>style.visibility</p:attrName>
                                        </p:attrNameLst>
                                      </p:cBhvr>
                                      <p:to>
                                        <p:strVal val="visible"/>
                                      </p:to>
                                    </p:set>
                                    <p:anim calcmode="lin" valueType="num">
                                      <p:cBhvr>
                                        <p:cTn id="60" dur="500" fill="hold"/>
                                        <p:tgtEl>
                                          <p:spTgt spid="368668"/>
                                        </p:tgtEl>
                                        <p:attrNameLst>
                                          <p:attrName>ppt_w</p:attrName>
                                        </p:attrNameLst>
                                      </p:cBhvr>
                                      <p:tavLst>
                                        <p:tav tm="0">
                                          <p:val>
                                            <p:fltVal val="0"/>
                                          </p:val>
                                        </p:tav>
                                        <p:tav tm="100000">
                                          <p:val>
                                            <p:strVal val="#ppt_w"/>
                                          </p:val>
                                        </p:tav>
                                      </p:tavLst>
                                    </p:anim>
                                    <p:anim calcmode="lin" valueType="num">
                                      <p:cBhvr>
                                        <p:cTn id="61" dur="500" fill="hold"/>
                                        <p:tgtEl>
                                          <p:spTgt spid="368668"/>
                                        </p:tgtEl>
                                        <p:attrNameLst>
                                          <p:attrName>ppt_h</p:attrName>
                                        </p:attrNameLst>
                                      </p:cBhvr>
                                      <p:tavLst>
                                        <p:tav tm="0">
                                          <p:val>
                                            <p:fltVal val="0"/>
                                          </p:val>
                                        </p:tav>
                                        <p:tav tm="100000">
                                          <p:val>
                                            <p:strVal val="#ppt_h"/>
                                          </p:val>
                                        </p:tav>
                                      </p:tavLst>
                                    </p:anim>
                                    <p:animEffect transition="in" filter="fade">
                                      <p:cBhvr>
                                        <p:cTn id="62" dur="500"/>
                                        <p:tgtEl>
                                          <p:spTgt spid="368668"/>
                                        </p:tgtEl>
                                      </p:cBhvr>
                                    </p:animEffect>
                                  </p:childTnLst>
                                </p:cTn>
                              </p:par>
                            </p:childTnLst>
                          </p:cTn>
                        </p:par>
                        <p:par>
                          <p:cTn id="63" fill="hold" nodeType="afterGroup">
                            <p:stCondLst>
                              <p:cond delay="6640"/>
                            </p:stCondLst>
                            <p:childTnLst>
                              <p:par>
                                <p:cTn id="64" presetID="6" presetClass="entr" presetSubtype="32" fill="hold" grpId="0" nodeType="afterEffect">
                                  <p:stCondLst>
                                    <p:cond delay="0"/>
                                  </p:stCondLst>
                                  <p:childTnLst>
                                    <p:set>
                                      <p:cBhvr>
                                        <p:cTn id="65" dur="1" fill="hold">
                                          <p:stCondLst>
                                            <p:cond delay="0"/>
                                          </p:stCondLst>
                                        </p:cTn>
                                        <p:tgtEl>
                                          <p:spTgt spid="368644"/>
                                        </p:tgtEl>
                                        <p:attrNameLst>
                                          <p:attrName>style.visibility</p:attrName>
                                        </p:attrNameLst>
                                      </p:cBhvr>
                                      <p:to>
                                        <p:strVal val="visible"/>
                                      </p:to>
                                    </p:set>
                                    <p:animEffect transition="in" filter="circle(out)">
                                      <p:cBhvr>
                                        <p:cTn id="66" dur="1000"/>
                                        <p:tgtEl>
                                          <p:spTgt spid="368644"/>
                                        </p:tgtEl>
                                      </p:cBhvr>
                                    </p:animEffect>
                                  </p:childTnLst>
                                </p:cTn>
                              </p:par>
                            </p:childTnLst>
                          </p:cTn>
                        </p:par>
                        <p:par>
                          <p:cTn id="67" fill="hold" nodeType="afterGroup">
                            <p:stCondLst>
                              <p:cond delay="7640"/>
                            </p:stCondLst>
                            <p:childTnLst>
                              <p:par>
                                <p:cTn id="68" presetID="53" presetClass="entr" presetSubtype="0" fill="hold" nodeType="afterEffect">
                                  <p:stCondLst>
                                    <p:cond delay="0"/>
                                  </p:stCondLst>
                                  <p:childTnLst>
                                    <p:set>
                                      <p:cBhvr>
                                        <p:cTn id="69" dur="1" fill="hold">
                                          <p:stCondLst>
                                            <p:cond delay="0"/>
                                          </p:stCondLst>
                                        </p:cTn>
                                        <p:tgtEl>
                                          <p:spTgt spid="368672"/>
                                        </p:tgtEl>
                                        <p:attrNameLst>
                                          <p:attrName>style.visibility</p:attrName>
                                        </p:attrNameLst>
                                      </p:cBhvr>
                                      <p:to>
                                        <p:strVal val="visible"/>
                                      </p:to>
                                    </p:set>
                                    <p:anim calcmode="lin" valueType="num">
                                      <p:cBhvr>
                                        <p:cTn id="70" dur="500" fill="hold"/>
                                        <p:tgtEl>
                                          <p:spTgt spid="368672"/>
                                        </p:tgtEl>
                                        <p:attrNameLst>
                                          <p:attrName>ppt_w</p:attrName>
                                        </p:attrNameLst>
                                      </p:cBhvr>
                                      <p:tavLst>
                                        <p:tav tm="0">
                                          <p:val>
                                            <p:fltVal val="0"/>
                                          </p:val>
                                        </p:tav>
                                        <p:tav tm="100000">
                                          <p:val>
                                            <p:strVal val="#ppt_w"/>
                                          </p:val>
                                        </p:tav>
                                      </p:tavLst>
                                    </p:anim>
                                    <p:anim calcmode="lin" valueType="num">
                                      <p:cBhvr>
                                        <p:cTn id="71" dur="500" fill="hold"/>
                                        <p:tgtEl>
                                          <p:spTgt spid="368672"/>
                                        </p:tgtEl>
                                        <p:attrNameLst>
                                          <p:attrName>ppt_h</p:attrName>
                                        </p:attrNameLst>
                                      </p:cBhvr>
                                      <p:tavLst>
                                        <p:tav tm="0">
                                          <p:val>
                                            <p:fltVal val="0"/>
                                          </p:val>
                                        </p:tav>
                                        <p:tav tm="100000">
                                          <p:val>
                                            <p:strVal val="#ppt_h"/>
                                          </p:val>
                                        </p:tav>
                                      </p:tavLst>
                                    </p:anim>
                                    <p:animEffect transition="in" filter="fade">
                                      <p:cBhvr>
                                        <p:cTn id="72" dur="500"/>
                                        <p:tgtEl>
                                          <p:spTgt spid="368672"/>
                                        </p:tgtEl>
                                      </p:cBhvr>
                                    </p:animEffect>
                                  </p:childTnLst>
                                </p:cTn>
                              </p:par>
                              <p:par>
                                <p:cTn id="73" presetID="53" presetClass="entr" presetSubtype="0" fill="hold" nodeType="withEffect">
                                  <p:stCondLst>
                                    <p:cond delay="0"/>
                                  </p:stCondLst>
                                  <p:childTnLst>
                                    <p:set>
                                      <p:cBhvr>
                                        <p:cTn id="74" dur="1" fill="hold">
                                          <p:stCondLst>
                                            <p:cond delay="0"/>
                                          </p:stCondLst>
                                        </p:cTn>
                                        <p:tgtEl>
                                          <p:spTgt spid="368673"/>
                                        </p:tgtEl>
                                        <p:attrNameLst>
                                          <p:attrName>style.visibility</p:attrName>
                                        </p:attrNameLst>
                                      </p:cBhvr>
                                      <p:to>
                                        <p:strVal val="visible"/>
                                      </p:to>
                                    </p:set>
                                    <p:anim calcmode="lin" valueType="num">
                                      <p:cBhvr>
                                        <p:cTn id="75" dur="500" fill="hold"/>
                                        <p:tgtEl>
                                          <p:spTgt spid="368673"/>
                                        </p:tgtEl>
                                        <p:attrNameLst>
                                          <p:attrName>ppt_w</p:attrName>
                                        </p:attrNameLst>
                                      </p:cBhvr>
                                      <p:tavLst>
                                        <p:tav tm="0">
                                          <p:val>
                                            <p:fltVal val="0"/>
                                          </p:val>
                                        </p:tav>
                                        <p:tav tm="100000">
                                          <p:val>
                                            <p:strVal val="#ppt_w"/>
                                          </p:val>
                                        </p:tav>
                                      </p:tavLst>
                                    </p:anim>
                                    <p:anim calcmode="lin" valueType="num">
                                      <p:cBhvr>
                                        <p:cTn id="76" dur="500" fill="hold"/>
                                        <p:tgtEl>
                                          <p:spTgt spid="368673"/>
                                        </p:tgtEl>
                                        <p:attrNameLst>
                                          <p:attrName>ppt_h</p:attrName>
                                        </p:attrNameLst>
                                      </p:cBhvr>
                                      <p:tavLst>
                                        <p:tav tm="0">
                                          <p:val>
                                            <p:fltVal val="0"/>
                                          </p:val>
                                        </p:tav>
                                        <p:tav tm="100000">
                                          <p:val>
                                            <p:strVal val="#ppt_h"/>
                                          </p:val>
                                        </p:tav>
                                      </p:tavLst>
                                    </p:anim>
                                    <p:animEffect transition="in" filter="fade">
                                      <p:cBhvr>
                                        <p:cTn id="77" dur="500"/>
                                        <p:tgtEl>
                                          <p:spTgt spid="368673"/>
                                        </p:tgtEl>
                                      </p:cBhvr>
                                    </p:animEffect>
                                  </p:childTnLst>
                                </p:cTn>
                              </p:par>
                              <p:par>
                                <p:cTn id="78" presetID="53" presetClass="entr" presetSubtype="0" fill="hold" nodeType="withEffect">
                                  <p:stCondLst>
                                    <p:cond delay="0"/>
                                  </p:stCondLst>
                                  <p:childTnLst>
                                    <p:set>
                                      <p:cBhvr>
                                        <p:cTn id="79" dur="1" fill="hold">
                                          <p:stCondLst>
                                            <p:cond delay="0"/>
                                          </p:stCondLst>
                                        </p:cTn>
                                        <p:tgtEl>
                                          <p:spTgt spid="368674"/>
                                        </p:tgtEl>
                                        <p:attrNameLst>
                                          <p:attrName>style.visibility</p:attrName>
                                        </p:attrNameLst>
                                      </p:cBhvr>
                                      <p:to>
                                        <p:strVal val="visible"/>
                                      </p:to>
                                    </p:set>
                                    <p:anim calcmode="lin" valueType="num">
                                      <p:cBhvr>
                                        <p:cTn id="80" dur="500" fill="hold"/>
                                        <p:tgtEl>
                                          <p:spTgt spid="368674"/>
                                        </p:tgtEl>
                                        <p:attrNameLst>
                                          <p:attrName>ppt_w</p:attrName>
                                        </p:attrNameLst>
                                      </p:cBhvr>
                                      <p:tavLst>
                                        <p:tav tm="0">
                                          <p:val>
                                            <p:fltVal val="0"/>
                                          </p:val>
                                        </p:tav>
                                        <p:tav tm="100000">
                                          <p:val>
                                            <p:strVal val="#ppt_w"/>
                                          </p:val>
                                        </p:tav>
                                      </p:tavLst>
                                    </p:anim>
                                    <p:anim calcmode="lin" valueType="num">
                                      <p:cBhvr>
                                        <p:cTn id="81" dur="500" fill="hold"/>
                                        <p:tgtEl>
                                          <p:spTgt spid="368674"/>
                                        </p:tgtEl>
                                        <p:attrNameLst>
                                          <p:attrName>ppt_h</p:attrName>
                                        </p:attrNameLst>
                                      </p:cBhvr>
                                      <p:tavLst>
                                        <p:tav tm="0">
                                          <p:val>
                                            <p:fltVal val="0"/>
                                          </p:val>
                                        </p:tav>
                                        <p:tav tm="100000">
                                          <p:val>
                                            <p:strVal val="#ppt_h"/>
                                          </p:val>
                                        </p:tav>
                                      </p:tavLst>
                                    </p:anim>
                                    <p:animEffect transition="in" filter="fade">
                                      <p:cBhvr>
                                        <p:cTn id="82" dur="500"/>
                                        <p:tgtEl>
                                          <p:spTgt spid="368674"/>
                                        </p:tgtEl>
                                      </p:cBhvr>
                                    </p:animEffect>
                                  </p:childTnLst>
                                </p:cTn>
                              </p:par>
                              <p:par>
                                <p:cTn id="83" presetID="53" presetClass="entr" presetSubtype="0" fill="hold" nodeType="withEffect">
                                  <p:stCondLst>
                                    <p:cond delay="0"/>
                                  </p:stCondLst>
                                  <p:childTnLst>
                                    <p:set>
                                      <p:cBhvr>
                                        <p:cTn id="84" dur="1" fill="hold">
                                          <p:stCondLst>
                                            <p:cond delay="0"/>
                                          </p:stCondLst>
                                        </p:cTn>
                                        <p:tgtEl>
                                          <p:spTgt spid="368671"/>
                                        </p:tgtEl>
                                        <p:attrNameLst>
                                          <p:attrName>style.visibility</p:attrName>
                                        </p:attrNameLst>
                                      </p:cBhvr>
                                      <p:to>
                                        <p:strVal val="visible"/>
                                      </p:to>
                                    </p:set>
                                    <p:anim calcmode="lin" valueType="num">
                                      <p:cBhvr>
                                        <p:cTn id="85" dur="500" fill="hold"/>
                                        <p:tgtEl>
                                          <p:spTgt spid="368671"/>
                                        </p:tgtEl>
                                        <p:attrNameLst>
                                          <p:attrName>ppt_w</p:attrName>
                                        </p:attrNameLst>
                                      </p:cBhvr>
                                      <p:tavLst>
                                        <p:tav tm="0">
                                          <p:val>
                                            <p:fltVal val="0"/>
                                          </p:val>
                                        </p:tav>
                                        <p:tav tm="100000">
                                          <p:val>
                                            <p:strVal val="#ppt_w"/>
                                          </p:val>
                                        </p:tav>
                                      </p:tavLst>
                                    </p:anim>
                                    <p:anim calcmode="lin" valueType="num">
                                      <p:cBhvr>
                                        <p:cTn id="86" dur="500" fill="hold"/>
                                        <p:tgtEl>
                                          <p:spTgt spid="368671"/>
                                        </p:tgtEl>
                                        <p:attrNameLst>
                                          <p:attrName>ppt_h</p:attrName>
                                        </p:attrNameLst>
                                      </p:cBhvr>
                                      <p:tavLst>
                                        <p:tav tm="0">
                                          <p:val>
                                            <p:fltVal val="0"/>
                                          </p:val>
                                        </p:tav>
                                        <p:tav tm="100000">
                                          <p:val>
                                            <p:strVal val="#ppt_h"/>
                                          </p:val>
                                        </p:tav>
                                      </p:tavLst>
                                    </p:anim>
                                    <p:animEffect transition="in" filter="fade">
                                      <p:cBhvr>
                                        <p:cTn id="87" dur="500"/>
                                        <p:tgtEl>
                                          <p:spTgt spid="368671"/>
                                        </p:tgtEl>
                                      </p:cBhvr>
                                    </p:animEffect>
                                  </p:childTnLst>
                                </p:cTn>
                              </p:par>
                            </p:childTnLst>
                          </p:cTn>
                        </p:par>
                        <p:par>
                          <p:cTn id="88" fill="hold" nodeType="afterGroup">
                            <p:stCondLst>
                              <p:cond delay="8140"/>
                            </p:stCondLst>
                            <p:childTnLst>
                              <p:par>
                                <p:cTn id="89" presetID="6" presetClass="entr" presetSubtype="32" fill="hold" grpId="0" nodeType="afterEffect">
                                  <p:stCondLst>
                                    <p:cond delay="0"/>
                                  </p:stCondLst>
                                  <p:childTnLst>
                                    <p:set>
                                      <p:cBhvr>
                                        <p:cTn id="90" dur="1" fill="hold">
                                          <p:stCondLst>
                                            <p:cond delay="0"/>
                                          </p:stCondLst>
                                        </p:cTn>
                                        <p:tgtEl>
                                          <p:spTgt spid="368642"/>
                                        </p:tgtEl>
                                        <p:attrNameLst>
                                          <p:attrName>style.visibility</p:attrName>
                                        </p:attrNameLst>
                                      </p:cBhvr>
                                      <p:to>
                                        <p:strVal val="visible"/>
                                      </p:to>
                                    </p:set>
                                    <p:animEffect transition="in" filter="circle(out)">
                                      <p:cBhvr>
                                        <p:cTn id="91" dur="1000"/>
                                        <p:tgtEl>
                                          <p:spTgt spid="368642"/>
                                        </p:tgtEl>
                                      </p:cBhvr>
                                    </p:animEffect>
                                  </p:childTnLst>
                                </p:cTn>
                              </p:par>
                            </p:childTnLst>
                          </p:cTn>
                        </p:par>
                        <p:par>
                          <p:cTn id="92" fill="hold" nodeType="afterGroup">
                            <p:stCondLst>
                              <p:cond delay="9140"/>
                            </p:stCondLst>
                            <p:childTnLst>
                              <p:par>
                                <p:cTn id="93" presetID="53" presetClass="entr" presetSubtype="0" fill="hold" nodeType="afterEffect">
                                  <p:stCondLst>
                                    <p:cond delay="0"/>
                                  </p:stCondLst>
                                  <p:childTnLst>
                                    <p:set>
                                      <p:cBhvr>
                                        <p:cTn id="94" dur="1" fill="hold">
                                          <p:stCondLst>
                                            <p:cond delay="0"/>
                                          </p:stCondLst>
                                        </p:cTn>
                                        <p:tgtEl>
                                          <p:spTgt spid="368669"/>
                                        </p:tgtEl>
                                        <p:attrNameLst>
                                          <p:attrName>style.visibility</p:attrName>
                                        </p:attrNameLst>
                                      </p:cBhvr>
                                      <p:to>
                                        <p:strVal val="visible"/>
                                      </p:to>
                                    </p:set>
                                    <p:anim calcmode="lin" valueType="num">
                                      <p:cBhvr>
                                        <p:cTn id="95" dur="500" fill="hold"/>
                                        <p:tgtEl>
                                          <p:spTgt spid="368669"/>
                                        </p:tgtEl>
                                        <p:attrNameLst>
                                          <p:attrName>ppt_w</p:attrName>
                                        </p:attrNameLst>
                                      </p:cBhvr>
                                      <p:tavLst>
                                        <p:tav tm="0">
                                          <p:val>
                                            <p:fltVal val="0"/>
                                          </p:val>
                                        </p:tav>
                                        <p:tav tm="100000">
                                          <p:val>
                                            <p:strVal val="#ppt_w"/>
                                          </p:val>
                                        </p:tav>
                                      </p:tavLst>
                                    </p:anim>
                                    <p:anim calcmode="lin" valueType="num">
                                      <p:cBhvr>
                                        <p:cTn id="96" dur="500" fill="hold"/>
                                        <p:tgtEl>
                                          <p:spTgt spid="368669"/>
                                        </p:tgtEl>
                                        <p:attrNameLst>
                                          <p:attrName>ppt_h</p:attrName>
                                        </p:attrNameLst>
                                      </p:cBhvr>
                                      <p:tavLst>
                                        <p:tav tm="0">
                                          <p:val>
                                            <p:fltVal val="0"/>
                                          </p:val>
                                        </p:tav>
                                        <p:tav tm="100000">
                                          <p:val>
                                            <p:strVal val="#ppt_h"/>
                                          </p:val>
                                        </p:tav>
                                      </p:tavLst>
                                    </p:anim>
                                    <p:animEffect transition="in" filter="fade">
                                      <p:cBhvr>
                                        <p:cTn id="97" dur="500"/>
                                        <p:tgtEl>
                                          <p:spTgt spid="368669"/>
                                        </p:tgtEl>
                                      </p:cBhvr>
                                    </p:animEffect>
                                  </p:childTnLst>
                                </p:cTn>
                              </p:par>
                              <p:par>
                                <p:cTn id="98" presetID="53" presetClass="entr" presetSubtype="0" fill="hold" nodeType="withEffect">
                                  <p:stCondLst>
                                    <p:cond delay="0"/>
                                  </p:stCondLst>
                                  <p:childTnLst>
                                    <p:set>
                                      <p:cBhvr>
                                        <p:cTn id="99" dur="1" fill="hold">
                                          <p:stCondLst>
                                            <p:cond delay="0"/>
                                          </p:stCondLst>
                                        </p:cTn>
                                        <p:tgtEl>
                                          <p:spTgt spid="368665"/>
                                        </p:tgtEl>
                                        <p:attrNameLst>
                                          <p:attrName>style.visibility</p:attrName>
                                        </p:attrNameLst>
                                      </p:cBhvr>
                                      <p:to>
                                        <p:strVal val="visible"/>
                                      </p:to>
                                    </p:set>
                                    <p:anim calcmode="lin" valueType="num">
                                      <p:cBhvr>
                                        <p:cTn id="100" dur="500" fill="hold"/>
                                        <p:tgtEl>
                                          <p:spTgt spid="368665"/>
                                        </p:tgtEl>
                                        <p:attrNameLst>
                                          <p:attrName>ppt_w</p:attrName>
                                        </p:attrNameLst>
                                      </p:cBhvr>
                                      <p:tavLst>
                                        <p:tav tm="0">
                                          <p:val>
                                            <p:fltVal val="0"/>
                                          </p:val>
                                        </p:tav>
                                        <p:tav tm="100000">
                                          <p:val>
                                            <p:strVal val="#ppt_w"/>
                                          </p:val>
                                        </p:tav>
                                      </p:tavLst>
                                    </p:anim>
                                    <p:anim calcmode="lin" valueType="num">
                                      <p:cBhvr>
                                        <p:cTn id="101" dur="500" fill="hold"/>
                                        <p:tgtEl>
                                          <p:spTgt spid="368665"/>
                                        </p:tgtEl>
                                        <p:attrNameLst>
                                          <p:attrName>ppt_h</p:attrName>
                                        </p:attrNameLst>
                                      </p:cBhvr>
                                      <p:tavLst>
                                        <p:tav tm="0">
                                          <p:val>
                                            <p:fltVal val="0"/>
                                          </p:val>
                                        </p:tav>
                                        <p:tav tm="100000">
                                          <p:val>
                                            <p:strVal val="#ppt_h"/>
                                          </p:val>
                                        </p:tav>
                                      </p:tavLst>
                                    </p:anim>
                                    <p:animEffect transition="in" filter="fade">
                                      <p:cBhvr>
                                        <p:cTn id="102" dur="500"/>
                                        <p:tgtEl>
                                          <p:spTgt spid="368665"/>
                                        </p:tgtEl>
                                      </p:cBhvr>
                                    </p:animEffect>
                                  </p:childTnLst>
                                </p:cTn>
                              </p:par>
                              <p:par>
                                <p:cTn id="103" presetID="53" presetClass="entr" presetSubtype="0" fill="hold" nodeType="withEffect">
                                  <p:stCondLst>
                                    <p:cond delay="0"/>
                                  </p:stCondLst>
                                  <p:childTnLst>
                                    <p:set>
                                      <p:cBhvr>
                                        <p:cTn id="104" dur="1" fill="hold">
                                          <p:stCondLst>
                                            <p:cond delay="0"/>
                                          </p:stCondLst>
                                        </p:cTn>
                                        <p:tgtEl>
                                          <p:spTgt spid="368666"/>
                                        </p:tgtEl>
                                        <p:attrNameLst>
                                          <p:attrName>style.visibility</p:attrName>
                                        </p:attrNameLst>
                                      </p:cBhvr>
                                      <p:to>
                                        <p:strVal val="visible"/>
                                      </p:to>
                                    </p:set>
                                    <p:anim calcmode="lin" valueType="num">
                                      <p:cBhvr>
                                        <p:cTn id="105" dur="500" fill="hold"/>
                                        <p:tgtEl>
                                          <p:spTgt spid="368666"/>
                                        </p:tgtEl>
                                        <p:attrNameLst>
                                          <p:attrName>ppt_w</p:attrName>
                                        </p:attrNameLst>
                                      </p:cBhvr>
                                      <p:tavLst>
                                        <p:tav tm="0">
                                          <p:val>
                                            <p:fltVal val="0"/>
                                          </p:val>
                                        </p:tav>
                                        <p:tav tm="100000">
                                          <p:val>
                                            <p:strVal val="#ppt_w"/>
                                          </p:val>
                                        </p:tav>
                                      </p:tavLst>
                                    </p:anim>
                                    <p:anim calcmode="lin" valueType="num">
                                      <p:cBhvr>
                                        <p:cTn id="106" dur="500" fill="hold"/>
                                        <p:tgtEl>
                                          <p:spTgt spid="368666"/>
                                        </p:tgtEl>
                                        <p:attrNameLst>
                                          <p:attrName>ppt_h</p:attrName>
                                        </p:attrNameLst>
                                      </p:cBhvr>
                                      <p:tavLst>
                                        <p:tav tm="0">
                                          <p:val>
                                            <p:fltVal val="0"/>
                                          </p:val>
                                        </p:tav>
                                        <p:tav tm="100000">
                                          <p:val>
                                            <p:strVal val="#ppt_h"/>
                                          </p:val>
                                        </p:tav>
                                      </p:tavLst>
                                    </p:anim>
                                    <p:animEffect transition="in" filter="fade">
                                      <p:cBhvr>
                                        <p:cTn id="107" dur="500"/>
                                        <p:tgtEl>
                                          <p:spTgt spid="368666"/>
                                        </p:tgtEl>
                                      </p:cBhvr>
                                    </p:animEffect>
                                  </p:childTnLst>
                                </p:cTn>
                              </p:par>
                              <p:par>
                                <p:cTn id="108" presetID="53" presetClass="entr" presetSubtype="0" fill="hold" nodeType="withEffect">
                                  <p:stCondLst>
                                    <p:cond delay="0"/>
                                  </p:stCondLst>
                                  <p:childTnLst>
                                    <p:set>
                                      <p:cBhvr>
                                        <p:cTn id="109" dur="1" fill="hold">
                                          <p:stCondLst>
                                            <p:cond delay="0"/>
                                          </p:stCondLst>
                                        </p:cTn>
                                        <p:tgtEl>
                                          <p:spTgt spid="368667"/>
                                        </p:tgtEl>
                                        <p:attrNameLst>
                                          <p:attrName>style.visibility</p:attrName>
                                        </p:attrNameLst>
                                      </p:cBhvr>
                                      <p:to>
                                        <p:strVal val="visible"/>
                                      </p:to>
                                    </p:set>
                                    <p:anim calcmode="lin" valueType="num">
                                      <p:cBhvr>
                                        <p:cTn id="110" dur="500" fill="hold"/>
                                        <p:tgtEl>
                                          <p:spTgt spid="368667"/>
                                        </p:tgtEl>
                                        <p:attrNameLst>
                                          <p:attrName>ppt_w</p:attrName>
                                        </p:attrNameLst>
                                      </p:cBhvr>
                                      <p:tavLst>
                                        <p:tav tm="0">
                                          <p:val>
                                            <p:fltVal val="0"/>
                                          </p:val>
                                        </p:tav>
                                        <p:tav tm="100000">
                                          <p:val>
                                            <p:strVal val="#ppt_w"/>
                                          </p:val>
                                        </p:tav>
                                      </p:tavLst>
                                    </p:anim>
                                    <p:anim calcmode="lin" valueType="num">
                                      <p:cBhvr>
                                        <p:cTn id="111" dur="500" fill="hold"/>
                                        <p:tgtEl>
                                          <p:spTgt spid="368667"/>
                                        </p:tgtEl>
                                        <p:attrNameLst>
                                          <p:attrName>ppt_h</p:attrName>
                                        </p:attrNameLst>
                                      </p:cBhvr>
                                      <p:tavLst>
                                        <p:tav tm="0">
                                          <p:val>
                                            <p:fltVal val="0"/>
                                          </p:val>
                                        </p:tav>
                                        <p:tav tm="100000">
                                          <p:val>
                                            <p:strVal val="#ppt_h"/>
                                          </p:val>
                                        </p:tav>
                                      </p:tavLst>
                                    </p:anim>
                                    <p:animEffect transition="in" filter="fade">
                                      <p:cBhvr>
                                        <p:cTn id="112" dur="500"/>
                                        <p:tgtEl>
                                          <p:spTgt spid="368667"/>
                                        </p:tgtEl>
                                      </p:cBhvr>
                                    </p:animEffect>
                                  </p:childTnLst>
                                </p:cTn>
                              </p:par>
                            </p:childTnLst>
                          </p:cTn>
                        </p:par>
                        <p:par>
                          <p:cTn id="113" fill="hold" nodeType="afterGroup">
                            <p:stCondLst>
                              <p:cond delay="9640"/>
                            </p:stCondLst>
                            <p:childTnLst>
                              <p:par>
                                <p:cTn id="114" presetID="12" presetClass="entr" presetSubtype="1" fill="hold" grpId="0" nodeType="afterEffect">
                                  <p:stCondLst>
                                    <p:cond delay="0"/>
                                  </p:stCondLst>
                                  <p:childTnLst>
                                    <p:set>
                                      <p:cBhvr>
                                        <p:cTn id="115" dur="1" fill="hold">
                                          <p:stCondLst>
                                            <p:cond delay="0"/>
                                          </p:stCondLst>
                                        </p:cTn>
                                        <p:tgtEl>
                                          <p:spTgt spid="368647"/>
                                        </p:tgtEl>
                                        <p:attrNameLst>
                                          <p:attrName>style.visibility</p:attrName>
                                        </p:attrNameLst>
                                      </p:cBhvr>
                                      <p:to>
                                        <p:strVal val="visible"/>
                                      </p:to>
                                    </p:set>
                                    <p:animEffect transition="in" filter="slide(fromTop)">
                                      <p:cBhvr>
                                        <p:cTn id="116" dur="500"/>
                                        <p:tgtEl>
                                          <p:spTgt spid="368647"/>
                                        </p:tgtEl>
                                      </p:cBhvr>
                                    </p:animEffect>
                                  </p:childTnLst>
                                </p:cTn>
                              </p:par>
                            </p:childTnLst>
                          </p:cTn>
                        </p:par>
                        <p:par>
                          <p:cTn id="117" fill="hold" nodeType="afterGroup">
                            <p:stCondLst>
                              <p:cond delay="10140"/>
                            </p:stCondLst>
                            <p:childTnLst>
                              <p:par>
                                <p:cTn id="118" presetID="58" presetClass="entr" presetSubtype="0" accel="100000" fill="hold" nodeType="afterEffect">
                                  <p:stCondLst>
                                    <p:cond delay="0"/>
                                  </p:stCondLst>
                                  <p:childTnLst>
                                    <p:set>
                                      <p:cBhvr>
                                        <p:cTn id="119" dur="1" fill="hold">
                                          <p:stCondLst>
                                            <p:cond delay="0"/>
                                          </p:stCondLst>
                                        </p:cTn>
                                        <p:tgtEl>
                                          <p:spTgt spid="368677"/>
                                        </p:tgtEl>
                                        <p:attrNameLst>
                                          <p:attrName>style.visibility</p:attrName>
                                        </p:attrNameLst>
                                      </p:cBhvr>
                                      <p:to>
                                        <p:strVal val="visible"/>
                                      </p:to>
                                    </p:set>
                                    <p:anim calcmode="lin" valueType="num">
                                      <p:cBhvr>
                                        <p:cTn id="120" dur="500" fill="hold"/>
                                        <p:tgtEl>
                                          <p:spTgt spid="368677"/>
                                        </p:tgtEl>
                                        <p:attrNameLst>
                                          <p:attrName>ppt_w</p:attrName>
                                        </p:attrNameLst>
                                      </p:cBhvr>
                                      <p:tavLst>
                                        <p:tav tm="0">
                                          <p:val>
                                            <p:strVal val="#ppt_w*2.5"/>
                                          </p:val>
                                        </p:tav>
                                        <p:tav tm="100000">
                                          <p:val>
                                            <p:strVal val="#ppt_w"/>
                                          </p:val>
                                        </p:tav>
                                      </p:tavLst>
                                    </p:anim>
                                    <p:anim calcmode="lin" valueType="num">
                                      <p:cBhvr>
                                        <p:cTn id="121" dur="500" fill="hold"/>
                                        <p:tgtEl>
                                          <p:spTgt spid="368677"/>
                                        </p:tgtEl>
                                        <p:attrNameLst>
                                          <p:attrName>ppt_h</p:attrName>
                                        </p:attrNameLst>
                                      </p:cBhvr>
                                      <p:tavLst>
                                        <p:tav tm="0">
                                          <p:val>
                                            <p:strVal val="#ppt_h*0.01"/>
                                          </p:val>
                                        </p:tav>
                                        <p:tav tm="100000">
                                          <p:val>
                                            <p:strVal val="#ppt_h"/>
                                          </p:val>
                                        </p:tav>
                                      </p:tavLst>
                                    </p:anim>
                                    <p:anim calcmode="lin" valueType="num">
                                      <p:cBhvr>
                                        <p:cTn id="122" dur="500" fill="hold"/>
                                        <p:tgtEl>
                                          <p:spTgt spid="368677"/>
                                        </p:tgtEl>
                                        <p:attrNameLst>
                                          <p:attrName>ppt_x</p:attrName>
                                        </p:attrNameLst>
                                      </p:cBhvr>
                                      <p:tavLst>
                                        <p:tav tm="0">
                                          <p:val>
                                            <p:strVal val="#ppt_x"/>
                                          </p:val>
                                        </p:tav>
                                        <p:tav tm="100000">
                                          <p:val>
                                            <p:strVal val="#ppt_x"/>
                                          </p:val>
                                        </p:tav>
                                      </p:tavLst>
                                    </p:anim>
                                    <p:anim calcmode="lin" valueType="num">
                                      <p:cBhvr>
                                        <p:cTn id="123" dur="500" fill="hold"/>
                                        <p:tgtEl>
                                          <p:spTgt spid="368677"/>
                                        </p:tgtEl>
                                        <p:attrNameLst>
                                          <p:attrName>ppt_y</p:attrName>
                                        </p:attrNameLst>
                                      </p:cBhvr>
                                      <p:tavLst>
                                        <p:tav tm="0">
                                          <p:val>
                                            <p:strVal val="#ppt_h+1"/>
                                          </p:val>
                                        </p:tav>
                                        <p:tav tm="100000">
                                          <p:val>
                                            <p:strVal val="#ppt_y"/>
                                          </p:val>
                                        </p:tav>
                                      </p:tavLst>
                                    </p:anim>
                                    <p:animEffect transition="in" filter="fade">
                                      <p:cBhvr>
                                        <p:cTn id="124" dur="500"/>
                                        <p:tgtEl>
                                          <p:spTgt spid="3686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42" grpId="0" animBg="1"/>
      <p:bldP spid="368643" grpId="0" animBg="1"/>
      <p:bldP spid="368644" grpId="0" animBg="1"/>
      <p:bldP spid="368645" grpId="0" animBg="1"/>
      <p:bldP spid="368647" grpId="0"/>
      <p:bldP spid="36865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r>
              <a:rPr lang="en-GB" dirty="0" smtClean="0"/>
              <a:t>Ship Risk Profile</a:t>
            </a:r>
            <a:endParaRPr lang="en-GB" sz="1800" dirty="0" smtClean="0"/>
          </a:p>
        </p:txBody>
      </p:sp>
      <p:sp>
        <p:nvSpPr>
          <p:cNvPr id="26626" name="Slide Number Placeholder 6"/>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D3E5782E-75D9-4CF2-AB9C-71A083CAF3D0}" type="slidenum">
              <a:rPr lang="en-GB" sz="900" smtClean="0">
                <a:solidFill>
                  <a:srgbClr val="FFFFFF"/>
                </a:solidFill>
                <a:latin typeface="Arial" panose="020B0604020202020204" pitchFamily="34" charset="0"/>
              </a:rPr>
              <a:pPr/>
              <a:t>13</a:t>
            </a:fld>
            <a:endParaRPr lang="en-GB" sz="900" smtClean="0">
              <a:solidFill>
                <a:srgbClr val="FFFFFF"/>
              </a:solidFill>
              <a:latin typeface="Arial" panose="020B0604020202020204" pitchFamily="34" charset="0"/>
            </a:endParaRPr>
          </a:p>
        </p:txBody>
      </p:sp>
      <p:sp>
        <p:nvSpPr>
          <p:cNvPr id="94214" name="Text Box 6"/>
          <p:cNvSpPr txBox="1">
            <a:spLocks noChangeArrowheads="1"/>
          </p:cNvSpPr>
          <p:nvPr/>
        </p:nvSpPr>
        <p:spPr bwMode="auto">
          <a:xfrm>
            <a:off x="2627313" y="4652963"/>
            <a:ext cx="3512500"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tabLst>
                <a:tab pos="663575" algn="ctr"/>
                <a:tab pos="1252538" algn="r"/>
                <a:tab pos="1339850" algn="l"/>
              </a:tabLst>
              <a:defRPr sz="1400">
                <a:solidFill>
                  <a:schemeClr val="tx1"/>
                </a:solidFill>
                <a:latin typeface="Verdana" pitchFamily="34" charset="0"/>
                <a:cs typeface="Arial" pitchFamily="34" charset="0"/>
              </a:defRPr>
            </a:lvl1pPr>
            <a:lvl2pPr marL="742950" indent="-285750">
              <a:tabLst>
                <a:tab pos="663575" algn="ctr"/>
                <a:tab pos="1252538" algn="r"/>
                <a:tab pos="1339850" algn="l"/>
              </a:tabLst>
              <a:defRPr sz="1400">
                <a:solidFill>
                  <a:schemeClr val="tx1"/>
                </a:solidFill>
                <a:latin typeface="Verdana" pitchFamily="34" charset="0"/>
                <a:cs typeface="Arial" pitchFamily="34" charset="0"/>
              </a:defRPr>
            </a:lvl2pPr>
            <a:lvl3pPr marL="1143000" indent="-228600">
              <a:tabLst>
                <a:tab pos="663575" algn="ctr"/>
                <a:tab pos="1252538" algn="r"/>
                <a:tab pos="1339850" algn="l"/>
              </a:tabLst>
              <a:defRPr sz="1400">
                <a:solidFill>
                  <a:schemeClr val="tx1"/>
                </a:solidFill>
                <a:latin typeface="Verdana" pitchFamily="34" charset="0"/>
                <a:cs typeface="Arial" pitchFamily="34" charset="0"/>
              </a:defRPr>
            </a:lvl3pPr>
            <a:lvl4pPr marL="1600200" indent="-228600">
              <a:tabLst>
                <a:tab pos="663575" algn="ctr"/>
                <a:tab pos="1252538" algn="r"/>
                <a:tab pos="1339850" algn="l"/>
              </a:tabLst>
              <a:defRPr sz="1400">
                <a:solidFill>
                  <a:schemeClr val="tx1"/>
                </a:solidFill>
                <a:latin typeface="Verdana" pitchFamily="34" charset="0"/>
                <a:cs typeface="Arial" pitchFamily="34" charset="0"/>
              </a:defRPr>
            </a:lvl4pPr>
            <a:lvl5pPr marL="2057400" indent="-228600">
              <a:tabLst>
                <a:tab pos="663575" algn="ctr"/>
                <a:tab pos="1252538" algn="r"/>
                <a:tab pos="1339850" algn="l"/>
              </a:tabLst>
              <a:defRPr sz="1400">
                <a:solidFill>
                  <a:schemeClr val="tx1"/>
                </a:solidFill>
                <a:latin typeface="Verdana" pitchFamily="34" charset="0"/>
                <a:cs typeface="Arial" pitchFamily="34" charset="0"/>
              </a:defRPr>
            </a:lvl5pPr>
            <a:lvl6pPr marL="25146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6pPr>
            <a:lvl7pPr marL="29718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7pPr>
            <a:lvl8pPr marL="34290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8pPr>
            <a:lvl9pPr marL="38862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9pPr>
          </a:lstStyle>
          <a:p>
            <a:pPr algn="l" defTabSz="914400" eaLnBrk="1" hangingPunct="1">
              <a:lnSpc>
                <a:spcPct val="120000"/>
              </a:lnSpc>
              <a:buClrTx/>
              <a:buSzTx/>
              <a:buFontTx/>
              <a:buNone/>
            </a:pPr>
            <a:r>
              <a:rPr lang="en-GB" sz="2400" b="1" dirty="0">
                <a:solidFill>
                  <a:srgbClr val="FF0000"/>
                </a:solidFill>
                <a:latin typeface="Arial" panose="020B0604020202020204" pitchFamily="34" charset="0"/>
              </a:rPr>
              <a:t>	HRS</a:t>
            </a:r>
            <a:r>
              <a:rPr lang="en-GB" sz="2400" b="1" dirty="0">
                <a:latin typeface="Arial" panose="020B0604020202020204" pitchFamily="34" charset="0"/>
              </a:rPr>
              <a:t>	</a:t>
            </a:r>
            <a:r>
              <a:rPr lang="en-GB" sz="1800" dirty="0">
                <a:latin typeface="Arial" panose="020B0604020202020204" pitchFamily="34" charset="0"/>
              </a:rPr>
              <a:t>–	High Risk Ship</a:t>
            </a:r>
          </a:p>
          <a:p>
            <a:pPr algn="l" defTabSz="914400" eaLnBrk="1" hangingPunct="1">
              <a:lnSpc>
                <a:spcPct val="120000"/>
              </a:lnSpc>
              <a:buClrTx/>
              <a:buSzTx/>
              <a:buFontTx/>
              <a:buNone/>
            </a:pPr>
            <a:r>
              <a:rPr lang="en-GB" sz="2400" b="1" dirty="0">
                <a:solidFill>
                  <a:srgbClr val="FFCC00"/>
                </a:solidFill>
                <a:latin typeface="Arial" panose="020B0604020202020204" pitchFamily="34" charset="0"/>
              </a:rPr>
              <a:t>	</a:t>
            </a:r>
            <a:r>
              <a:rPr lang="en-GB" sz="2400" b="1" dirty="0">
                <a:solidFill>
                  <a:srgbClr val="FFBC37"/>
                </a:solidFill>
                <a:latin typeface="Arial" panose="020B0604020202020204" pitchFamily="34" charset="0"/>
              </a:rPr>
              <a:t>SRS</a:t>
            </a:r>
            <a:r>
              <a:rPr lang="en-GB" sz="2400" b="1" dirty="0">
                <a:latin typeface="Arial" panose="020B0604020202020204" pitchFamily="34" charset="0"/>
              </a:rPr>
              <a:t>	</a:t>
            </a:r>
            <a:r>
              <a:rPr lang="en-GB" sz="1800" dirty="0">
                <a:latin typeface="Arial" panose="020B0604020202020204" pitchFamily="34" charset="0"/>
              </a:rPr>
              <a:t>–	Standard Risk Ship</a:t>
            </a:r>
          </a:p>
          <a:p>
            <a:pPr algn="l" defTabSz="914400" eaLnBrk="1" hangingPunct="1">
              <a:lnSpc>
                <a:spcPct val="120000"/>
              </a:lnSpc>
              <a:buClrTx/>
              <a:buSzTx/>
              <a:buFontTx/>
              <a:buNone/>
            </a:pPr>
            <a:r>
              <a:rPr lang="en-GB" sz="2400" b="1" dirty="0">
                <a:latin typeface="Arial" panose="020B0604020202020204" pitchFamily="34" charset="0"/>
              </a:rPr>
              <a:t>	</a:t>
            </a:r>
            <a:r>
              <a:rPr lang="en-GB" sz="2400" b="1" dirty="0">
                <a:solidFill>
                  <a:srgbClr val="339933"/>
                </a:solidFill>
                <a:latin typeface="Arial" panose="020B0604020202020204" pitchFamily="34" charset="0"/>
              </a:rPr>
              <a:t>LRS</a:t>
            </a:r>
            <a:r>
              <a:rPr lang="en-GB" sz="2400" dirty="0">
                <a:latin typeface="Arial" panose="020B0604020202020204" pitchFamily="34" charset="0"/>
              </a:rPr>
              <a:t>	</a:t>
            </a:r>
            <a:r>
              <a:rPr lang="en-GB" sz="1800" dirty="0">
                <a:latin typeface="Arial" panose="020B0604020202020204" pitchFamily="34" charset="0"/>
              </a:rPr>
              <a:t>–	Low Risk Ships</a:t>
            </a:r>
          </a:p>
        </p:txBody>
      </p:sp>
      <p:sp>
        <p:nvSpPr>
          <p:cNvPr id="94216" name="Rectangle 8"/>
          <p:cNvSpPr>
            <a:spLocks noChangeArrowheads="1"/>
          </p:cNvSpPr>
          <p:nvPr/>
        </p:nvSpPr>
        <p:spPr bwMode="auto">
          <a:xfrm>
            <a:off x="539750" y="1916113"/>
            <a:ext cx="3675063" cy="2449512"/>
          </a:xfrm>
          <a:prstGeom prst="rect">
            <a:avLst/>
          </a:prstGeom>
          <a:solidFill>
            <a:srgbClr val="FFC000"/>
          </a:solidFill>
          <a:ln>
            <a:noFill/>
          </a:ln>
          <a:effectLst/>
          <a:extLst/>
        </p:spPr>
        <p:txBody>
          <a:bodyPr lIns="90000" tIns="46800" rIns="90000" bIns="46800"/>
          <a:lstStyle/>
          <a:p>
            <a:pPr marL="338138" indent="-338138" algn="l">
              <a:lnSpc>
                <a:spcPct val="120000"/>
              </a:lnSpc>
              <a:buClr>
                <a:srgbClr val="002B71"/>
              </a:buClr>
              <a:buFont typeface="Verdana" pitchFamily="34" charset="0"/>
              <a:buChar char="•"/>
            </a:pPr>
            <a:r>
              <a:rPr lang="en-GB" sz="2400" u="sng" dirty="0">
                <a:solidFill>
                  <a:srgbClr val="002B71"/>
                </a:solidFill>
                <a:latin typeface="Arial" panose="020B0604020202020204" pitchFamily="34" charset="0"/>
              </a:rPr>
              <a:t>Generic Factors</a:t>
            </a:r>
          </a:p>
          <a:p>
            <a:pPr marL="738188" lvl="1" indent="-280988" algn="l">
              <a:lnSpc>
                <a:spcPct val="120000"/>
              </a:lnSpc>
              <a:buClr>
                <a:srgbClr val="002B71"/>
              </a:buClr>
              <a:buFont typeface="Verdana" pitchFamily="34" charset="0"/>
              <a:buChar char="–"/>
            </a:pPr>
            <a:r>
              <a:rPr lang="en-GB" sz="2000" dirty="0">
                <a:solidFill>
                  <a:srgbClr val="002B71"/>
                </a:solidFill>
                <a:latin typeface="Arial" panose="020B0604020202020204" pitchFamily="34" charset="0"/>
              </a:rPr>
              <a:t>Type of Ship</a:t>
            </a:r>
          </a:p>
          <a:p>
            <a:pPr marL="738188" lvl="1" indent="-280988" algn="l">
              <a:lnSpc>
                <a:spcPct val="120000"/>
              </a:lnSpc>
              <a:buClr>
                <a:srgbClr val="002B71"/>
              </a:buClr>
              <a:buFont typeface="Verdana" pitchFamily="34" charset="0"/>
              <a:buChar char="–"/>
            </a:pPr>
            <a:r>
              <a:rPr lang="en-GB" sz="2000" dirty="0">
                <a:solidFill>
                  <a:srgbClr val="002B71"/>
                </a:solidFill>
                <a:latin typeface="Arial" panose="020B0604020202020204" pitchFamily="34" charset="0"/>
              </a:rPr>
              <a:t>Age of Ship</a:t>
            </a:r>
          </a:p>
          <a:p>
            <a:pPr marL="738188" lvl="1" indent="-280988" algn="l">
              <a:lnSpc>
                <a:spcPct val="120000"/>
              </a:lnSpc>
              <a:buClr>
                <a:srgbClr val="002B71"/>
              </a:buClr>
              <a:buFont typeface="Verdana" pitchFamily="34" charset="0"/>
              <a:buChar char="–"/>
            </a:pPr>
            <a:r>
              <a:rPr lang="en-GB" sz="2000" dirty="0">
                <a:solidFill>
                  <a:srgbClr val="002B71"/>
                </a:solidFill>
                <a:latin typeface="Arial" panose="020B0604020202020204" pitchFamily="34" charset="0"/>
              </a:rPr>
              <a:t>Flag</a:t>
            </a:r>
          </a:p>
          <a:p>
            <a:pPr marL="738188" lvl="1" indent="-280988" algn="l">
              <a:lnSpc>
                <a:spcPct val="120000"/>
              </a:lnSpc>
              <a:buClr>
                <a:srgbClr val="002B71"/>
              </a:buClr>
              <a:buFont typeface="Verdana" pitchFamily="34" charset="0"/>
              <a:buChar char="–"/>
            </a:pPr>
            <a:r>
              <a:rPr lang="en-GB" sz="2000" dirty="0">
                <a:solidFill>
                  <a:srgbClr val="002B71"/>
                </a:solidFill>
                <a:latin typeface="Arial" panose="020B0604020202020204" pitchFamily="34" charset="0"/>
              </a:rPr>
              <a:t>RO</a:t>
            </a:r>
          </a:p>
          <a:p>
            <a:pPr marL="738188" lvl="1" indent="-280988" algn="l">
              <a:lnSpc>
                <a:spcPct val="120000"/>
              </a:lnSpc>
              <a:buClr>
                <a:srgbClr val="002B71"/>
              </a:buClr>
              <a:buFont typeface="Verdana" pitchFamily="34" charset="0"/>
              <a:buChar char="–"/>
            </a:pPr>
            <a:r>
              <a:rPr lang="en-GB" sz="2000" dirty="0">
                <a:solidFill>
                  <a:srgbClr val="3399FF"/>
                </a:solidFill>
                <a:latin typeface="Arial" panose="020B0604020202020204" pitchFamily="34" charset="0"/>
              </a:rPr>
              <a:t>Company</a:t>
            </a:r>
          </a:p>
        </p:txBody>
      </p:sp>
      <p:sp>
        <p:nvSpPr>
          <p:cNvPr id="94217" name="Rectangle 9"/>
          <p:cNvSpPr>
            <a:spLocks noChangeArrowheads="1"/>
          </p:cNvSpPr>
          <p:nvPr/>
        </p:nvSpPr>
        <p:spPr bwMode="auto">
          <a:xfrm>
            <a:off x="4787900" y="1916113"/>
            <a:ext cx="3675063" cy="2449512"/>
          </a:xfrm>
          <a:prstGeom prst="rect">
            <a:avLst/>
          </a:prstGeom>
          <a:solidFill>
            <a:schemeClr val="accent4">
              <a:lumMod val="40000"/>
              <a:lumOff val="60000"/>
            </a:schemeClr>
          </a:solidFill>
          <a:ln>
            <a:noFill/>
          </a:ln>
          <a:effectLst/>
          <a:extLst/>
        </p:spPr>
        <p:txBody>
          <a:bodyPr lIns="90000" tIns="46800" rIns="90000" bIns="46800"/>
          <a:lstStyle/>
          <a:p>
            <a:pPr marL="338138" indent="-338138" algn="l">
              <a:lnSpc>
                <a:spcPct val="120000"/>
              </a:lnSpc>
              <a:buClr>
                <a:srgbClr val="002B71"/>
              </a:buClr>
              <a:buFont typeface="Verdana" pitchFamily="34" charset="0"/>
              <a:buChar char="•"/>
            </a:pPr>
            <a:r>
              <a:rPr lang="en-GB" sz="2400" u="sng" dirty="0">
                <a:solidFill>
                  <a:srgbClr val="002B71"/>
                </a:solidFill>
                <a:latin typeface="Arial" panose="020B0604020202020204" pitchFamily="34" charset="0"/>
              </a:rPr>
              <a:t>Historical Factors</a:t>
            </a:r>
          </a:p>
          <a:p>
            <a:pPr marL="738188" lvl="1" indent="-280988" algn="l">
              <a:lnSpc>
                <a:spcPct val="120000"/>
              </a:lnSpc>
              <a:buClr>
                <a:srgbClr val="002B71"/>
              </a:buClr>
              <a:buFont typeface="Verdana" pitchFamily="34" charset="0"/>
              <a:buChar char="–"/>
            </a:pPr>
            <a:r>
              <a:rPr lang="en-GB" sz="2000" dirty="0">
                <a:solidFill>
                  <a:srgbClr val="002B71"/>
                </a:solidFill>
                <a:latin typeface="Arial" panose="020B0604020202020204" pitchFamily="34" charset="0"/>
              </a:rPr>
              <a:t>Deficiencies</a:t>
            </a:r>
          </a:p>
          <a:p>
            <a:pPr marL="738188" lvl="1" indent="-280988" algn="l">
              <a:lnSpc>
                <a:spcPct val="120000"/>
              </a:lnSpc>
              <a:buClr>
                <a:srgbClr val="002B71"/>
              </a:buClr>
              <a:buFont typeface="Verdana" pitchFamily="34" charset="0"/>
              <a:buChar char="–"/>
            </a:pPr>
            <a:r>
              <a:rPr lang="en-GB" sz="2000" dirty="0">
                <a:solidFill>
                  <a:srgbClr val="002B71"/>
                </a:solidFill>
                <a:latin typeface="Arial" panose="020B0604020202020204" pitchFamily="34" charset="0"/>
              </a:rPr>
              <a:t>Detentions</a:t>
            </a:r>
          </a:p>
        </p:txBody>
      </p:sp>
      <p:sp>
        <p:nvSpPr>
          <p:cNvPr id="94228" name="AutoShape 20"/>
          <p:cNvSpPr>
            <a:spLocks noChangeArrowheads="1"/>
          </p:cNvSpPr>
          <p:nvPr/>
        </p:nvSpPr>
        <p:spPr bwMode="auto">
          <a:xfrm rot="5400000">
            <a:off x="3960019" y="2888456"/>
            <a:ext cx="1079500" cy="2160588"/>
          </a:xfrm>
          <a:prstGeom prst="chevron">
            <a:avLst>
              <a:gd name="adj" fmla="val 67097"/>
            </a:avLst>
          </a:prstGeom>
          <a:solidFill>
            <a:srgbClr val="FF6699"/>
          </a:solidFill>
          <a:ln>
            <a:noFill/>
          </a:ln>
          <a:effectLst/>
          <a:extLst/>
        </p:spPr>
        <p:txBody>
          <a:bodyPr wrap="none" anchor="ctr"/>
          <a:lstStyle/>
          <a:p>
            <a:endParaRPr lang="en-IE">
              <a:solidFill>
                <a:srgbClr val="FF6699"/>
              </a:solidFill>
              <a:latin typeface="Arial" panose="020B0604020202020204" pitchFamily="34" charset="0"/>
            </a:endParaRPr>
          </a:p>
        </p:txBody>
      </p:sp>
      <p:sp>
        <p:nvSpPr>
          <p:cNvPr id="94229" name="Text Box 21"/>
          <p:cNvSpPr txBox="1">
            <a:spLocks noChangeArrowheads="1"/>
          </p:cNvSpPr>
          <p:nvPr/>
        </p:nvSpPr>
        <p:spPr bwMode="auto">
          <a:xfrm>
            <a:off x="3028679" y="6251575"/>
            <a:ext cx="3148555" cy="28193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a:solidFill>
                  <a:srgbClr val="4D4D4D"/>
                </a:solidFill>
                <a:latin typeface="Arial" panose="020B0604020202020204" pitchFamily="34" charset="0"/>
              </a:rPr>
              <a:t>(SRP is recalculated on a daily basis)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4216"/>
                                        </p:tgtEl>
                                        <p:attrNameLst>
                                          <p:attrName>style.visibility</p:attrName>
                                        </p:attrNameLst>
                                      </p:cBhvr>
                                      <p:to>
                                        <p:strVal val="visible"/>
                                      </p:to>
                                    </p:set>
                                    <p:animEffect transition="in" filter="wipe(up)">
                                      <p:cBhvr>
                                        <p:cTn id="7" dur="500"/>
                                        <p:tgtEl>
                                          <p:spTgt spid="94216"/>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4217"/>
                                        </p:tgtEl>
                                        <p:attrNameLst>
                                          <p:attrName>style.visibility</p:attrName>
                                        </p:attrNameLst>
                                      </p:cBhvr>
                                      <p:to>
                                        <p:strVal val="visible"/>
                                      </p:to>
                                    </p:set>
                                    <p:animEffect transition="in" filter="wipe(up)">
                                      <p:cBhvr>
                                        <p:cTn id="11" dur="500"/>
                                        <p:tgtEl>
                                          <p:spTgt spid="94217"/>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4228"/>
                                        </p:tgtEl>
                                        <p:attrNameLst>
                                          <p:attrName>style.visibility</p:attrName>
                                        </p:attrNameLst>
                                      </p:cBhvr>
                                      <p:to>
                                        <p:strVal val="visible"/>
                                      </p:to>
                                    </p:set>
                                    <p:animEffect transition="in" filter="wipe(up)">
                                      <p:cBhvr>
                                        <p:cTn id="15" dur="500"/>
                                        <p:tgtEl>
                                          <p:spTgt spid="94228"/>
                                        </p:tgtEl>
                                      </p:cBhvr>
                                    </p:animEffect>
                                  </p:childTnLst>
                                </p:cTn>
                              </p:par>
                            </p:childTnLst>
                          </p:cTn>
                        </p:par>
                        <p:par>
                          <p:cTn id="16" fill="hold" nodeType="afterGroup">
                            <p:stCondLst>
                              <p:cond delay="1500"/>
                            </p:stCondLst>
                            <p:childTnLst>
                              <p:par>
                                <p:cTn id="17" presetID="53" presetClass="entr" presetSubtype="0" fill="hold" grpId="0" nodeType="afterEffect">
                                  <p:stCondLst>
                                    <p:cond delay="0"/>
                                  </p:stCondLst>
                                  <p:childTnLst>
                                    <p:set>
                                      <p:cBhvr>
                                        <p:cTn id="18" dur="1" fill="hold">
                                          <p:stCondLst>
                                            <p:cond delay="0"/>
                                          </p:stCondLst>
                                        </p:cTn>
                                        <p:tgtEl>
                                          <p:spTgt spid="94214"/>
                                        </p:tgtEl>
                                        <p:attrNameLst>
                                          <p:attrName>style.visibility</p:attrName>
                                        </p:attrNameLst>
                                      </p:cBhvr>
                                      <p:to>
                                        <p:strVal val="visible"/>
                                      </p:to>
                                    </p:set>
                                    <p:anim calcmode="lin" valueType="num">
                                      <p:cBhvr>
                                        <p:cTn id="19" dur="500" fill="hold"/>
                                        <p:tgtEl>
                                          <p:spTgt spid="94214"/>
                                        </p:tgtEl>
                                        <p:attrNameLst>
                                          <p:attrName>ppt_w</p:attrName>
                                        </p:attrNameLst>
                                      </p:cBhvr>
                                      <p:tavLst>
                                        <p:tav tm="0">
                                          <p:val>
                                            <p:fltVal val="0"/>
                                          </p:val>
                                        </p:tav>
                                        <p:tav tm="100000">
                                          <p:val>
                                            <p:strVal val="#ppt_w"/>
                                          </p:val>
                                        </p:tav>
                                      </p:tavLst>
                                    </p:anim>
                                    <p:anim calcmode="lin" valueType="num">
                                      <p:cBhvr>
                                        <p:cTn id="20" dur="500" fill="hold"/>
                                        <p:tgtEl>
                                          <p:spTgt spid="94214"/>
                                        </p:tgtEl>
                                        <p:attrNameLst>
                                          <p:attrName>ppt_h</p:attrName>
                                        </p:attrNameLst>
                                      </p:cBhvr>
                                      <p:tavLst>
                                        <p:tav tm="0">
                                          <p:val>
                                            <p:fltVal val="0"/>
                                          </p:val>
                                        </p:tav>
                                        <p:tav tm="100000">
                                          <p:val>
                                            <p:strVal val="#ppt_h"/>
                                          </p:val>
                                        </p:tav>
                                      </p:tavLst>
                                    </p:anim>
                                    <p:animEffect transition="in" filter="fade">
                                      <p:cBhvr>
                                        <p:cTn id="21" dur="500"/>
                                        <p:tgtEl>
                                          <p:spTgt spid="94214"/>
                                        </p:tgtEl>
                                      </p:cBhvr>
                                    </p:animEffect>
                                  </p:childTnLst>
                                </p:cTn>
                              </p:par>
                            </p:childTnLst>
                          </p:cTn>
                        </p:par>
                        <p:par>
                          <p:cTn id="22" fill="hold" nodeType="afterGroup">
                            <p:stCondLst>
                              <p:cond delay="2000"/>
                            </p:stCondLst>
                            <p:childTnLst>
                              <p:par>
                                <p:cTn id="23" presetID="29" presetClass="entr" presetSubtype="0" fill="hold" grpId="0" nodeType="afterEffect">
                                  <p:stCondLst>
                                    <p:cond delay="0"/>
                                  </p:stCondLst>
                                  <p:childTnLst>
                                    <p:set>
                                      <p:cBhvr>
                                        <p:cTn id="24" dur="1" fill="hold">
                                          <p:stCondLst>
                                            <p:cond delay="0"/>
                                          </p:stCondLst>
                                        </p:cTn>
                                        <p:tgtEl>
                                          <p:spTgt spid="94229"/>
                                        </p:tgtEl>
                                        <p:attrNameLst>
                                          <p:attrName>style.visibility</p:attrName>
                                        </p:attrNameLst>
                                      </p:cBhvr>
                                      <p:to>
                                        <p:strVal val="visible"/>
                                      </p:to>
                                    </p:set>
                                    <p:anim calcmode="lin" valueType="num">
                                      <p:cBhvr>
                                        <p:cTn id="25" dur="500" fill="hold"/>
                                        <p:tgtEl>
                                          <p:spTgt spid="94229"/>
                                        </p:tgtEl>
                                        <p:attrNameLst>
                                          <p:attrName>ppt_x</p:attrName>
                                        </p:attrNameLst>
                                      </p:cBhvr>
                                      <p:tavLst>
                                        <p:tav tm="0">
                                          <p:val>
                                            <p:strVal val="#ppt_x-.2"/>
                                          </p:val>
                                        </p:tav>
                                        <p:tav tm="100000">
                                          <p:val>
                                            <p:strVal val="#ppt_x"/>
                                          </p:val>
                                        </p:tav>
                                      </p:tavLst>
                                    </p:anim>
                                    <p:anim calcmode="lin" valueType="num">
                                      <p:cBhvr>
                                        <p:cTn id="26" dur="500" fill="hold"/>
                                        <p:tgtEl>
                                          <p:spTgt spid="94229"/>
                                        </p:tgtEl>
                                        <p:attrNameLst>
                                          <p:attrName>ppt_y</p:attrName>
                                        </p:attrNameLst>
                                      </p:cBhvr>
                                      <p:tavLst>
                                        <p:tav tm="0">
                                          <p:val>
                                            <p:strVal val="#ppt_y"/>
                                          </p:val>
                                        </p:tav>
                                        <p:tav tm="100000">
                                          <p:val>
                                            <p:strVal val="#ppt_y"/>
                                          </p:val>
                                        </p:tav>
                                      </p:tavLst>
                                    </p:anim>
                                    <p:animEffect transition="in" filter="wipe(right)" prLst="gradientSize: 0.1">
                                      <p:cBhvr>
                                        <p:cTn id="27" dur="500"/>
                                        <p:tgtEl>
                                          <p:spTgt spid="94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4" grpId="0"/>
      <p:bldP spid="94216" grpId="0" animBg="1"/>
      <p:bldP spid="94217" grpId="0" animBg="1"/>
      <p:bldP spid="94228" grpId="0" animBg="1"/>
      <p:bldP spid="942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lstStyle/>
          <a:p>
            <a:r>
              <a:rPr lang="en-GB" dirty="0" smtClean="0"/>
              <a:t>How will Ship be HRS?</a:t>
            </a:r>
          </a:p>
        </p:txBody>
      </p:sp>
      <p:sp>
        <p:nvSpPr>
          <p:cNvPr id="27650"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0FF47A99-E2FE-43AE-A10A-847E6773042A}" type="slidenum">
              <a:rPr lang="en-GB" sz="900" smtClean="0">
                <a:solidFill>
                  <a:srgbClr val="FFFFFF"/>
                </a:solidFill>
                <a:latin typeface="Arial" panose="020B0604020202020204" pitchFamily="34" charset="0"/>
              </a:rPr>
              <a:pPr/>
              <a:t>14</a:t>
            </a:fld>
            <a:endParaRPr lang="en-GB" sz="900" smtClean="0">
              <a:solidFill>
                <a:srgbClr val="FFFFFF"/>
              </a:solidFill>
              <a:latin typeface="Arial" panose="020B0604020202020204" pitchFamily="34" charset="0"/>
            </a:endParaRPr>
          </a:p>
        </p:txBody>
      </p:sp>
      <p:sp>
        <p:nvSpPr>
          <p:cNvPr id="104451" name="Rectangle 3"/>
          <p:cNvSpPr>
            <a:spLocks noGrp="1" noChangeArrowheads="1"/>
          </p:cNvSpPr>
          <p:nvPr>
            <p:ph type="body" idx="4294967295"/>
          </p:nvPr>
        </p:nvSpPr>
        <p:spPr>
          <a:xfrm>
            <a:off x="321733" y="1627188"/>
            <a:ext cx="7923213" cy="787400"/>
          </a:xfrm>
        </p:spPr>
        <p:txBody>
          <a:bodyPr/>
          <a:lstStyle/>
          <a:p>
            <a:pPr>
              <a:lnSpc>
                <a:spcPct val="126000"/>
              </a:lnSpc>
            </a:pPr>
            <a:r>
              <a:rPr lang="en-GB" sz="2400" dirty="0" smtClean="0">
                <a:solidFill>
                  <a:schemeClr val="tx1">
                    <a:lumMod val="65000"/>
                    <a:lumOff val="35000"/>
                  </a:schemeClr>
                </a:solidFill>
              </a:rPr>
              <a:t>HRS have Weighting points </a:t>
            </a:r>
            <a:r>
              <a:rPr lang="en-GB" sz="2400" dirty="0" smtClean="0">
                <a:solidFill>
                  <a:schemeClr val="tx1">
                    <a:lumMod val="65000"/>
                    <a:lumOff val="35000"/>
                  </a:schemeClr>
                </a:solidFill>
                <a:sym typeface="Symbol" pitchFamily="18" charset="2"/>
              </a:rPr>
              <a:t> 5</a:t>
            </a:r>
            <a:endParaRPr lang="en-GB" sz="2100" dirty="0" smtClean="0">
              <a:solidFill>
                <a:schemeClr val="tx1">
                  <a:lumMod val="65000"/>
                  <a:lumOff val="35000"/>
                </a:schemeClr>
              </a:solidFill>
              <a:sym typeface="Symbol" pitchFamily="18" charset="2"/>
            </a:endParaRPr>
          </a:p>
          <a:p>
            <a:pPr>
              <a:lnSpc>
                <a:spcPct val="126000"/>
              </a:lnSpc>
            </a:pPr>
            <a:endParaRPr lang="en-GB" sz="2100" dirty="0" smtClean="0">
              <a:solidFill>
                <a:schemeClr val="tx1">
                  <a:lumMod val="65000"/>
                  <a:lumOff val="35000"/>
                </a:schemeClr>
              </a:solidFill>
            </a:endParaRPr>
          </a:p>
        </p:txBody>
      </p:sp>
      <p:sp>
        <p:nvSpPr>
          <p:cNvPr id="104452" name="Rectangle 4"/>
          <p:cNvSpPr>
            <a:spLocks noChangeArrowheads="1"/>
          </p:cNvSpPr>
          <p:nvPr/>
        </p:nvSpPr>
        <p:spPr bwMode="auto">
          <a:xfrm>
            <a:off x="468313" y="2376488"/>
            <a:ext cx="7920037" cy="3529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pPr marL="738188" lvl="1" indent="-280988" algn="l">
              <a:lnSpc>
                <a:spcPct val="126000"/>
              </a:lnSpc>
              <a:spcBef>
                <a:spcPts val="500"/>
              </a:spcBef>
              <a:buClr>
                <a:srgbClr val="002B71"/>
              </a:buClr>
              <a:buFont typeface="Verdana" pitchFamily="34" charset="0"/>
              <a:buChar char="–"/>
              <a:tabLst>
                <a:tab pos="6642100" algn="l"/>
              </a:tabLst>
            </a:pPr>
            <a:r>
              <a:rPr lang="en-GB" sz="2000" dirty="0">
                <a:solidFill>
                  <a:schemeClr val="tx1">
                    <a:lumMod val="65000"/>
                    <a:lumOff val="35000"/>
                  </a:schemeClr>
                </a:solidFill>
                <a:latin typeface="Arial" panose="020B0604020202020204" pitchFamily="34" charset="0"/>
              </a:rPr>
              <a:t>Ship Type	2 </a:t>
            </a:r>
            <a:r>
              <a:rPr lang="en-GB" sz="1200" dirty="0">
                <a:solidFill>
                  <a:schemeClr val="tx1">
                    <a:lumMod val="65000"/>
                    <a:lumOff val="35000"/>
                  </a:schemeClr>
                </a:solidFill>
                <a:latin typeface="Arial" panose="020B0604020202020204" pitchFamily="34" charset="0"/>
              </a:rPr>
              <a:t>points</a:t>
            </a:r>
            <a:r>
              <a:rPr lang="en-GB" dirty="0">
                <a:solidFill>
                  <a:schemeClr val="tx1">
                    <a:lumMod val="65000"/>
                    <a:lumOff val="35000"/>
                  </a:schemeClr>
                </a:solidFill>
                <a:latin typeface="Arial" panose="020B0604020202020204" pitchFamily="34" charset="0"/>
              </a:rPr>
              <a:t/>
            </a:r>
            <a:br>
              <a:rPr lang="en-GB" dirty="0">
                <a:solidFill>
                  <a:schemeClr val="tx1">
                    <a:lumMod val="65000"/>
                    <a:lumOff val="35000"/>
                  </a:schemeClr>
                </a:solidFill>
                <a:latin typeface="Arial" panose="020B0604020202020204" pitchFamily="34" charset="0"/>
              </a:rPr>
            </a:br>
            <a:r>
              <a:rPr lang="en-GB" sz="1700" dirty="0">
                <a:solidFill>
                  <a:schemeClr val="tx1">
                    <a:lumMod val="65000"/>
                    <a:lumOff val="35000"/>
                  </a:schemeClr>
                </a:solidFill>
                <a:latin typeface="Arial" panose="020B0604020202020204" pitchFamily="34" charset="0"/>
              </a:rPr>
              <a:t>Chemical, Gas, Oil, Bulk or Passenger Ship</a:t>
            </a:r>
          </a:p>
          <a:p>
            <a:pPr marL="738188" lvl="1" indent="-280988" algn="l">
              <a:lnSpc>
                <a:spcPct val="126000"/>
              </a:lnSpc>
              <a:spcBef>
                <a:spcPts val="500"/>
              </a:spcBef>
              <a:buClr>
                <a:srgbClr val="002B71"/>
              </a:buClr>
              <a:buFont typeface="Verdana" pitchFamily="34" charset="0"/>
              <a:buChar char="–"/>
              <a:tabLst>
                <a:tab pos="6642100" algn="l"/>
              </a:tabLst>
            </a:pPr>
            <a:r>
              <a:rPr lang="en-GB" sz="2000" dirty="0">
                <a:solidFill>
                  <a:schemeClr val="tx1">
                    <a:lumMod val="65000"/>
                    <a:lumOff val="35000"/>
                  </a:schemeClr>
                </a:solidFill>
                <a:latin typeface="Arial" panose="020B0604020202020204" pitchFamily="34" charset="0"/>
                <a:sym typeface="Symbol" pitchFamily="18" charset="2"/>
              </a:rPr>
              <a:t>Ship Age &gt; 12 </a:t>
            </a:r>
            <a:r>
              <a:rPr lang="en-GB" sz="2000" dirty="0" err="1">
                <a:solidFill>
                  <a:schemeClr val="tx1">
                    <a:lumMod val="65000"/>
                    <a:lumOff val="35000"/>
                  </a:schemeClr>
                </a:solidFill>
                <a:latin typeface="Arial" panose="020B0604020202020204" pitchFamily="34" charset="0"/>
                <a:sym typeface="Symbol" pitchFamily="18" charset="2"/>
              </a:rPr>
              <a:t>yrs</a:t>
            </a:r>
            <a:r>
              <a:rPr lang="en-GB" sz="2000" dirty="0">
                <a:solidFill>
                  <a:schemeClr val="tx1">
                    <a:lumMod val="65000"/>
                    <a:lumOff val="35000"/>
                  </a:schemeClr>
                </a:solidFill>
                <a:latin typeface="Arial" panose="020B0604020202020204" pitchFamily="34" charset="0"/>
                <a:sym typeface="Symbol" pitchFamily="18" charset="2"/>
              </a:rPr>
              <a:t>	1 </a:t>
            </a:r>
            <a:r>
              <a:rPr lang="en-GB" sz="1200" dirty="0">
                <a:solidFill>
                  <a:schemeClr val="tx1">
                    <a:lumMod val="65000"/>
                    <a:lumOff val="35000"/>
                  </a:schemeClr>
                </a:solidFill>
                <a:latin typeface="Arial" panose="020B0604020202020204" pitchFamily="34" charset="0"/>
                <a:sym typeface="Symbol" pitchFamily="18" charset="2"/>
              </a:rPr>
              <a:t>point</a:t>
            </a:r>
          </a:p>
          <a:p>
            <a:pPr marL="738188" lvl="1" indent="-280988" algn="l">
              <a:lnSpc>
                <a:spcPct val="126000"/>
              </a:lnSpc>
              <a:spcBef>
                <a:spcPts val="500"/>
              </a:spcBef>
              <a:buClr>
                <a:srgbClr val="002B71"/>
              </a:buClr>
              <a:buFont typeface="Verdana" pitchFamily="34" charset="0"/>
              <a:buChar char="–"/>
              <a:tabLst>
                <a:tab pos="6642100" algn="l"/>
              </a:tabLst>
            </a:pPr>
            <a:r>
              <a:rPr lang="en-GB" sz="2000" dirty="0">
                <a:solidFill>
                  <a:schemeClr val="tx1">
                    <a:lumMod val="65000"/>
                    <a:lumOff val="35000"/>
                  </a:schemeClr>
                </a:solidFill>
                <a:latin typeface="Arial" panose="020B0604020202020204" pitchFamily="34" charset="0"/>
                <a:sym typeface="Symbol" pitchFamily="18" charset="2"/>
              </a:rPr>
              <a:t>VHR, HR, and MR to HR Flag 	2 </a:t>
            </a:r>
            <a:r>
              <a:rPr lang="en-GB" sz="1200" dirty="0">
                <a:solidFill>
                  <a:schemeClr val="tx1">
                    <a:lumMod val="65000"/>
                    <a:lumOff val="35000"/>
                  </a:schemeClr>
                </a:solidFill>
                <a:latin typeface="Arial" panose="020B0604020202020204" pitchFamily="34" charset="0"/>
                <a:sym typeface="Symbol" pitchFamily="18" charset="2"/>
              </a:rPr>
              <a:t>points</a:t>
            </a:r>
            <a:endParaRPr lang="en-GB" sz="1000" dirty="0">
              <a:solidFill>
                <a:schemeClr val="tx1">
                  <a:lumMod val="65000"/>
                  <a:lumOff val="35000"/>
                </a:schemeClr>
              </a:solidFill>
              <a:latin typeface="Arial" panose="020B0604020202020204" pitchFamily="34" charset="0"/>
              <a:sym typeface="Symbol" pitchFamily="18" charset="2"/>
            </a:endParaRPr>
          </a:p>
          <a:p>
            <a:pPr marL="738188" lvl="1" indent="-280988" algn="l">
              <a:lnSpc>
                <a:spcPct val="126000"/>
              </a:lnSpc>
              <a:spcBef>
                <a:spcPts val="500"/>
              </a:spcBef>
              <a:buClr>
                <a:srgbClr val="002B71"/>
              </a:buClr>
              <a:buFont typeface="Verdana" pitchFamily="34" charset="0"/>
              <a:buChar char="–"/>
              <a:tabLst>
                <a:tab pos="6642100" algn="l"/>
              </a:tabLst>
            </a:pPr>
            <a:r>
              <a:rPr lang="en-GB" sz="2000" dirty="0">
                <a:solidFill>
                  <a:schemeClr val="tx1">
                    <a:lumMod val="65000"/>
                    <a:lumOff val="35000"/>
                  </a:schemeClr>
                </a:solidFill>
                <a:latin typeface="Arial" panose="020B0604020202020204" pitchFamily="34" charset="0"/>
                <a:sym typeface="Symbol" pitchFamily="18" charset="2"/>
              </a:rPr>
              <a:t>MR Flag 	1 </a:t>
            </a:r>
            <a:r>
              <a:rPr lang="en-GB" sz="1200" dirty="0">
                <a:solidFill>
                  <a:schemeClr val="tx1">
                    <a:lumMod val="65000"/>
                    <a:lumOff val="35000"/>
                  </a:schemeClr>
                </a:solidFill>
                <a:latin typeface="Arial" panose="020B0604020202020204" pitchFamily="34" charset="0"/>
                <a:sym typeface="Symbol" pitchFamily="18" charset="2"/>
              </a:rPr>
              <a:t>point</a:t>
            </a:r>
            <a:r>
              <a:rPr lang="en-GB" sz="2000" dirty="0">
                <a:solidFill>
                  <a:schemeClr val="tx1">
                    <a:lumMod val="65000"/>
                    <a:lumOff val="35000"/>
                  </a:schemeClr>
                </a:solidFill>
                <a:latin typeface="Arial" panose="020B0604020202020204" pitchFamily="34" charset="0"/>
                <a:sym typeface="Symbol" pitchFamily="18" charset="2"/>
              </a:rPr>
              <a:t> </a:t>
            </a:r>
          </a:p>
          <a:p>
            <a:pPr marL="738188" lvl="1" indent="-280988" algn="l">
              <a:lnSpc>
                <a:spcPct val="126000"/>
              </a:lnSpc>
              <a:spcBef>
                <a:spcPts val="500"/>
              </a:spcBef>
              <a:buClr>
                <a:srgbClr val="002B71"/>
              </a:buClr>
              <a:buFont typeface="Verdana" pitchFamily="34" charset="0"/>
              <a:buChar char="–"/>
              <a:tabLst>
                <a:tab pos="6642100" algn="l"/>
              </a:tabLst>
            </a:pPr>
            <a:r>
              <a:rPr lang="en-GB" sz="2000" dirty="0">
                <a:solidFill>
                  <a:schemeClr val="tx1">
                    <a:lumMod val="65000"/>
                    <a:lumOff val="35000"/>
                  </a:schemeClr>
                </a:solidFill>
                <a:latin typeface="Arial" panose="020B0604020202020204" pitchFamily="34" charset="0"/>
                <a:sym typeface="Symbol" pitchFamily="18" charset="2"/>
              </a:rPr>
              <a:t>Very Low or Low RO Performance	1 </a:t>
            </a:r>
            <a:r>
              <a:rPr lang="en-GB" sz="1200" dirty="0">
                <a:solidFill>
                  <a:schemeClr val="tx1">
                    <a:lumMod val="65000"/>
                    <a:lumOff val="35000"/>
                  </a:schemeClr>
                </a:solidFill>
                <a:latin typeface="Arial" panose="020B0604020202020204" pitchFamily="34" charset="0"/>
                <a:sym typeface="Symbol" pitchFamily="18" charset="2"/>
              </a:rPr>
              <a:t>point</a:t>
            </a:r>
          </a:p>
          <a:p>
            <a:pPr marL="738188" lvl="1" indent="-280988" algn="l">
              <a:lnSpc>
                <a:spcPct val="126000"/>
              </a:lnSpc>
              <a:spcBef>
                <a:spcPts val="500"/>
              </a:spcBef>
              <a:buClr>
                <a:srgbClr val="002B71"/>
              </a:buClr>
              <a:buFont typeface="Verdana" pitchFamily="34" charset="0"/>
              <a:buChar char="–"/>
              <a:tabLst>
                <a:tab pos="6642100" algn="l"/>
              </a:tabLst>
            </a:pPr>
            <a:r>
              <a:rPr lang="en-GB" sz="2000" dirty="0">
                <a:solidFill>
                  <a:schemeClr val="tx1">
                    <a:lumMod val="65000"/>
                    <a:lumOff val="35000"/>
                  </a:schemeClr>
                </a:solidFill>
                <a:latin typeface="Arial" panose="020B0604020202020204" pitchFamily="34" charset="0"/>
                <a:sym typeface="Symbol" pitchFamily="18" charset="2"/>
              </a:rPr>
              <a:t>Very Low or Low Company Performance	2 </a:t>
            </a:r>
            <a:r>
              <a:rPr lang="en-GB" sz="1200" dirty="0">
                <a:solidFill>
                  <a:schemeClr val="tx1">
                    <a:lumMod val="65000"/>
                    <a:lumOff val="35000"/>
                  </a:schemeClr>
                </a:solidFill>
                <a:latin typeface="Arial" panose="020B0604020202020204" pitchFamily="34" charset="0"/>
                <a:sym typeface="Symbol" pitchFamily="18" charset="2"/>
              </a:rPr>
              <a:t>points</a:t>
            </a:r>
          </a:p>
          <a:p>
            <a:pPr marL="738188" lvl="1" indent="-280988" algn="l">
              <a:lnSpc>
                <a:spcPct val="126000"/>
              </a:lnSpc>
              <a:spcBef>
                <a:spcPts val="500"/>
              </a:spcBef>
              <a:buClr>
                <a:srgbClr val="002B71"/>
              </a:buClr>
              <a:buFont typeface="Verdana" pitchFamily="34" charset="0"/>
              <a:buChar char="–"/>
              <a:tabLst>
                <a:tab pos="6642100" algn="l"/>
              </a:tabLst>
            </a:pPr>
            <a:r>
              <a:rPr lang="en-GB" sz="2000" dirty="0">
                <a:solidFill>
                  <a:schemeClr val="tx1">
                    <a:lumMod val="65000"/>
                    <a:lumOff val="35000"/>
                  </a:schemeClr>
                </a:solidFill>
                <a:latin typeface="Arial" panose="020B0604020202020204" pitchFamily="34" charset="0"/>
                <a:sym typeface="Symbol" pitchFamily="18" charset="2"/>
              </a:rPr>
              <a:t>Detentions in previous 36 months  2	1 </a:t>
            </a:r>
            <a:r>
              <a:rPr lang="en-GB" sz="1200" dirty="0">
                <a:solidFill>
                  <a:schemeClr val="tx1">
                    <a:lumMod val="65000"/>
                    <a:lumOff val="35000"/>
                  </a:schemeClr>
                </a:solidFill>
                <a:latin typeface="Arial" panose="020B0604020202020204" pitchFamily="34" charset="0"/>
                <a:sym typeface="Symbol" pitchFamily="18" charset="2"/>
              </a:rPr>
              <a:t>point</a:t>
            </a:r>
            <a:endParaRPr lang="en-GB" sz="2000" dirty="0">
              <a:solidFill>
                <a:schemeClr val="tx1">
                  <a:lumMod val="65000"/>
                  <a:lumOff val="35000"/>
                </a:schemeClr>
              </a:solidFill>
              <a:latin typeface="Arial" panose="020B0604020202020204" pitchFamily="34" charset="0"/>
            </a:endParaRPr>
          </a:p>
        </p:txBody>
      </p:sp>
      <p:sp>
        <p:nvSpPr>
          <p:cNvPr id="104453" name="Rectangle 5"/>
          <p:cNvSpPr>
            <a:spLocks noChangeArrowheads="1"/>
          </p:cNvSpPr>
          <p:nvPr/>
        </p:nvSpPr>
        <p:spPr bwMode="auto">
          <a:xfrm>
            <a:off x="468313" y="5949950"/>
            <a:ext cx="8210550" cy="498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pPr marL="338138" indent="-338138">
              <a:lnSpc>
                <a:spcPct val="126000"/>
              </a:lnSpc>
              <a:spcBef>
                <a:spcPts val="500"/>
              </a:spcBef>
              <a:buClr>
                <a:srgbClr val="002B71"/>
              </a:buClr>
              <a:buFont typeface="Verdana" pitchFamily="34" charset="0"/>
              <a:buNone/>
            </a:pPr>
            <a:r>
              <a:rPr lang="en-GB" sz="2200" u="sng" dirty="0">
                <a:solidFill>
                  <a:srgbClr val="CC3300"/>
                </a:solidFill>
                <a:latin typeface="Arial" panose="020B0604020202020204" pitchFamily="34" charset="0"/>
              </a:rPr>
              <a:t>Example</a:t>
            </a:r>
            <a:r>
              <a:rPr lang="en-GB" sz="2200" dirty="0">
                <a:solidFill>
                  <a:srgbClr val="CC3300"/>
                </a:solidFill>
                <a:latin typeface="Arial" panose="020B0604020202020204" pitchFamily="34" charset="0"/>
              </a:rPr>
              <a:t>: Oil Tanker, HR Flag and Low RO performance.</a:t>
            </a:r>
          </a:p>
        </p:txBody>
      </p:sp>
      <p:sp>
        <p:nvSpPr>
          <p:cNvPr id="104454" name="Oval 6"/>
          <p:cNvSpPr>
            <a:spLocks noChangeArrowheads="1"/>
          </p:cNvSpPr>
          <p:nvPr/>
        </p:nvSpPr>
        <p:spPr bwMode="auto">
          <a:xfrm>
            <a:off x="7019925" y="2414588"/>
            <a:ext cx="1081088" cy="503237"/>
          </a:xfrm>
          <a:prstGeom prst="ellipse">
            <a:avLst/>
          </a:prstGeom>
          <a:noFill/>
          <a:ln w="38100" algn="ctr">
            <a:solidFill>
              <a:srgbClr val="CC3300"/>
            </a:solidFill>
            <a:round/>
            <a:headEnd/>
            <a:tailEn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104455" name="Oval 7"/>
          <p:cNvSpPr>
            <a:spLocks noChangeArrowheads="1"/>
          </p:cNvSpPr>
          <p:nvPr/>
        </p:nvSpPr>
        <p:spPr bwMode="auto">
          <a:xfrm>
            <a:off x="7019925" y="3611563"/>
            <a:ext cx="1081088" cy="503237"/>
          </a:xfrm>
          <a:prstGeom prst="ellipse">
            <a:avLst/>
          </a:prstGeom>
          <a:noFill/>
          <a:ln w="38100" algn="ctr">
            <a:solidFill>
              <a:srgbClr val="CC3300"/>
            </a:solidFill>
            <a:round/>
            <a:headEnd/>
            <a:tailEn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104456" name="Oval 8"/>
          <p:cNvSpPr>
            <a:spLocks noChangeArrowheads="1"/>
          </p:cNvSpPr>
          <p:nvPr/>
        </p:nvSpPr>
        <p:spPr bwMode="auto">
          <a:xfrm>
            <a:off x="7019925" y="4524375"/>
            <a:ext cx="1081088" cy="503238"/>
          </a:xfrm>
          <a:prstGeom prst="ellipse">
            <a:avLst/>
          </a:prstGeom>
          <a:noFill/>
          <a:ln w="38100" algn="ctr">
            <a:solidFill>
              <a:srgbClr val="CC3300"/>
            </a:solidFill>
            <a:round/>
            <a:headEnd/>
            <a:tailEn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4451">
                                            <p:txEl>
                                              <p:pRg st="0" end="0"/>
                                            </p:txEl>
                                          </p:spTgt>
                                        </p:tgtEl>
                                        <p:attrNameLst>
                                          <p:attrName>style.visibility</p:attrName>
                                        </p:attrNameLst>
                                      </p:cBhvr>
                                      <p:to>
                                        <p:strVal val="visible"/>
                                      </p:to>
                                    </p:set>
                                    <p:animEffect transition="in" filter="wipe(up)">
                                      <p:cBhvr>
                                        <p:cTn id="7" dur="500"/>
                                        <p:tgtEl>
                                          <p:spTgt spid="104451">
                                            <p:txEl>
                                              <p:pRg st="0" end="0"/>
                                            </p:txEl>
                                          </p:spTgt>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4452"/>
                                        </p:tgtEl>
                                        <p:attrNameLst>
                                          <p:attrName>style.visibility</p:attrName>
                                        </p:attrNameLst>
                                      </p:cBhvr>
                                      <p:to>
                                        <p:strVal val="visible"/>
                                      </p:to>
                                    </p:set>
                                    <p:animEffect transition="in" filter="wipe(up)">
                                      <p:cBhvr>
                                        <p:cTn id="11" dur="500"/>
                                        <p:tgtEl>
                                          <p:spTgt spid="104452"/>
                                        </p:tgtEl>
                                      </p:cBhvr>
                                    </p:animEffect>
                                  </p:childTnLst>
                                </p:cTn>
                              </p:par>
                            </p:childTnLst>
                          </p:cTn>
                        </p:par>
                        <p:par>
                          <p:cTn id="12" fill="hold" nodeType="afterGroup">
                            <p:stCondLst>
                              <p:cond delay="1000"/>
                            </p:stCondLst>
                            <p:childTnLst>
                              <p:par>
                                <p:cTn id="13" presetID="12" presetClass="entr" presetSubtype="4" fill="hold" grpId="0" nodeType="afterEffect">
                                  <p:stCondLst>
                                    <p:cond delay="2000"/>
                                  </p:stCondLst>
                                  <p:childTnLst>
                                    <p:set>
                                      <p:cBhvr>
                                        <p:cTn id="14" dur="1" fill="hold">
                                          <p:stCondLst>
                                            <p:cond delay="0"/>
                                          </p:stCondLst>
                                        </p:cTn>
                                        <p:tgtEl>
                                          <p:spTgt spid="104453"/>
                                        </p:tgtEl>
                                        <p:attrNameLst>
                                          <p:attrName>style.visibility</p:attrName>
                                        </p:attrNameLst>
                                      </p:cBhvr>
                                      <p:to>
                                        <p:strVal val="visible"/>
                                      </p:to>
                                    </p:set>
                                    <p:animEffect transition="in" filter="slide(fromBottom)">
                                      <p:cBhvr>
                                        <p:cTn id="15" dur="500"/>
                                        <p:tgtEl>
                                          <p:spTgt spid="104453"/>
                                        </p:tgtEl>
                                      </p:cBhvr>
                                    </p:animEffect>
                                  </p:childTnLst>
                                </p:cTn>
                              </p:par>
                            </p:childTnLst>
                          </p:cTn>
                        </p:par>
                      </p:childTnLst>
                    </p:cTn>
                  </p:par>
                  <p:par>
                    <p:cTn id="16" fill="hold">
                      <p:stCondLst>
                        <p:cond delay="indefinite"/>
                      </p:stCondLst>
                      <p:childTnLst>
                        <p:par>
                          <p:cTn id="17" fill="hold" nodeType="afterGroup">
                            <p:stCondLst>
                              <p:cond delay="0"/>
                            </p:stCondLst>
                            <p:childTnLst>
                              <p:par>
                                <p:cTn id="18" presetID="45" presetClass="entr" presetSubtype="0" fill="hold" grpId="0" nodeType="clickEffect">
                                  <p:stCondLst>
                                    <p:cond delay="0"/>
                                  </p:stCondLst>
                                  <p:childTnLst>
                                    <p:set>
                                      <p:cBhvr>
                                        <p:cTn id="19" dur="1" fill="hold">
                                          <p:stCondLst>
                                            <p:cond delay="0"/>
                                          </p:stCondLst>
                                        </p:cTn>
                                        <p:tgtEl>
                                          <p:spTgt spid="104454"/>
                                        </p:tgtEl>
                                        <p:attrNameLst>
                                          <p:attrName>style.visibility</p:attrName>
                                        </p:attrNameLst>
                                      </p:cBhvr>
                                      <p:to>
                                        <p:strVal val="visible"/>
                                      </p:to>
                                    </p:set>
                                    <p:animEffect transition="in" filter="fade">
                                      <p:cBhvr>
                                        <p:cTn id="20" dur="2000"/>
                                        <p:tgtEl>
                                          <p:spTgt spid="104454"/>
                                        </p:tgtEl>
                                      </p:cBhvr>
                                    </p:animEffect>
                                    <p:anim calcmode="lin" valueType="num">
                                      <p:cBhvr>
                                        <p:cTn id="21" dur="2000" fill="hold"/>
                                        <p:tgtEl>
                                          <p:spTgt spid="104454"/>
                                        </p:tgtEl>
                                        <p:attrNameLst>
                                          <p:attrName>ppt_w</p:attrName>
                                        </p:attrNameLst>
                                      </p:cBhvr>
                                      <p:tavLst>
                                        <p:tav tm="0" fmla="#ppt_w*sin(2.5*pi*$)">
                                          <p:val>
                                            <p:fltVal val="0"/>
                                          </p:val>
                                        </p:tav>
                                        <p:tav tm="100000">
                                          <p:val>
                                            <p:fltVal val="1"/>
                                          </p:val>
                                        </p:tav>
                                      </p:tavLst>
                                    </p:anim>
                                    <p:anim calcmode="lin" valueType="num">
                                      <p:cBhvr>
                                        <p:cTn id="22" dur="2000" fill="hold"/>
                                        <p:tgtEl>
                                          <p:spTgt spid="104454"/>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nodeType="afterGroup">
                            <p:stCondLst>
                              <p:cond delay="0"/>
                            </p:stCondLst>
                            <p:childTnLst>
                              <p:par>
                                <p:cTn id="25" presetID="45" presetClass="entr" presetSubtype="0" fill="hold" grpId="0" nodeType="clickEffect">
                                  <p:stCondLst>
                                    <p:cond delay="0"/>
                                  </p:stCondLst>
                                  <p:childTnLst>
                                    <p:set>
                                      <p:cBhvr>
                                        <p:cTn id="26" dur="1" fill="hold">
                                          <p:stCondLst>
                                            <p:cond delay="0"/>
                                          </p:stCondLst>
                                        </p:cTn>
                                        <p:tgtEl>
                                          <p:spTgt spid="104455"/>
                                        </p:tgtEl>
                                        <p:attrNameLst>
                                          <p:attrName>style.visibility</p:attrName>
                                        </p:attrNameLst>
                                      </p:cBhvr>
                                      <p:to>
                                        <p:strVal val="visible"/>
                                      </p:to>
                                    </p:set>
                                    <p:animEffect transition="in" filter="fade">
                                      <p:cBhvr>
                                        <p:cTn id="27" dur="2000"/>
                                        <p:tgtEl>
                                          <p:spTgt spid="104455"/>
                                        </p:tgtEl>
                                      </p:cBhvr>
                                    </p:animEffect>
                                    <p:anim calcmode="lin" valueType="num">
                                      <p:cBhvr>
                                        <p:cTn id="28" dur="2000" fill="hold"/>
                                        <p:tgtEl>
                                          <p:spTgt spid="104455"/>
                                        </p:tgtEl>
                                        <p:attrNameLst>
                                          <p:attrName>ppt_w</p:attrName>
                                        </p:attrNameLst>
                                      </p:cBhvr>
                                      <p:tavLst>
                                        <p:tav tm="0" fmla="#ppt_w*sin(2.5*pi*$)">
                                          <p:val>
                                            <p:fltVal val="0"/>
                                          </p:val>
                                        </p:tav>
                                        <p:tav tm="100000">
                                          <p:val>
                                            <p:fltVal val="1"/>
                                          </p:val>
                                        </p:tav>
                                      </p:tavLst>
                                    </p:anim>
                                    <p:anim calcmode="lin" valueType="num">
                                      <p:cBhvr>
                                        <p:cTn id="29" dur="2000" fill="hold"/>
                                        <p:tgtEl>
                                          <p:spTgt spid="104455"/>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45" presetClass="entr" presetSubtype="0" fill="hold" grpId="0" nodeType="clickEffect">
                                  <p:stCondLst>
                                    <p:cond delay="0"/>
                                  </p:stCondLst>
                                  <p:childTnLst>
                                    <p:set>
                                      <p:cBhvr>
                                        <p:cTn id="33" dur="1" fill="hold">
                                          <p:stCondLst>
                                            <p:cond delay="0"/>
                                          </p:stCondLst>
                                        </p:cTn>
                                        <p:tgtEl>
                                          <p:spTgt spid="104456"/>
                                        </p:tgtEl>
                                        <p:attrNameLst>
                                          <p:attrName>style.visibility</p:attrName>
                                        </p:attrNameLst>
                                      </p:cBhvr>
                                      <p:to>
                                        <p:strVal val="visible"/>
                                      </p:to>
                                    </p:set>
                                    <p:animEffect transition="in" filter="fade">
                                      <p:cBhvr>
                                        <p:cTn id="34" dur="2000"/>
                                        <p:tgtEl>
                                          <p:spTgt spid="104456"/>
                                        </p:tgtEl>
                                      </p:cBhvr>
                                    </p:animEffect>
                                    <p:anim calcmode="lin" valueType="num">
                                      <p:cBhvr>
                                        <p:cTn id="35" dur="2000" fill="hold"/>
                                        <p:tgtEl>
                                          <p:spTgt spid="104456"/>
                                        </p:tgtEl>
                                        <p:attrNameLst>
                                          <p:attrName>ppt_w</p:attrName>
                                        </p:attrNameLst>
                                      </p:cBhvr>
                                      <p:tavLst>
                                        <p:tav tm="0" fmla="#ppt_w*sin(2.5*pi*$)">
                                          <p:val>
                                            <p:fltVal val="0"/>
                                          </p:val>
                                        </p:tav>
                                        <p:tav tm="100000">
                                          <p:val>
                                            <p:fltVal val="1"/>
                                          </p:val>
                                        </p:tav>
                                      </p:tavLst>
                                    </p:anim>
                                    <p:anim calcmode="lin" valueType="num">
                                      <p:cBhvr>
                                        <p:cTn id="36" dur="2000" fill="hold"/>
                                        <p:tgtEl>
                                          <p:spTgt spid="10445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1" grpId="0" build="p"/>
      <p:bldP spid="104452" grpId="0"/>
      <p:bldP spid="104453" grpId="0"/>
      <p:bldP spid="104454" grpId="0" animBg="1"/>
      <p:bldP spid="104455" grpId="0" animBg="1"/>
      <p:bldP spid="10445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lstStyle/>
          <a:p>
            <a:r>
              <a:rPr lang="en-GB" dirty="0" smtClean="0"/>
              <a:t>How can Ship be LRS?</a:t>
            </a:r>
          </a:p>
        </p:txBody>
      </p:sp>
      <p:sp>
        <p:nvSpPr>
          <p:cNvPr id="28674"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5D5CF42B-9F88-4D39-8957-AA216E59ACC4}" type="slidenum">
              <a:rPr lang="en-GB" sz="900" smtClean="0">
                <a:solidFill>
                  <a:srgbClr val="FFFFFF"/>
                </a:solidFill>
                <a:latin typeface="Arial" panose="020B0604020202020204" pitchFamily="34" charset="0"/>
              </a:rPr>
              <a:pPr/>
              <a:t>15</a:t>
            </a:fld>
            <a:endParaRPr lang="en-GB" sz="900" smtClean="0">
              <a:solidFill>
                <a:srgbClr val="FFFFFF"/>
              </a:solidFill>
              <a:latin typeface="Arial" panose="020B0604020202020204" pitchFamily="34" charset="0"/>
            </a:endParaRPr>
          </a:p>
        </p:txBody>
      </p:sp>
      <p:sp>
        <p:nvSpPr>
          <p:cNvPr id="118787" name="Rectangle 3"/>
          <p:cNvSpPr>
            <a:spLocks noGrp="1" noChangeArrowheads="1"/>
          </p:cNvSpPr>
          <p:nvPr>
            <p:ph type="body" idx="4294967295"/>
          </p:nvPr>
        </p:nvSpPr>
        <p:spPr>
          <a:xfrm>
            <a:off x="584200" y="1458383"/>
            <a:ext cx="7923213" cy="4633913"/>
          </a:xfrm>
        </p:spPr>
        <p:txBody>
          <a:bodyPr>
            <a:normAutofit lnSpcReduction="10000"/>
          </a:bodyPr>
          <a:lstStyle/>
          <a:p>
            <a:pPr>
              <a:lnSpc>
                <a:spcPct val="126000"/>
              </a:lnSpc>
            </a:pPr>
            <a:r>
              <a:rPr lang="en-GB" sz="2400" u="sng" dirty="0" smtClean="0"/>
              <a:t>Generic Factors</a:t>
            </a:r>
          </a:p>
          <a:p>
            <a:pPr lvl="1">
              <a:lnSpc>
                <a:spcPct val="116000"/>
              </a:lnSpc>
            </a:pPr>
            <a:r>
              <a:rPr lang="en-GB" dirty="0" smtClean="0"/>
              <a:t>Ship Type and Age have </a:t>
            </a:r>
            <a:r>
              <a:rPr lang="en-GB" dirty="0" smtClean="0">
                <a:solidFill>
                  <a:srgbClr val="3399FF"/>
                </a:solidFill>
              </a:rPr>
              <a:t>no influence</a:t>
            </a:r>
          </a:p>
          <a:p>
            <a:pPr lvl="1">
              <a:lnSpc>
                <a:spcPct val="116000"/>
              </a:lnSpc>
            </a:pPr>
            <a:r>
              <a:rPr lang="en-GB" dirty="0" smtClean="0"/>
              <a:t>Flag is </a:t>
            </a:r>
            <a:r>
              <a:rPr lang="en-GB" dirty="0" smtClean="0">
                <a:solidFill>
                  <a:srgbClr val="3399FF"/>
                </a:solidFill>
              </a:rPr>
              <a:t>White</a:t>
            </a:r>
            <a:r>
              <a:rPr lang="en-GB" dirty="0" smtClean="0"/>
              <a:t> and </a:t>
            </a:r>
            <a:r>
              <a:rPr lang="en-GB" dirty="0" smtClean="0">
                <a:solidFill>
                  <a:srgbClr val="3399FF"/>
                </a:solidFill>
              </a:rPr>
              <a:t>IMO-Audit</a:t>
            </a:r>
          </a:p>
          <a:p>
            <a:pPr lvl="1">
              <a:lnSpc>
                <a:spcPct val="116000"/>
              </a:lnSpc>
            </a:pPr>
            <a:r>
              <a:rPr lang="en-GB" dirty="0" smtClean="0"/>
              <a:t>RO is </a:t>
            </a:r>
            <a:r>
              <a:rPr lang="en-GB" dirty="0" smtClean="0">
                <a:solidFill>
                  <a:srgbClr val="3399FF"/>
                </a:solidFill>
              </a:rPr>
              <a:t>Recognised</a:t>
            </a:r>
            <a:r>
              <a:rPr lang="en-GB" dirty="0" smtClean="0"/>
              <a:t> at least by one </a:t>
            </a:r>
            <a:r>
              <a:rPr lang="en-GB" dirty="0" err="1" smtClean="0"/>
              <a:t>PMoU</a:t>
            </a:r>
            <a:r>
              <a:rPr lang="en-GB" dirty="0" smtClean="0"/>
              <a:t> MS and </a:t>
            </a:r>
            <a:r>
              <a:rPr lang="en-GB" dirty="0" smtClean="0">
                <a:solidFill>
                  <a:srgbClr val="3399FF"/>
                </a:solidFill>
              </a:rPr>
              <a:t>High</a:t>
            </a:r>
            <a:r>
              <a:rPr lang="en-GB" dirty="0" smtClean="0"/>
              <a:t> Performance</a:t>
            </a:r>
          </a:p>
          <a:p>
            <a:pPr lvl="1">
              <a:lnSpc>
                <a:spcPct val="116000"/>
              </a:lnSpc>
            </a:pPr>
            <a:r>
              <a:rPr lang="en-GB" dirty="0" smtClean="0"/>
              <a:t>Company is </a:t>
            </a:r>
            <a:r>
              <a:rPr lang="en-GB" dirty="0" smtClean="0">
                <a:solidFill>
                  <a:srgbClr val="3399FF"/>
                </a:solidFill>
              </a:rPr>
              <a:t>High</a:t>
            </a:r>
            <a:r>
              <a:rPr lang="en-GB" dirty="0" smtClean="0"/>
              <a:t> Performance</a:t>
            </a:r>
          </a:p>
          <a:p>
            <a:pPr>
              <a:lnSpc>
                <a:spcPct val="176000"/>
              </a:lnSpc>
            </a:pPr>
            <a:r>
              <a:rPr lang="en-GB" sz="2400" u="sng" dirty="0" smtClean="0"/>
              <a:t>Historical Factors</a:t>
            </a:r>
          </a:p>
          <a:p>
            <a:pPr lvl="1">
              <a:lnSpc>
                <a:spcPct val="100000"/>
              </a:lnSpc>
            </a:pPr>
            <a:r>
              <a:rPr lang="en-GB" dirty="0" smtClean="0">
                <a:solidFill>
                  <a:srgbClr val="3399FF"/>
                </a:solidFill>
              </a:rPr>
              <a:t>≤ 5 deficiencies in each inspection </a:t>
            </a:r>
            <a:r>
              <a:rPr lang="en-GB" dirty="0" smtClean="0"/>
              <a:t>in previous 36 months</a:t>
            </a:r>
          </a:p>
          <a:p>
            <a:pPr lvl="1">
              <a:lnSpc>
                <a:spcPct val="100000"/>
              </a:lnSpc>
            </a:pPr>
            <a:r>
              <a:rPr lang="en-GB" dirty="0" smtClean="0">
                <a:solidFill>
                  <a:srgbClr val="3399FF"/>
                </a:solidFill>
              </a:rPr>
              <a:t>0 Detentions </a:t>
            </a:r>
            <a:r>
              <a:rPr lang="en-GB" dirty="0" smtClean="0"/>
              <a:t>in the previous 36 months</a:t>
            </a:r>
          </a:p>
          <a:p>
            <a:pPr lvl="1">
              <a:lnSpc>
                <a:spcPct val="100000"/>
              </a:lnSpc>
            </a:pPr>
            <a:r>
              <a:rPr lang="en-GB" dirty="0" smtClean="0">
                <a:solidFill>
                  <a:srgbClr val="3399FF"/>
                </a:solidFill>
              </a:rPr>
              <a:t>To have been </a:t>
            </a:r>
            <a:r>
              <a:rPr lang="en-GB" dirty="0" smtClean="0"/>
              <a:t>inspected in previous 36 months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8787">
                                            <p:txEl>
                                              <p:pRg st="0" end="0"/>
                                            </p:txEl>
                                          </p:spTgt>
                                        </p:tgtEl>
                                        <p:attrNameLst>
                                          <p:attrName>style.visibility</p:attrName>
                                        </p:attrNameLst>
                                      </p:cBhvr>
                                      <p:to>
                                        <p:strVal val="visible"/>
                                      </p:to>
                                    </p:set>
                                    <p:animEffect transition="in" filter="wipe(up)">
                                      <p:cBhvr>
                                        <p:cTn id="7" dur="500"/>
                                        <p:tgtEl>
                                          <p:spTgt spid="118787">
                                            <p:txEl>
                                              <p:pRg st="0" end="0"/>
                                            </p:txEl>
                                          </p:spTgt>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18787">
                                            <p:txEl>
                                              <p:pRg st="1" end="1"/>
                                            </p:txEl>
                                          </p:spTgt>
                                        </p:tgtEl>
                                        <p:attrNameLst>
                                          <p:attrName>style.visibility</p:attrName>
                                        </p:attrNameLst>
                                      </p:cBhvr>
                                      <p:to>
                                        <p:strVal val="visible"/>
                                      </p:to>
                                    </p:set>
                                    <p:animEffect transition="in" filter="wipe(up)">
                                      <p:cBhvr>
                                        <p:cTn id="11" dur="500"/>
                                        <p:tgtEl>
                                          <p:spTgt spid="118787">
                                            <p:txEl>
                                              <p:pRg st="1" end="1"/>
                                            </p:txEl>
                                          </p:spTgt>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18787">
                                            <p:txEl>
                                              <p:pRg st="2" end="2"/>
                                            </p:txEl>
                                          </p:spTgt>
                                        </p:tgtEl>
                                        <p:attrNameLst>
                                          <p:attrName>style.visibility</p:attrName>
                                        </p:attrNameLst>
                                      </p:cBhvr>
                                      <p:to>
                                        <p:strVal val="visible"/>
                                      </p:to>
                                    </p:set>
                                    <p:animEffect transition="in" filter="wipe(up)">
                                      <p:cBhvr>
                                        <p:cTn id="15" dur="500"/>
                                        <p:tgtEl>
                                          <p:spTgt spid="118787">
                                            <p:txEl>
                                              <p:pRg st="2" end="2"/>
                                            </p:txEl>
                                          </p:spTgt>
                                        </p:tgtEl>
                                      </p:cBhvr>
                                    </p:animEffect>
                                  </p:childTnLst>
                                </p:cTn>
                              </p:par>
                            </p:childTnLst>
                          </p:cTn>
                        </p:par>
                        <p:par>
                          <p:cTn id="16" fill="hold" nodeType="afterGroup">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18787">
                                            <p:txEl>
                                              <p:pRg st="3" end="3"/>
                                            </p:txEl>
                                          </p:spTgt>
                                        </p:tgtEl>
                                        <p:attrNameLst>
                                          <p:attrName>style.visibility</p:attrName>
                                        </p:attrNameLst>
                                      </p:cBhvr>
                                      <p:to>
                                        <p:strVal val="visible"/>
                                      </p:to>
                                    </p:set>
                                    <p:animEffect transition="in" filter="wipe(up)">
                                      <p:cBhvr>
                                        <p:cTn id="19" dur="500"/>
                                        <p:tgtEl>
                                          <p:spTgt spid="118787">
                                            <p:txEl>
                                              <p:pRg st="3" end="3"/>
                                            </p:txEl>
                                          </p:spTgt>
                                        </p:tgtEl>
                                      </p:cBhvr>
                                    </p:animEffect>
                                  </p:childTnLst>
                                </p:cTn>
                              </p:par>
                            </p:childTnLst>
                          </p:cTn>
                        </p:par>
                        <p:par>
                          <p:cTn id="20" fill="hold" nodeType="afterGroup">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18787">
                                            <p:txEl>
                                              <p:pRg st="4" end="4"/>
                                            </p:txEl>
                                          </p:spTgt>
                                        </p:tgtEl>
                                        <p:attrNameLst>
                                          <p:attrName>style.visibility</p:attrName>
                                        </p:attrNameLst>
                                      </p:cBhvr>
                                      <p:to>
                                        <p:strVal val="visible"/>
                                      </p:to>
                                    </p:set>
                                    <p:animEffect transition="in" filter="wipe(up)">
                                      <p:cBhvr>
                                        <p:cTn id="23" dur="500"/>
                                        <p:tgtEl>
                                          <p:spTgt spid="118787">
                                            <p:txEl>
                                              <p:pRg st="4" end="4"/>
                                            </p:txEl>
                                          </p:spTgt>
                                        </p:tgtEl>
                                      </p:cBhvr>
                                    </p:animEffect>
                                  </p:childTnLst>
                                </p:cTn>
                              </p:par>
                            </p:childTnLst>
                          </p:cTn>
                        </p:par>
                        <p:par>
                          <p:cTn id="24" fill="hold" nodeType="afterGroup">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18787">
                                            <p:txEl>
                                              <p:pRg st="5" end="5"/>
                                            </p:txEl>
                                          </p:spTgt>
                                        </p:tgtEl>
                                        <p:attrNameLst>
                                          <p:attrName>style.visibility</p:attrName>
                                        </p:attrNameLst>
                                      </p:cBhvr>
                                      <p:to>
                                        <p:strVal val="visible"/>
                                      </p:to>
                                    </p:set>
                                    <p:animEffect transition="in" filter="wipe(up)">
                                      <p:cBhvr>
                                        <p:cTn id="27" dur="500"/>
                                        <p:tgtEl>
                                          <p:spTgt spid="118787">
                                            <p:txEl>
                                              <p:pRg st="5" end="5"/>
                                            </p:txEl>
                                          </p:spTgt>
                                        </p:tgtEl>
                                      </p:cBhvr>
                                    </p:animEffect>
                                  </p:childTnLst>
                                </p:cTn>
                              </p:par>
                            </p:childTnLst>
                          </p:cTn>
                        </p:par>
                        <p:par>
                          <p:cTn id="28" fill="hold" nodeType="afterGroup">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18787">
                                            <p:txEl>
                                              <p:pRg st="6" end="6"/>
                                            </p:txEl>
                                          </p:spTgt>
                                        </p:tgtEl>
                                        <p:attrNameLst>
                                          <p:attrName>style.visibility</p:attrName>
                                        </p:attrNameLst>
                                      </p:cBhvr>
                                      <p:to>
                                        <p:strVal val="visible"/>
                                      </p:to>
                                    </p:set>
                                    <p:animEffect transition="in" filter="wipe(up)">
                                      <p:cBhvr>
                                        <p:cTn id="31" dur="500"/>
                                        <p:tgtEl>
                                          <p:spTgt spid="118787">
                                            <p:txEl>
                                              <p:pRg st="6" end="6"/>
                                            </p:txEl>
                                          </p:spTgt>
                                        </p:tgtEl>
                                      </p:cBhvr>
                                    </p:animEffect>
                                  </p:childTnLst>
                                </p:cTn>
                              </p:par>
                            </p:childTnLst>
                          </p:cTn>
                        </p:par>
                        <p:par>
                          <p:cTn id="32" fill="hold" nodeType="afterGroup">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18787">
                                            <p:txEl>
                                              <p:pRg st="7" end="7"/>
                                            </p:txEl>
                                          </p:spTgt>
                                        </p:tgtEl>
                                        <p:attrNameLst>
                                          <p:attrName>style.visibility</p:attrName>
                                        </p:attrNameLst>
                                      </p:cBhvr>
                                      <p:to>
                                        <p:strVal val="visible"/>
                                      </p:to>
                                    </p:set>
                                    <p:animEffect transition="in" filter="wipe(up)">
                                      <p:cBhvr>
                                        <p:cTn id="35" dur="500"/>
                                        <p:tgtEl>
                                          <p:spTgt spid="118787">
                                            <p:txEl>
                                              <p:pRg st="7" end="7"/>
                                            </p:txEl>
                                          </p:spTgt>
                                        </p:tgtEl>
                                      </p:cBhvr>
                                    </p:animEffect>
                                  </p:childTnLst>
                                </p:cTn>
                              </p:par>
                            </p:childTnLst>
                          </p:cTn>
                        </p:par>
                        <p:par>
                          <p:cTn id="36" fill="hold" nodeType="afterGroup">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18787">
                                            <p:txEl>
                                              <p:pRg st="8" end="8"/>
                                            </p:txEl>
                                          </p:spTgt>
                                        </p:tgtEl>
                                        <p:attrNameLst>
                                          <p:attrName>style.visibility</p:attrName>
                                        </p:attrNameLst>
                                      </p:cBhvr>
                                      <p:to>
                                        <p:strVal val="visible"/>
                                      </p:to>
                                    </p:set>
                                    <p:animEffect transition="in" filter="wipe(up)">
                                      <p:cBhvr>
                                        <p:cTn id="39" dur="500"/>
                                        <p:tgtEl>
                                          <p:spTgt spid="11878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Question</a:t>
            </a:r>
            <a:endParaRPr lang="en-IE" dirty="0"/>
          </a:p>
        </p:txBody>
      </p:sp>
      <p:sp>
        <p:nvSpPr>
          <p:cNvPr id="4" name="Slide Number Placeholder 3"/>
          <p:cNvSpPr>
            <a:spLocks noGrp="1"/>
          </p:cNvSpPr>
          <p:nvPr>
            <p:ph type="sldNum" sz="quarter" idx="12"/>
          </p:nvPr>
        </p:nvSpPr>
        <p:spPr/>
        <p:txBody>
          <a:bodyPr/>
          <a:lstStyle/>
          <a:p>
            <a:fld id="{9F5869DD-A183-4DB1-94AF-557A5F3D5FC1}" type="slidenum">
              <a:rPr lang="en-GB" smtClean="0">
                <a:solidFill>
                  <a:srgbClr val="20AEE6"/>
                </a:solidFill>
              </a:rPr>
              <a:pPr/>
              <a:t>16</a:t>
            </a:fld>
            <a:endParaRPr lang="en-GB" dirty="0">
              <a:solidFill>
                <a:srgbClr val="20AEE6"/>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7099" y="1550247"/>
            <a:ext cx="2417595" cy="1768686"/>
          </a:xfrm>
          <a:prstGeom prst="rect">
            <a:avLst/>
          </a:prstGeom>
          <a:ln>
            <a:noFill/>
          </a:ln>
          <a:effectLst>
            <a:softEdge rad="112500"/>
          </a:effectLst>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69000" y="4328583"/>
            <a:ext cx="2338493" cy="1753870"/>
          </a:xfrm>
          <a:prstGeom prst="rect">
            <a:avLst/>
          </a:prstGeom>
          <a:ln>
            <a:noFill/>
          </a:ln>
          <a:effectLst>
            <a:softEdge rad="112500"/>
          </a:effectLst>
        </p:spPr>
      </p:pic>
      <p:sp>
        <p:nvSpPr>
          <p:cNvPr id="9" name="Rectangle 8"/>
          <p:cNvSpPr/>
          <p:nvPr/>
        </p:nvSpPr>
        <p:spPr>
          <a:xfrm>
            <a:off x="2577760" y="3659670"/>
            <a:ext cx="4151473" cy="363176"/>
          </a:xfrm>
          <a:prstGeom prst="rect">
            <a:avLst/>
          </a:prstGeom>
          <a:noFill/>
        </p:spPr>
        <p:txBody>
          <a:bodyPr wrap="square" lIns="91440" tIns="45720" rIns="91440" bIns="45720">
            <a:spAutoFit/>
          </a:bodyPr>
          <a:lstStyle/>
          <a:p>
            <a:pPr algn="ctr"/>
            <a:r>
              <a:rPr lang="en-US"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How a SRS is defined </a:t>
            </a:r>
            <a:endParaRPr lang="en-US" sz="2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2731733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9700" name="Rectangle 2"/>
          <p:cNvSpPr>
            <a:spLocks noGrp="1" noChangeArrowheads="1"/>
          </p:cNvSpPr>
          <p:nvPr>
            <p:ph type="title"/>
          </p:nvPr>
        </p:nvSpPr>
        <p:spPr/>
        <p:txBody>
          <a:bodyPr/>
          <a:lstStyle/>
          <a:p>
            <a:r>
              <a:rPr lang="en-GB" dirty="0" smtClean="0"/>
              <a:t>How to know Flag Performance?</a:t>
            </a:r>
          </a:p>
        </p:txBody>
      </p:sp>
      <p:sp>
        <p:nvSpPr>
          <p:cNvPr id="29698"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B9D9ABEB-66A3-4F5F-8039-D8611A82968B}" type="slidenum">
              <a:rPr lang="en-GB" sz="900" smtClean="0">
                <a:solidFill>
                  <a:srgbClr val="FFFFFF"/>
                </a:solidFill>
                <a:latin typeface="Arial" panose="020B0604020202020204" pitchFamily="34" charset="0"/>
              </a:rPr>
              <a:pPr/>
              <a:t>17</a:t>
            </a:fld>
            <a:endParaRPr lang="en-GB" sz="900" smtClean="0">
              <a:solidFill>
                <a:srgbClr val="FFFFFF"/>
              </a:solidFill>
              <a:latin typeface="Arial" panose="020B0604020202020204" pitchFamily="34" charset="0"/>
            </a:endParaRPr>
          </a:p>
        </p:txBody>
      </p:sp>
      <p:sp>
        <p:nvSpPr>
          <p:cNvPr id="105478" name="Rectangle 6"/>
          <p:cNvSpPr>
            <a:spLocks noGrp="1" noChangeArrowheads="1"/>
          </p:cNvSpPr>
          <p:nvPr>
            <p:ph type="body" idx="4294967295"/>
          </p:nvPr>
        </p:nvSpPr>
        <p:spPr>
          <a:xfrm>
            <a:off x="211667" y="1944688"/>
            <a:ext cx="3959225" cy="4302125"/>
          </a:xfrm>
        </p:spPr>
        <p:txBody>
          <a:bodyPr>
            <a:normAutofit/>
          </a:bodyPr>
          <a:lstStyle/>
          <a:p>
            <a:pPr>
              <a:lnSpc>
                <a:spcPct val="126000"/>
              </a:lnSpc>
              <a:spcAft>
                <a:spcPct val="100000"/>
              </a:spcAft>
            </a:pPr>
            <a:r>
              <a:rPr lang="en-GB" sz="1800" dirty="0" smtClean="0">
                <a:solidFill>
                  <a:schemeClr val="accent3">
                    <a:lumMod val="50000"/>
                  </a:schemeClr>
                </a:solidFill>
              </a:rPr>
              <a:t>Consult EMSA &amp; Paris MoU website</a:t>
            </a:r>
            <a:br>
              <a:rPr lang="en-GB" sz="1800" dirty="0" smtClean="0">
                <a:solidFill>
                  <a:schemeClr val="accent3">
                    <a:lumMod val="50000"/>
                  </a:schemeClr>
                </a:solidFill>
              </a:rPr>
            </a:br>
            <a:r>
              <a:rPr lang="en-GB" sz="1600" dirty="0" smtClean="0">
                <a:solidFill>
                  <a:schemeClr val="accent3">
                    <a:lumMod val="50000"/>
                  </a:schemeClr>
                </a:solidFill>
              </a:rPr>
              <a:t>www.parismou.org</a:t>
            </a:r>
          </a:p>
          <a:p>
            <a:pPr>
              <a:lnSpc>
                <a:spcPct val="126000"/>
              </a:lnSpc>
              <a:spcAft>
                <a:spcPct val="100000"/>
              </a:spcAft>
            </a:pPr>
            <a:r>
              <a:rPr lang="en-GB" sz="1800" dirty="0" smtClean="0">
                <a:solidFill>
                  <a:schemeClr val="accent3">
                    <a:lumMod val="50000"/>
                  </a:schemeClr>
                </a:solidFill>
              </a:rPr>
              <a:t>Calculated taking in </a:t>
            </a:r>
            <a:br>
              <a:rPr lang="en-GB" sz="1800" dirty="0" smtClean="0">
                <a:solidFill>
                  <a:schemeClr val="accent3">
                    <a:lumMod val="50000"/>
                  </a:schemeClr>
                </a:solidFill>
              </a:rPr>
            </a:br>
            <a:r>
              <a:rPr lang="en-GB" sz="1800" dirty="0" smtClean="0">
                <a:solidFill>
                  <a:schemeClr val="accent3">
                    <a:lumMod val="50000"/>
                  </a:schemeClr>
                </a:solidFill>
              </a:rPr>
              <a:t>account previous 3 years</a:t>
            </a:r>
          </a:p>
          <a:p>
            <a:pPr>
              <a:lnSpc>
                <a:spcPct val="126000"/>
              </a:lnSpc>
              <a:spcAft>
                <a:spcPct val="100000"/>
              </a:spcAft>
            </a:pPr>
            <a:r>
              <a:rPr lang="en-GB" sz="1800" dirty="0" smtClean="0">
                <a:solidFill>
                  <a:schemeClr val="accent3">
                    <a:lumMod val="50000"/>
                  </a:schemeClr>
                </a:solidFill>
              </a:rPr>
              <a:t>Calculated each year</a:t>
            </a:r>
            <a:br>
              <a:rPr lang="en-GB" sz="1800" dirty="0" smtClean="0">
                <a:solidFill>
                  <a:schemeClr val="accent3">
                    <a:lumMod val="50000"/>
                  </a:schemeClr>
                </a:solidFill>
              </a:rPr>
            </a:br>
            <a:r>
              <a:rPr lang="en-GB" sz="1600" dirty="0" smtClean="0">
                <a:solidFill>
                  <a:schemeClr val="accent3">
                    <a:lumMod val="50000"/>
                  </a:schemeClr>
                </a:solidFill>
              </a:rPr>
              <a:t>Renewed every 1</a:t>
            </a:r>
            <a:r>
              <a:rPr lang="en-GB" sz="1600" baseline="30000" dirty="0" smtClean="0">
                <a:solidFill>
                  <a:schemeClr val="accent3">
                    <a:lumMod val="50000"/>
                  </a:schemeClr>
                </a:solidFill>
              </a:rPr>
              <a:t>st </a:t>
            </a:r>
            <a:r>
              <a:rPr lang="en-GB" sz="1600" dirty="0" smtClean="0">
                <a:solidFill>
                  <a:schemeClr val="accent3">
                    <a:lumMod val="50000"/>
                  </a:schemeClr>
                </a:solidFill>
              </a:rPr>
              <a:t> of July</a:t>
            </a:r>
          </a:p>
        </p:txBody>
      </p:sp>
      <p:pic>
        <p:nvPicPr>
          <p:cNvPr id="358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39169" y="1122026"/>
            <a:ext cx="3704167" cy="47617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84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9615" y="1570761"/>
            <a:ext cx="3544964" cy="47617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844"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38723" y="2215981"/>
            <a:ext cx="3687763" cy="43536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5478">
                                            <p:txEl>
                                              <p:pRg st="0" end="0"/>
                                            </p:txEl>
                                          </p:spTgt>
                                        </p:tgtEl>
                                        <p:attrNameLst>
                                          <p:attrName>style.visibility</p:attrName>
                                        </p:attrNameLst>
                                      </p:cBhvr>
                                      <p:to>
                                        <p:strVal val="visible"/>
                                      </p:to>
                                    </p:set>
                                    <p:animEffect transition="in" filter="wipe(up)">
                                      <p:cBhvr>
                                        <p:cTn id="7" dur="500"/>
                                        <p:tgtEl>
                                          <p:spTgt spid="105478">
                                            <p:txEl>
                                              <p:pRg st="0" end="0"/>
                                            </p:txEl>
                                          </p:spTgt>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5478">
                                            <p:txEl>
                                              <p:pRg st="1" end="1"/>
                                            </p:txEl>
                                          </p:spTgt>
                                        </p:tgtEl>
                                        <p:attrNameLst>
                                          <p:attrName>style.visibility</p:attrName>
                                        </p:attrNameLst>
                                      </p:cBhvr>
                                      <p:to>
                                        <p:strVal val="visible"/>
                                      </p:to>
                                    </p:set>
                                    <p:animEffect transition="in" filter="wipe(up)">
                                      <p:cBhvr>
                                        <p:cTn id="11" dur="500"/>
                                        <p:tgtEl>
                                          <p:spTgt spid="105478">
                                            <p:txEl>
                                              <p:pRg st="1" end="1"/>
                                            </p:txEl>
                                          </p:spTgt>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5478">
                                            <p:txEl>
                                              <p:pRg st="2" end="2"/>
                                            </p:txEl>
                                          </p:spTgt>
                                        </p:tgtEl>
                                        <p:attrNameLst>
                                          <p:attrName>style.visibility</p:attrName>
                                        </p:attrNameLst>
                                      </p:cBhvr>
                                      <p:to>
                                        <p:strVal val="visible"/>
                                      </p:to>
                                    </p:set>
                                    <p:animEffect transition="in" filter="wipe(up)">
                                      <p:cBhvr>
                                        <p:cTn id="15" dur="500"/>
                                        <p:tgtEl>
                                          <p:spTgt spid="105478">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5842"/>
                                        </p:tgtEl>
                                        <p:attrNameLst>
                                          <p:attrName>style.visibility</p:attrName>
                                        </p:attrNameLst>
                                      </p:cBhvr>
                                      <p:to>
                                        <p:strVal val="visible"/>
                                      </p:to>
                                    </p:set>
                                    <p:animEffect transition="in" filter="wipe(down)">
                                      <p:cBhvr>
                                        <p:cTn id="20" dur="500"/>
                                        <p:tgtEl>
                                          <p:spTgt spid="3584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35843"/>
                                        </p:tgtEl>
                                        <p:attrNameLst>
                                          <p:attrName>style.visibility</p:attrName>
                                        </p:attrNameLst>
                                      </p:cBhvr>
                                      <p:to>
                                        <p:strVal val="visible"/>
                                      </p:to>
                                    </p:set>
                                    <p:animEffect transition="in" filter="wipe(down)">
                                      <p:cBhvr>
                                        <p:cTn id="25" dur="500"/>
                                        <p:tgtEl>
                                          <p:spTgt spid="3584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35844"/>
                                        </p:tgtEl>
                                        <p:attrNameLst>
                                          <p:attrName>style.visibility</p:attrName>
                                        </p:attrNameLst>
                                      </p:cBhvr>
                                      <p:to>
                                        <p:strVal val="visible"/>
                                      </p:to>
                                    </p:set>
                                    <p:animEffect transition="in" filter="wipe(down)">
                                      <p:cBhvr>
                                        <p:cTn id="30" dur="500"/>
                                        <p:tgtEl>
                                          <p:spTgt spid="35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8"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772" name="Rectangle 2"/>
          <p:cNvSpPr>
            <a:spLocks noGrp="1" noChangeArrowheads="1"/>
          </p:cNvSpPr>
          <p:nvPr>
            <p:ph type="title"/>
          </p:nvPr>
        </p:nvSpPr>
        <p:spPr/>
        <p:txBody>
          <a:bodyPr/>
          <a:lstStyle/>
          <a:p>
            <a:r>
              <a:rPr lang="en-GB" dirty="0" smtClean="0"/>
              <a:t>How to know RO Performance?</a:t>
            </a:r>
          </a:p>
        </p:txBody>
      </p:sp>
      <p:sp>
        <p:nvSpPr>
          <p:cNvPr id="32770"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BC1FB0BB-27A4-4E8D-9106-E6C0E1B73F4F}" type="slidenum">
              <a:rPr lang="en-GB" sz="900" smtClean="0">
                <a:solidFill>
                  <a:srgbClr val="FFFFFF"/>
                </a:solidFill>
              </a:rPr>
              <a:pPr/>
              <a:t>18</a:t>
            </a:fld>
            <a:endParaRPr lang="en-GB" sz="900" smtClean="0">
              <a:solidFill>
                <a:srgbClr val="FFFFFF"/>
              </a:solidFill>
            </a:endParaRPr>
          </a:p>
        </p:txBody>
      </p:sp>
      <p:sp>
        <p:nvSpPr>
          <p:cNvPr id="111619" name="Rectangle 3"/>
          <p:cNvSpPr>
            <a:spLocks noGrp="1" noChangeArrowheads="1"/>
          </p:cNvSpPr>
          <p:nvPr>
            <p:ph type="body" idx="4294967295"/>
          </p:nvPr>
        </p:nvSpPr>
        <p:spPr>
          <a:xfrm>
            <a:off x="457200" y="1968500"/>
            <a:ext cx="4249738" cy="4340225"/>
          </a:xfrm>
        </p:spPr>
        <p:txBody>
          <a:bodyPr>
            <a:normAutofit lnSpcReduction="10000"/>
          </a:bodyPr>
          <a:lstStyle/>
          <a:p>
            <a:pPr>
              <a:spcAft>
                <a:spcPts val="1200"/>
              </a:spcAft>
            </a:pPr>
            <a:r>
              <a:rPr lang="en-GB" sz="1800" dirty="0" smtClean="0"/>
              <a:t>Consult EMSA &amp; Paris MoU Website</a:t>
            </a:r>
            <a:br>
              <a:rPr lang="en-GB" sz="1800" dirty="0" smtClean="0"/>
            </a:br>
            <a:r>
              <a:rPr lang="en-GB" sz="1600" dirty="0" smtClean="0">
                <a:solidFill>
                  <a:srgbClr val="3399FF"/>
                </a:solidFill>
              </a:rPr>
              <a:t>www.parismou.org</a:t>
            </a:r>
          </a:p>
          <a:p>
            <a:pPr>
              <a:spcAft>
                <a:spcPts val="1200"/>
              </a:spcAft>
            </a:pPr>
            <a:r>
              <a:rPr lang="en-GB" sz="1800" dirty="0" smtClean="0"/>
              <a:t>Calculated taking in account previous 3 years</a:t>
            </a:r>
          </a:p>
          <a:p>
            <a:pPr>
              <a:spcAft>
                <a:spcPts val="1200"/>
              </a:spcAft>
            </a:pPr>
            <a:r>
              <a:rPr lang="en-GB" sz="1800" dirty="0" smtClean="0"/>
              <a:t>Calculated each year </a:t>
            </a:r>
            <a:br>
              <a:rPr lang="en-GB" sz="1800" dirty="0" smtClean="0"/>
            </a:br>
            <a:r>
              <a:rPr lang="en-GB" sz="1600" dirty="0" smtClean="0">
                <a:solidFill>
                  <a:srgbClr val="3399FF"/>
                </a:solidFill>
              </a:rPr>
              <a:t>Renewed every 1</a:t>
            </a:r>
            <a:r>
              <a:rPr lang="en-GB" sz="1600" baseline="30000" dirty="0" smtClean="0">
                <a:solidFill>
                  <a:srgbClr val="3399FF"/>
                </a:solidFill>
              </a:rPr>
              <a:t>st </a:t>
            </a:r>
            <a:r>
              <a:rPr lang="en-GB" sz="1600" dirty="0" smtClean="0">
                <a:solidFill>
                  <a:srgbClr val="3399FF"/>
                </a:solidFill>
              </a:rPr>
              <a:t> of July</a:t>
            </a:r>
          </a:p>
          <a:p>
            <a:pPr>
              <a:spcAft>
                <a:spcPts val="1200"/>
              </a:spcAft>
            </a:pPr>
            <a:r>
              <a:rPr lang="en-GB" sz="1800" dirty="0" smtClean="0"/>
              <a:t>RO Performance is the RO, not the Class</a:t>
            </a:r>
          </a:p>
          <a:p>
            <a:pPr>
              <a:spcAft>
                <a:spcPts val="1200"/>
              </a:spcAft>
            </a:pPr>
            <a:r>
              <a:rPr lang="en-GB" sz="1800" dirty="0" smtClean="0"/>
              <a:t>Paris MoU calculation, not the EU Directive</a:t>
            </a:r>
          </a:p>
          <a:p>
            <a:pPr>
              <a:spcAft>
                <a:spcPts val="1200"/>
              </a:spcAft>
            </a:pPr>
            <a:r>
              <a:rPr lang="en-GB" sz="1800" dirty="0" smtClean="0"/>
              <a:t>Renewed annually on 1</a:t>
            </a:r>
            <a:r>
              <a:rPr lang="en-GB" sz="1800" baseline="30000" dirty="0" smtClean="0"/>
              <a:t>st</a:t>
            </a:r>
            <a:r>
              <a:rPr lang="en-GB" sz="1800" dirty="0" smtClean="0"/>
              <a:t> July</a:t>
            </a:r>
          </a:p>
          <a:p>
            <a:pPr>
              <a:spcAft>
                <a:spcPts val="1200"/>
              </a:spcAft>
            </a:pPr>
            <a:endParaRPr lang="en-GB" sz="1800" dirty="0" smtClean="0"/>
          </a:p>
        </p:txBody>
      </p:sp>
      <p:pic>
        <p:nvPicPr>
          <p:cNvPr id="368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3558" y="1175809"/>
            <a:ext cx="4225969" cy="5038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1619">
                                            <p:txEl>
                                              <p:pRg st="0" end="0"/>
                                            </p:txEl>
                                          </p:spTgt>
                                        </p:tgtEl>
                                        <p:attrNameLst>
                                          <p:attrName>style.visibility</p:attrName>
                                        </p:attrNameLst>
                                      </p:cBhvr>
                                      <p:to>
                                        <p:strVal val="visible"/>
                                      </p:to>
                                    </p:set>
                                    <p:animEffect transition="in" filter="wipe(up)">
                                      <p:cBhvr>
                                        <p:cTn id="7" dur="500"/>
                                        <p:tgtEl>
                                          <p:spTgt spid="111619">
                                            <p:txEl>
                                              <p:pRg st="0" end="0"/>
                                            </p:txEl>
                                          </p:spTgt>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11619">
                                            <p:txEl>
                                              <p:pRg st="1" end="1"/>
                                            </p:txEl>
                                          </p:spTgt>
                                        </p:tgtEl>
                                        <p:attrNameLst>
                                          <p:attrName>style.visibility</p:attrName>
                                        </p:attrNameLst>
                                      </p:cBhvr>
                                      <p:to>
                                        <p:strVal val="visible"/>
                                      </p:to>
                                    </p:set>
                                    <p:animEffect transition="in" filter="wipe(up)">
                                      <p:cBhvr>
                                        <p:cTn id="11" dur="500"/>
                                        <p:tgtEl>
                                          <p:spTgt spid="111619">
                                            <p:txEl>
                                              <p:pRg st="1" end="1"/>
                                            </p:txEl>
                                          </p:spTgt>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11619">
                                            <p:txEl>
                                              <p:pRg st="2" end="2"/>
                                            </p:txEl>
                                          </p:spTgt>
                                        </p:tgtEl>
                                        <p:attrNameLst>
                                          <p:attrName>style.visibility</p:attrName>
                                        </p:attrNameLst>
                                      </p:cBhvr>
                                      <p:to>
                                        <p:strVal val="visible"/>
                                      </p:to>
                                    </p:set>
                                    <p:animEffect transition="in" filter="wipe(up)">
                                      <p:cBhvr>
                                        <p:cTn id="15" dur="500"/>
                                        <p:tgtEl>
                                          <p:spTgt spid="111619">
                                            <p:txEl>
                                              <p:pRg st="2" end="2"/>
                                            </p:txEl>
                                          </p:spTgt>
                                        </p:tgtEl>
                                      </p:cBhvr>
                                    </p:animEffect>
                                  </p:childTnLst>
                                </p:cTn>
                              </p:par>
                            </p:childTnLst>
                          </p:cTn>
                        </p:par>
                        <p:par>
                          <p:cTn id="16" fill="hold" nodeType="afterGroup">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11619">
                                            <p:txEl>
                                              <p:pRg st="3" end="3"/>
                                            </p:txEl>
                                          </p:spTgt>
                                        </p:tgtEl>
                                        <p:attrNameLst>
                                          <p:attrName>style.visibility</p:attrName>
                                        </p:attrNameLst>
                                      </p:cBhvr>
                                      <p:to>
                                        <p:strVal val="visible"/>
                                      </p:to>
                                    </p:set>
                                    <p:animEffect transition="in" filter="wipe(up)">
                                      <p:cBhvr>
                                        <p:cTn id="19" dur="500"/>
                                        <p:tgtEl>
                                          <p:spTgt spid="111619">
                                            <p:txEl>
                                              <p:pRg st="3" end="3"/>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11619">
                                            <p:txEl>
                                              <p:pRg st="4" end="4"/>
                                            </p:txEl>
                                          </p:spTgt>
                                        </p:tgtEl>
                                        <p:attrNameLst>
                                          <p:attrName>style.visibility</p:attrName>
                                        </p:attrNameLst>
                                      </p:cBhvr>
                                      <p:to>
                                        <p:strVal val="visible"/>
                                      </p:to>
                                    </p:set>
                                    <p:animEffect transition="in" filter="wipe(up)">
                                      <p:cBhvr>
                                        <p:cTn id="24" dur="500"/>
                                        <p:tgtEl>
                                          <p:spTgt spid="111619">
                                            <p:txEl>
                                              <p:pRg st="4" end="4"/>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11619">
                                            <p:txEl>
                                              <p:pRg st="5" end="5"/>
                                            </p:txEl>
                                          </p:spTgt>
                                        </p:tgtEl>
                                        <p:attrNameLst>
                                          <p:attrName>style.visibility</p:attrName>
                                        </p:attrNameLst>
                                      </p:cBhvr>
                                      <p:to>
                                        <p:strVal val="visible"/>
                                      </p:to>
                                    </p:set>
                                    <p:animEffect transition="in" filter="wipe(up)">
                                      <p:cBhvr>
                                        <p:cTn id="29" dur="500"/>
                                        <p:tgtEl>
                                          <p:spTgt spid="1116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2"/>
          <p:cNvSpPr>
            <a:spLocks noGrp="1" noChangeArrowheads="1"/>
          </p:cNvSpPr>
          <p:nvPr>
            <p:ph type="title"/>
          </p:nvPr>
        </p:nvSpPr>
        <p:spPr/>
        <p:txBody>
          <a:bodyPr/>
          <a:lstStyle/>
          <a:p>
            <a:r>
              <a:rPr lang="en-GB" dirty="0" smtClean="0"/>
              <a:t>How can Company be High Performance?</a:t>
            </a:r>
          </a:p>
        </p:txBody>
      </p:sp>
      <p:sp>
        <p:nvSpPr>
          <p:cNvPr id="34818"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D8723220-F96A-44AE-869E-0A9718FBFECC}" type="slidenum">
              <a:rPr lang="en-GB" sz="900" smtClean="0">
                <a:solidFill>
                  <a:srgbClr val="FFFFFF"/>
                </a:solidFill>
                <a:latin typeface="Arial" panose="020B0604020202020204" pitchFamily="34" charset="0"/>
              </a:rPr>
              <a:pPr/>
              <a:t>19</a:t>
            </a:fld>
            <a:endParaRPr lang="en-GB" sz="900" smtClean="0">
              <a:solidFill>
                <a:srgbClr val="FFFFFF"/>
              </a:solidFill>
              <a:latin typeface="Arial" panose="020B0604020202020204" pitchFamily="34" charset="0"/>
            </a:endParaRPr>
          </a:p>
        </p:txBody>
      </p:sp>
      <p:sp>
        <p:nvSpPr>
          <p:cNvPr id="106503" name="Rectangle 7"/>
          <p:cNvSpPr>
            <a:spLocks noGrp="1" noChangeArrowheads="1"/>
          </p:cNvSpPr>
          <p:nvPr>
            <p:ph type="body" idx="4294967295"/>
          </p:nvPr>
        </p:nvSpPr>
        <p:spPr>
          <a:xfrm>
            <a:off x="601133" y="1308630"/>
            <a:ext cx="7767638" cy="4518025"/>
          </a:xfrm>
        </p:spPr>
        <p:txBody>
          <a:bodyPr/>
          <a:lstStyle/>
          <a:p>
            <a:pPr>
              <a:lnSpc>
                <a:spcPct val="116000"/>
              </a:lnSpc>
            </a:pPr>
            <a:r>
              <a:rPr lang="en-GB" dirty="0" smtClean="0"/>
              <a:t>Must have </a:t>
            </a:r>
            <a:r>
              <a:rPr lang="en-GB" dirty="0" smtClean="0">
                <a:solidFill>
                  <a:srgbClr val="3399FF"/>
                </a:solidFill>
              </a:rPr>
              <a:t>Deficiency Index</a:t>
            </a:r>
            <a:r>
              <a:rPr lang="en-GB" dirty="0" smtClean="0"/>
              <a:t> below average</a:t>
            </a:r>
          </a:p>
          <a:p>
            <a:endParaRPr lang="en-GB" dirty="0" smtClean="0"/>
          </a:p>
          <a:p>
            <a:endParaRPr lang="en-GB" dirty="0" smtClean="0"/>
          </a:p>
          <a:p>
            <a:endParaRPr lang="en-GB" dirty="0" smtClean="0"/>
          </a:p>
          <a:p>
            <a:endParaRPr lang="en-GB" dirty="0" smtClean="0"/>
          </a:p>
          <a:p>
            <a:endParaRPr lang="en-GB" dirty="0" smtClean="0"/>
          </a:p>
          <a:p>
            <a:pPr>
              <a:lnSpc>
                <a:spcPct val="286000"/>
              </a:lnSpc>
            </a:pPr>
            <a:r>
              <a:rPr lang="en-GB" dirty="0" smtClean="0"/>
              <a:t>Must have </a:t>
            </a:r>
            <a:r>
              <a:rPr lang="en-GB" dirty="0" smtClean="0">
                <a:solidFill>
                  <a:srgbClr val="3399FF"/>
                </a:solidFill>
              </a:rPr>
              <a:t>Detention Index</a:t>
            </a:r>
            <a:r>
              <a:rPr lang="en-GB" dirty="0" smtClean="0"/>
              <a:t> below average</a:t>
            </a:r>
            <a:endParaRPr lang="en-GB" sz="1200" dirty="0" smtClean="0"/>
          </a:p>
        </p:txBody>
      </p:sp>
      <p:graphicFrame>
        <p:nvGraphicFramePr>
          <p:cNvPr id="106500" name="Object 4"/>
          <p:cNvGraphicFramePr>
            <a:graphicFrameLocks noGrp="1" noChangeAspect="1"/>
          </p:cNvGraphicFramePr>
          <p:nvPr>
            <p:ph sz="half" idx="4294967295"/>
            <p:extLst>
              <p:ext uri="{D42A27DB-BD31-4B8C-83A1-F6EECF244321}">
                <p14:modId xmlns:p14="http://schemas.microsoft.com/office/powerpoint/2010/main" val="372455318"/>
              </p:ext>
            </p:extLst>
          </p:nvPr>
        </p:nvGraphicFramePr>
        <p:xfrm>
          <a:off x="575734" y="2753065"/>
          <a:ext cx="6092825" cy="1160462"/>
        </p:xfrm>
        <a:graphic>
          <a:graphicData uri="http://schemas.openxmlformats.org/presentationml/2006/ole">
            <mc:AlternateContent xmlns:mc="http://schemas.openxmlformats.org/markup-compatibility/2006">
              <mc:Choice xmlns:v="urn:schemas-microsoft-com:vml" Requires="v">
                <p:oleObj spid="_x0000_s34910" name="Equation" r:id="rId4" imgW="5867400" imgH="1117600" progId="Equation.3">
                  <p:embed/>
                </p:oleObj>
              </mc:Choice>
              <mc:Fallback>
                <p:oleObj name="Equation" r:id="rId4" imgW="5867400" imgH="1117600" progId="Equation.3">
                  <p:embed/>
                  <p:pic>
                    <p:nvPicPr>
                      <p:cNvPr id="0" name="Picture 78"/>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5734" y="2753065"/>
                        <a:ext cx="6092825" cy="11604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6504" name="Object 8"/>
          <p:cNvGraphicFramePr>
            <a:graphicFrameLocks noChangeAspect="1"/>
          </p:cNvGraphicFramePr>
          <p:nvPr>
            <p:extLst>
              <p:ext uri="{D42A27DB-BD31-4B8C-83A1-F6EECF244321}">
                <p14:modId xmlns:p14="http://schemas.microsoft.com/office/powerpoint/2010/main" val="3499875118"/>
              </p:ext>
            </p:extLst>
          </p:nvPr>
        </p:nvGraphicFramePr>
        <p:xfrm>
          <a:off x="601134" y="5585354"/>
          <a:ext cx="5429250" cy="515937"/>
        </p:xfrm>
        <a:graphic>
          <a:graphicData uri="http://schemas.openxmlformats.org/presentationml/2006/ole">
            <mc:AlternateContent xmlns:mc="http://schemas.openxmlformats.org/markup-compatibility/2006">
              <mc:Choice xmlns:v="urn:schemas-microsoft-com:vml" Requires="v">
                <p:oleObj spid="_x0000_s34911" name="Equation" r:id="rId6" imgW="4533900" imgH="431800" progId="Equation.3">
                  <p:embed/>
                </p:oleObj>
              </mc:Choice>
              <mc:Fallback>
                <p:oleObj name="Equation" r:id="rId6" imgW="4533900" imgH="431800" progId="Equation.3">
                  <p:embed/>
                  <p:pic>
                    <p:nvPicPr>
                      <p:cNvPr id="0" name="Picture 7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1134" y="5585354"/>
                        <a:ext cx="5429250" cy="515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06509" name="Group 13"/>
          <p:cNvGrpSpPr>
            <a:grpSpLocks/>
          </p:cNvGrpSpPr>
          <p:nvPr/>
        </p:nvGrpSpPr>
        <p:grpSpPr bwMode="auto">
          <a:xfrm rot="20894561">
            <a:off x="6832697" y="3504120"/>
            <a:ext cx="1817688" cy="984632"/>
            <a:chOff x="4377" y="2976"/>
            <a:chExt cx="1009" cy="500"/>
          </a:xfrm>
        </p:grpSpPr>
        <p:sp>
          <p:nvSpPr>
            <p:cNvPr id="34824" name="AutoShape 11"/>
            <p:cNvSpPr>
              <a:spLocks noChangeArrowheads="1"/>
            </p:cNvSpPr>
            <p:nvPr/>
          </p:nvSpPr>
          <p:spPr bwMode="auto">
            <a:xfrm>
              <a:off x="4377" y="2976"/>
              <a:ext cx="998" cy="499"/>
            </a:xfrm>
            <a:prstGeom prst="foldedCorner">
              <a:avLst>
                <a:gd name="adj" fmla="val 12500"/>
              </a:avLst>
            </a:prstGeom>
            <a:solidFill>
              <a:srgbClr val="FFD47D"/>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n-IE">
                <a:latin typeface="Arial" panose="020B0604020202020204" pitchFamily="34" charset="0"/>
              </a:endParaRPr>
            </a:p>
          </p:txBody>
        </p:sp>
        <p:sp>
          <p:nvSpPr>
            <p:cNvPr id="34825" name="Text Box 10"/>
            <p:cNvSpPr txBox="1">
              <a:spLocks noChangeArrowheads="1"/>
            </p:cNvSpPr>
            <p:nvPr/>
          </p:nvSpPr>
          <p:spPr bwMode="auto">
            <a:xfrm>
              <a:off x="4387" y="3000"/>
              <a:ext cx="999" cy="476"/>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98000"/>
                </a:lnSpc>
              </a:pPr>
              <a:r>
                <a:rPr lang="en-GB" dirty="0">
                  <a:latin typeface="Arial" panose="020B0604020202020204" pitchFamily="34" charset="0"/>
                </a:rPr>
                <a:t>Only possible if no banning of any of the ships in last 36 months</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6503">
                                            <p:txEl>
                                              <p:pRg st="0" end="0"/>
                                            </p:txEl>
                                          </p:spTgt>
                                        </p:tgtEl>
                                        <p:attrNameLst>
                                          <p:attrName>style.visibility</p:attrName>
                                        </p:attrNameLst>
                                      </p:cBhvr>
                                      <p:to>
                                        <p:strVal val="visible"/>
                                      </p:to>
                                    </p:set>
                                    <p:animEffect transition="in" filter="wipe(up)">
                                      <p:cBhvr>
                                        <p:cTn id="7" dur="500"/>
                                        <p:tgtEl>
                                          <p:spTgt spid="106503">
                                            <p:txEl>
                                              <p:pRg st="0" end="0"/>
                                            </p:txEl>
                                          </p:spTgt>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6503">
                                            <p:txEl>
                                              <p:pRg st="6" end="6"/>
                                            </p:txEl>
                                          </p:spTgt>
                                        </p:tgtEl>
                                        <p:attrNameLst>
                                          <p:attrName>style.visibility</p:attrName>
                                        </p:attrNameLst>
                                      </p:cBhvr>
                                      <p:to>
                                        <p:strVal val="visible"/>
                                      </p:to>
                                    </p:set>
                                    <p:animEffect transition="in" filter="wipe(up)">
                                      <p:cBhvr>
                                        <p:cTn id="11" dur="500"/>
                                        <p:tgtEl>
                                          <p:spTgt spid="106503">
                                            <p:txEl>
                                              <p:pRg st="6" end="6"/>
                                            </p:txEl>
                                          </p:spTgt>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6500"/>
                                        </p:tgtEl>
                                        <p:attrNameLst>
                                          <p:attrName>style.visibility</p:attrName>
                                        </p:attrNameLst>
                                      </p:cBhvr>
                                      <p:to>
                                        <p:strVal val="visible"/>
                                      </p:to>
                                    </p:set>
                                    <p:animEffect transition="in" filter="fade">
                                      <p:cBhvr>
                                        <p:cTn id="15" dur="500"/>
                                        <p:tgtEl>
                                          <p:spTgt spid="106500"/>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6504"/>
                                        </p:tgtEl>
                                        <p:attrNameLst>
                                          <p:attrName>style.visibility</p:attrName>
                                        </p:attrNameLst>
                                      </p:cBhvr>
                                      <p:to>
                                        <p:strVal val="visible"/>
                                      </p:to>
                                    </p:set>
                                    <p:animEffect transition="in" filter="fade">
                                      <p:cBhvr>
                                        <p:cTn id="19" dur="500"/>
                                        <p:tgtEl>
                                          <p:spTgt spid="106504"/>
                                        </p:tgtEl>
                                      </p:cBhvr>
                                    </p:animEffect>
                                  </p:childTnLst>
                                </p:cTn>
                              </p:par>
                            </p:childTnLst>
                          </p:cTn>
                        </p:par>
                        <p:par>
                          <p:cTn id="20" fill="hold" nodeType="afterGroup">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106509"/>
                                        </p:tgtEl>
                                        <p:attrNameLst>
                                          <p:attrName>style.visibility</p:attrName>
                                        </p:attrNameLst>
                                      </p:cBhvr>
                                      <p:to>
                                        <p:strVal val="visible"/>
                                      </p:to>
                                    </p:set>
                                    <p:anim calcmode="lin" valueType="num">
                                      <p:cBhvr>
                                        <p:cTn id="23" dur="500" fill="hold"/>
                                        <p:tgtEl>
                                          <p:spTgt spid="106509"/>
                                        </p:tgtEl>
                                        <p:attrNameLst>
                                          <p:attrName>ppt_w</p:attrName>
                                        </p:attrNameLst>
                                      </p:cBhvr>
                                      <p:tavLst>
                                        <p:tav tm="0">
                                          <p:val>
                                            <p:strVal val="#ppt_w*2.5"/>
                                          </p:val>
                                        </p:tav>
                                        <p:tav tm="100000">
                                          <p:val>
                                            <p:strVal val="#ppt_w"/>
                                          </p:val>
                                        </p:tav>
                                      </p:tavLst>
                                    </p:anim>
                                    <p:anim calcmode="lin" valueType="num">
                                      <p:cBhvr>
                                        <p:cTn id="24" dur="500" fill="hold"/>
                                        <p:tgtEl>
                                          <p:spTgt spid="106509"/>
                                        </p:tgtEl>
                                        <p:attrNameLst>
                                          <p:attrName>ppt_h</p:attrName>
                                        </p:attrNameLst>
                                      </p:cBhvr>
                                      <p:tavLst>
                                        <p:tav tm="0">
                                          <p:val>
                                            <p:strVal val="#ppt_h*0.01"/>
                                          </p:val>
                                        </p:tav>
                                        <p:tav tm="100000">
                                          <p:val>
                                            <p:strVal val="#ppt_h"/>
                                          </p:val>
                                        </p:tav>
                                      </p:tavLst>
                                    </p:anim>
                                    <p:anim calcmode="lin" valueType="num">
                                      <p:cBhvr>
                                        <p:cTn id="25" dur="500" fill="hold"/>
                                        <p:tgtEl>
                                          <p:spTgt spid="106509"/>
                                        </p:tgtEl>
                                        <p:attrNameLst>
                                          <p:attrName>ppt_x</p:attrName>
                                        </p:attrNameLst>
                                      </p:cBhvr>
                                      <p:tavLst>
                                        <p:tav tm="0">
                                          <p:val>
                                            <p:strVal val="#ppt_x"/>
                                          </p:val>
                                        </p:tav>
                                        <p:tav tm="100000">
                                          <p:val>
                                            <p:strVal val="#ppt_x"/>
                                          </p:val>
                                        </p:tav>
                                      </p:tavLst>
                                    </p:anim>
                                    <p:anim calcmode="lin" valueType="num">
                                      <p:cBhvr>
                                        <p:cTn id="26" dur="500" fill="hold"/>
                                        <p:tgtEl>
                                          <p:spTgt spid="106509"/>
                                        </p:tgtEl>
                                        <p:attrNameLst>
                                          <p:attrName>ppt_y</p:attrName>
                                        </p:attrNameLst>
                                      </p:cBhvr>
                                      <p:tavLst>
                                        <p:tav tm="0">
                                          <p:val>
                                            <p:strVal val="#ppt_h+1"/>
                                          </p:val>
                                        </p:tav>
                                        <p:tav tm="100000">
                                          <p:val>
                                            <p:strVal val="#ppt_y"/>
                                          </p:val>
                                        </p:tav>
                                      </p:tavLst>
                                    </p:anim>
                                    <p:animEffect transition="in" filter="fade">
                                      <p:cBhvr>
                                        <p:cTn id="27" dur="500"/>
                                        <p:tgtEl>
                                          <p:spTgt spid="106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3" grpId="0" build="p"/>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p:txBody>
          <a:bodyPr/>
          <a:lstStyle/>
          <a:p>
            <a:r>
              <a:rPr lang="en-GB" smtClean="0"/>
              <a:t>Disclaimer</a:t>
            </a:r>
          </a:p>
        </p:txBody>
      </p:sp>
      <p:sp>
        <p:nvSpPr>
          <p:cNvPr id="3074"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9C877263-CADF-47F9-8429-2B022BD34DB5}" type="slidenum">
              <a:rPr lang="en-GB" sz="900" smtClean="0">
                <a:solidFill>
                  <a:srgbClr val="FFFFFF"/>
                </a:solidFill>
              </a:rPr>
              <a:pPr/>
              <a:t>2</a:t>
            </a:fld>
            <a:endParaRPr lang="en-GB" sz="900" smtClean="0">
              <a:solidFill>
                <a:srgbClr val="FFFFFF"/>
              </a:solidFill>
            </a:endParaRPr>
          </a:p>
        </p:txBody>
      </p:sp>
      <p:sp>
        <p:nvSpPr>
          <p:cNvPr id="280579" name="Rectangle 3"/>
          <p:cNvSpPr>
            <a:spLocks noGrp="1" noChangeArrowheads="1"/>
          </p:cNvSpPr>
          <p:nvPr>
            <p:ph type="body" idx="4294967295"/>
          </p:nvPr>
        </p:nvSpPr>
        <p:spPr>
          <a:xfrm>
            <a:off x="1238885" y="1288415"/>
            <a:ext cx="6480175" cy="4464050"/>
          </a:xfrm>
        </p:spPr>
        <p:txBody>
          <a:bodyPr>
            <a:normAutofit/>
          </a:bodyPr>
          <a:lstStyle/>
          <a:p>
            <a:pPr marL="457200" indent="-457200" algn="just">
              <a:lnSpc>
                <a:spcPct val="115000"/>
              </a:lnSpc>
              <a:spcAft>
                <a:spcPct val="80000"/>
              </a:spcAft>
              <a:buFont typeface="+mj-lt"/>
              <a:buAutoNum type="arabicPeriod"/>
            </a:pPr>
            <a:r>
              <a:rPr lang="en-GB" sz="2000" b="0" i="1" dirty="0" smtClean="0">
                <a:solidFill>
                  <a:srgbClr val="003366"/>
                </a:solidFill>
                <a:cs typeface="Times New Roman" pitchFamily="18" charset="0"/>
              </a:rPr>
              <a:t>This Presentation is continuously updated and corrected where relevant. </a:t>
            </a:r>
          </a:p>
          <a:p>
            <a:pPr marL="457200" indent="-457200" algn="just">
              <a:lnSpc>
                <a:spcPct val="115000"/>
              </a:lnSpc>
              <a:spcAft>
                <a:spcPct val="80000"/>
              </a:spcAft>
              <a:buFont typeface="+mj-lt"/>
              <a:buAutoNum type="arabicPeriod"/>
            </a:pPr>
            <a:r>
              <a:rPr lang="en-GB" sz="2000" b="0" i="1" dirty="0" smtClean="0">
                <a:solidFill>
                  <a:srgbClr val="003366"/>
                </a:solidFill>
                <a:cs typeface="Times New Roman" pitchFamily="18" charset="0"/>
              </a:rPr>
              <a:t>EMSA assumes no responsibility for older versions of slides being used by external parties over which the Agency has no control.</a:t>
            </a:r>
          </a:p>
          <a:p>
            <a:pPr marL="457200" indent="-457200" algn="just">
              <a:lnSpc>
                <a:spcPct val="115000"/>
              </a:lnSpc>
              <a:spcAft>
                <a:spcPct val="80000"/>
              </a:spcAft>
              <a:buFont typeface="+mj-lt"/>
              <a:buAutoNum type="arabicPeriod"/>
            </a:pPr>
            <a:r>
              <a:rPr lang="en-GB" sz="2000" b="0" i="1" dirty="0" smtClean="0">
                <a:solidFill>
                  <a:srgbClr val="003366"/>
                </a:solidFill>
                <a:cs typeface="Times New Roman" pitchFamily="18" charset="0"/>
              </a:rPr>
              <a:t>Please note that it cannot be guaranteed that what you will see exactly reproduces an officially adopted text. Only European Union legislation published in paper editions of the Official Journal of the European Communities is deemed authentic.</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80579">
                                            <p:txEl>
                                              <p:pRg st="0" end="0"/>
                                            </p:txEl>
                                          </p:spTgt>
                                        </p:tgtEl>
                                        <p:attrNameLst>
                                          <p:attrName>style.visibility</p:attrName>
                                        </p:attrNameLst>
                                      </p:cBhvr>
                                      <p:to>
                                        <p:strVal val="visible"/>
                                      </p:to>
                                    </p:set>
                                    <p:anim calcmode="discrete" valueType="clr">
                                      <p:cBhvr override="childStyle">
                                        <p:cTn id="7" dur="80"/>
                                        <p:tgtEl>
                                          <p:spTgt spid="280579">
                                            <p:txEl>
                                              <p:pRg st="0" end="0"/>
                                            </p:txEl>
                                          </p:spTgt>
                                        </p:tgtEl>
                                        <p:attrNameLst>
                                          <p:attrName>style.color</p:attrName>
                                        </p:attrNameLst>
                                      </p:cBhvr>
                                      <p:tavLst>
                                        <p:tav tm="0">
                                          <p:val>
                                            <p:clrVal>
                                              <a:srgbClr val="003366"/>
                                            </p:clrVal>
                                          </p:val>
                                        </p:tav>
                                        <p:tav tm="50000">
                                          <p:val>
                                            <p:clrVal>
                                              <a:srgbClr val="003366"/>
                                            </p:clrVal>
                                          </p:val>
                                        </p:tav>
                                      </p:tavLst>
                                    </p:anim>
                                    <p:anim calcmode="discrete" valueType="clr">
                                      <p:cBhvr>
                                        <p:cTn id="8" dur="80"/>
                                        <p:tgtEl>
                                          <p:spTgt spid="28057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80579">
                                            <p:txEl>
                                              <p:pRg st="0" end="0"/>
                                            </p:txEl>
                                          </p:spTgt>
                                        </p:tgtEl>
                                        <p:attrNameLst>
                                          <p:attrName>fill.type</p:attrName>
                                        </p:attrNameLst>
                                      </p:cBhvr>
                                      <p:to>
                                        <p:strVal val="solid"/>
                                      </p:to>
                                    </p:set>
                                  </p:childTnLst>
                                </p:cTn>
                              </p:par>
                            </p:childTnLst>
                          </p:cTn>
                        </p:par>
                        <p:par>
                          <p:cTn id="10" fill="hold" nodeType="afterGroup">
                            <p:stCondLst>
                              <p:cond delay="256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280579">
                                            <p:txEl>
                                              <p:pRg st="1" end="1"/>
                                            </p:txEl>
                                          </p:spTgt>
                                        </p:tgtEl>
                                        <p:attrNameLst>
                                          <p:attrName>style.visibility</p:attrName>
                                        </p:attrNameLst>
                                      </p:cBhvr>
                                      <p:to>
                                        <p:strVal val="visible"/>
                                      </p:to>
                                    </p:set>
                                    <p:anim calcmode="discrete" valueType="clr">
                                      <p:cBhvr override="childStyle">
                                        <p:cTn id="13" dur="80"/>
                                        <p:tgtEl>
                                          <p:spTgt spid="280579">
                                            <p:txEl>
                                              <p:pRg st="1" end="1"/>
                                            </p:txEl>
                                          </p:spTgt>
                                        </p:tgtEl>
                                        <p:attrNameLst>
                                          <p:attrName>style.color</p:attrName>
                                        </p:attrNameLst>
                                      </p:cBhvr>
                                      <p:tavLst>
                                        <p:tav tm="0">
                                          <p:val>
                                            <p:clrVal>
                                              <a:srgbClr val="003366"/>
                                            </p:clrVal>
                                          </p:val>
                                        </p:tav>
                                        <p:tav tm="50000">
                                          <p:val>
                                            <p:clrVal>
                                              <a:srgbClr val="003366"/>
                                            </p:clrVal>
                                          </p:val>
                                        </p:tav>
                                      </p:tavLst>
                                    </p:anim>
                                    <p:anim calcmode="discrete" valueType="clr">
                                      <p:cBhvr>
                                        <p:cTn id="14" dur="80"/>
                                        <p:tgtEl>
                                          <p:spTgt spid="280579">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280579">
                                            <p:txEl>
                                              <p:pRg st="1" end="1"/>
                                            </p:txEl>
                                          </p:spTgt>
                                        </p:tgtEl>
                                        <p:attrNameLst>
                                          <p:attrName>fill.type</p:attrName>
                                        </p:attrNameLst>
                                      </p:cBhvr>
                                      <p:to>
                                        <p:strVal val="solid"/>
                                      </p:to>
                                    </p:set>
                                  </p:childTnLst>
                                </p:cTn>
                              </p:par>
                            </p:childTnLst>
                          </p:cTn>
                        </p:par>
                        <p:par>
                          <p:cTn id="16" fill="hold" nodeType="afterGroup">
                            <p:stCondLst>
                              <p:cond delay="692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280579">
                                            <p:txEl>
                                              <p:pRg st="2" end="2"/>
                                            </p:txEl>
                                          </p:spTgt>
                                        </p:tgtEl>
                                        <p:attrNameLst>
                                          <p:attrName>style.visibility</p:attrName>
                                        </p:attrNameLst>
                                      </p:cBhvr>
                                      <p:to>
                                        <p:strVal val="visible"/>
                                      </p:to>
                                    </p:set>
                                    <p:anim calcmode="discrete" valueType="clr">
                                      <p:cBhvr override="childStyle">
                                        <p:cTn id="19" dur="80"/>
                                        <p:tgtEl>
                                          <p:spTgt spid="280579">
                                            <p:txEl>
                                              <p:pRg st="2" end="2"/>
                                            </p:txEl>
                                          </p:spTgt>
                                        </p:tgtEl>
                                        <p:attrNameLst>
                                          <p:attrName>style.color</p:attrName>
                                        </p:attrNameLst>
                                      </p:cBhvr>
                                      <p:tavLst>
                                        <p:tav tm="0">
                                          <p:val>
                                            <p:clrVal>
                                              <a:srgbClr val="003366"/>
                                            </p:clrVal>
                                          </p:val>
                                        </p:tav>
                                        <p:tav tm="50000">
                                          <p:val>
                                            <p:clrVal>
                                              <a:srgbClr val="003366"/>
                                            </p:clrVal>
                                          </p:val>
                                        </p:tav>
                                      </p:tavLst>
                                    </p:anim>
                                    <p:anim calcmode="discrete" valueType="clr">
                                      <p:cBhvr>
                                        <p:cTn id="20" dur="80"/>
                                        <p:tgtEl>
                                          <p:spTgt spid="280579">
                                            <p:txEl>
                                              <p:pRg st="2" end="2"/>
                                            </p:txEl>
                                          </p:spTgt>
                                        </p:tgtEl>
                                        <p:attrNameLst>
                                          <p:attrName>fillcolor</p:attrName>
                                        </p:attrNameLst>
                                      </p:cBhvr>
                                      <p:tavLst>
                                        <p:tav tm="0">
                                          <p:val>
                                            <p:clrVal>
                                              <a:schemeClr val="accent2"/>
                                            </p:clrVal>
                                          </p:val>
                                        </p:tav>
                                        <p:tav tm="50000">
                                          <p:val>
                                            <p:clrVal>
                                              <a:schemeClr val="hlink"/>
                                            </p:clrVal>
                                          </p:val>
                                        </p:tav>
                                      </p:tavLst>
                                    </p:anim>
                                    <p:set>
                                      <p:cBhvr>
                                        <p:cTn id="21" dur="80"/>
                                        <p:tgtEl>
                                          <p:spTgt spid="280579">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79"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p:txBody>
          <a:bodyPr/>
          <a:lstStyle/>
          <a:p>
            <a:r>
              <a:rPr lang="en-GB" dirty="0" smtClean="0"/>
              <a:t>Company Performance </a:t>
            </a:r>
          </a:p>
        </p:txBody>
      </p:sp>
      <p:sp>
        <p:nvSpPr>
          <p:cNvPr id="39938"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0C79C4C6-8E24-48A6-913B-D129DBA9F5B8}" type="slidenum">
              <a:rPr lang="en-GB" sz="900" smtClean="0">
                <a:solidFill>
                  <a:srgbClr val="FFFFFF"/>
                </a:solidFill>
                <a:latin typeface="Arial" panose="020B0604020202020204" pitchFamily="34" charset="0"/>
              </a:rPr>
              <a:pPr/>
              <a:t>20</a:t>
            </a:fld>
            <a:endParaRPr lang="en-GB" sz="900" smtClean="0">
              <a:solidFill>
                <a:srgbClr val="FFFFFF"/>
              </a:solidFill>
              <a:latin typeface="Arial" panose="020B0604020202020204" pitchFamily="34" charset="0"/>
            </a:endParaRPr>
          </a:p>
        </p:txBody>
      </p:sp>
      <p:graphicFrame>
        <p:nvGraphicFramePr>
          <p:cNvPr id="260099" name="Group 3"/>
          <p:cNvGraphicFramePr>
            <a:graphicFrameLocks noGrp="1"/>
          </p:cNvGraphicFramePr>
          <p:nvPr>
            <p:ph idx="4294967295"/>
            <p:extLst>
              <p:ext uri="{D42A27DB-BD31-4B8C-83A1-F6EECF244321}">
                <p14:modId xmlns:p14="http://schemas.microsoft.com/office/powerpoint/2010/main" val="756315315"/>
              </p:ext>
            </p:extLst>
          </p:nvPr>
        </p:nvGraphicFramePr>
        <p:xfrm>
          <a:off x="516466" y="1455056"/>
          <a:ext cx="7346950" cy="4132264"/>
        </p:xfrm>
        <a:graphic>
          <a:graphicData uri="http://schemas.openxmlformats.org/drawingml/2006/table">
            <a:tbl>
              <a:tblPr/>
              <a:tblGrid>
                <a:gridCol w="2449512"/>
                <a:gridCol w="2447925"/>
                <a:gridCol w="2449513"/>
              </a:tblGrid>
              <a:tr h="672993">
                <a:tc>
                  <a:txBody>
                    <a:bodyPr/>
                    <a:lstStyle/>
                    <a:p>
                      <a:pPr marL="0" marR="0" lvl="0" indent="0" algn="ctr"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dirty="0" smtClean="0">
                          <a:ln>
                            <a:noFill/>
                          </a:ln>
                          <a:solidFill>
                            <a:schemeClr val="bg1"/>
                          </a:solidFill>
                          <a:effectLst/>
                          <a:latin typeface="Arial" panose="020B0604020202020204" pitchFamily="34" charset="0"/>
                          <a:cs typeface="Arial" panose="020B0604020202020204" pitchFamily="34" charset="0"/>
                        </a:rPr>
                        <a:t/>
                      </a:r>
                      <a:br>
                        <a:rPr kumimoji="0" lang="en-GB" sz="1800" b="0" i="0" u="none" strike="noStrike" cap="none" normalizeH="0" baseline="0" dirty="0" smtClean="0">
                          <a:ln>
                            <a:noFill/>
                          </a:ln>
                          <a:solidFill>
                            <a:schemeClr val="bg1"/>
                          </a:solidFill>
                          <a:effectLst/>
                          <a:latin typeface="Arial" panose="020B0604020202020204" pitchFamily="34" charset="0"/>
                          <a:cs typeface="Arial" panose="020B0604020202020204" pitchFamily="34" charset="0"/>
                        </a:rPr>
                      </a:br>
                      <a:r>
                        <a:rPr kumimoji="0" lang="en-GB" sz="1800" b="0" i="0" u="none" strike="noStrike" cap="none" normalizeH="0" baseline="0" dirty="0" smtClean="0">
                          <a:ln>
                            <a:noFill/>
                          </a:ln>
                          <a:solidFill>
                            <a:schemeClr val="bg1"/>
                          </a:solidFill>
                          <a:effectLst/>
                          <a:latin typeface="Arial" panose="020B0604020202020204" pitchFamily="34" charset="0"/>
                          <a:cs typeface="Arial" panose="020B0604020202020204" pitchFamily="34" charset="0"/>
                        </a:rPr>
                        <a:t>Detention Index</a:t>
                      </a:r>
                    </a:p>
                  </a:txBody>
                  <a:tcPr marT="45721" marB="4572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75000"/>
                      </a:schemeClr>
                    </a:solidFill>
                  </a:tcPr>
                </a:tc>
                <a:tc>
                  <a:txBody>
                    <a:bodyPr/>
                    <a:lstStyle/>
                    <a:p>
                      <a:pPr marL="0" marR="0" lvl="0" indent="0" algn="ctr"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dirty="0" smtClean="0">
                          <a:ln>
                            <a:noFill/>
                          </a:ln>
                          <a:solidFill>
                            <a:schemeClr val="bg1"/>
                          </a:solidFill>
                          <a:effectLst/>
                          <a:latin typeface="Arial" panose="020B0604020202020204" pitchFamily="34" charset="0"/>
                          <a:cs typeface="Arial" panose="020B0604020202020204" pitchFamily="34" charset="0"/>
                        </a:rPr>
                        <a:t/>
                      </a:r>
                      <a:br>
                        <a:rPr kumimoji="0" lang="en-GB" sz="1800" b="0" i="0" u="none" strike="noStrike" cap="none" normalizeH="0" baseline="0" dirty="0" smtClean="0">
                          <a:ln>
                            <a:noFill/>
                          </a:ln>
                          <a:solidFill>
                            <a:schemeClr val="bg1"/>
                          </a:solidFill>
                          <a:effectLst/>
                          <a:latin typeface="Arial" panose="020B0604020202020204" pitchFamily="34" charset="0"/>
                          <a:cs typeface="Arial" panose="020B0604020202020204" pitchFamily="34" charset="0"/>
                        </a:rPr>
                      </a:br>
                      <a:r>
                        <a:rPr kumimoji="0" lang="en-GB" sz="1800" b="0" i="0" u="none" strike="noStrike" cap="none" normalizeH="0" baseline="0" dirty="0" smtClean="0">
                          <a:ln>
                            <a:noFill/>
                          </a:ln>
                          <a:solidFill>
                            <a:schemeClr val="bg1"/>
                          </a:solidFill>
                          <a:effectLst/>
                          <a:latin typeface="Arial" panose="020B0604020202020204" pitchFamily="34" charset="0"/>
                          <a:cs typeface="Arial" panose="020B0604020202020204" pitchFamily="34" charset="0"/>
                        </a:rPr>
                        <a:t>Deficiency Index</a:t>
                      </a: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75000"/>
                      </a:schemeClr>
                    </a:solidFill>
                  </a:tcPr>
                </a:tc>
                <a:tc>
                  <a:txBody>
                    <a:bodyPr/>
                    <a:lstStyle/>
                    <a:p>
                      <a:pPr marL="0" marR="0" lvl="0" indent="0" algn="ctr"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dirty="0" smtClean="0">
                          <a:ln>
                            <a:noFill/>
                          </a:ln>
                          <a:solidFill>
                            <a:schemeClr val="bg1"/>
                          </a:solidFill>
                          <a:effectLst/>
                          <a:latin typeface="Arial" panose="020B0604020202020204" pitchFamily="34" charset="0"/>
                          <a:cs typeface="Arial" panose="020B0604020202020204" pitchFamily="34" charset="0"/>
                        </a:rPr>
                        <a:t>Company Performance</a:t>
                      </a:r>
                    </a:p>
                  </a:txBody>
                  <a:tcPr marT="45721" marB="4572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75000"/>
                      </a:schemeClr>
                    </a:solidFill>
                  </a:tcPr>
                </a:tc>
              </a:tr>
              <a:tr h="382599">
                <a:tc>
                  <a:txBody>
                    <a:bodyPr/>
                    <a:lstStyle/>
                    <a:p>
                      <a:pPr marL="0" marR="0" lvl="0" indent="0" algn="l"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smtClean="0">
                          <a:ln>
                            <a:noFill/>
                          </a:ln>
                          <a:solidFill>
                            <a:srgbClr val="FF0000"/>
                          </a:solidFill>
                          <a:effectLst/>
                          <a:latin typeface="Arial" panose="020B0604020202020204" pitchFamily="34" charset="0"/>
                          <a:cs typeface="Arial" panose="020B0604020202020204" pitchFamily="34" charset="0"/>
                        </a:rPr>
                        <a:t>Above Average</a:t>
                      </a:r>
                    </a:p>
                  </a:txBody>
                  <a:tcPr marT="45721" marB="4572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dirty="0" smtClean="0">
                          <a:ln>
                            <a:noFill/>
                          </a:ln>
                          <a:solidFill>
                            <a:srgbClr val="FF0000"/>
                          </a:solidFill>
                          <a:effectLst/>
                          <a:latin typeface="Arial" panose="020B0604020202020204" pitchFamily="34" charset="0"/>
                          <a:cs typeface="Arial" panose="020B0604020202020204" pitchFamily="34" charset="0"/>
                        </a:rPr>
                        <a:t>Above Average</a:t>
                      </a: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smtClean="0">
                          <a:ln>
                            <a:noFill/>
                          </a:ln>
                          <a:solidFill>
                            <a:srgbClr val="FF0000"/>
                          </a:solidFill>
                          <a:effectLst/>
                          <a:latin typeface="Arial" panose="020B0604020202020204" pitchFamily="34" charset="0"/>
                          <a:cs typeface="Arial" panose="020B0604020202020204" pitchFamily="34" charset="0"/>
                        </a:rPr>
                        <a:t>Very Low</a:t>
                      </a:r>
                    </a:p>
                  </a:txBody>
                  <a:tcPr marT="45721" marB="4572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5775">
                <a:tc>
                  <a:txBody>
                    <a:bodyPr/>
                    <a:lstStyle/>
                    <a:p>
                      <a:pPr marL="0" marR="0" lvl="0" indent="0" algn="l"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smtClean="0">
                          <a:ln>
                            <a:noFill/>
                          </a:ln>
                          <a:solidFill>
                            <a:srgbClr val="FF0000"/>
                          </a:solidFill>
                          <a:effectLst/>
                          <a:latin typeface="Arial" panose="020B0604020202020204" pitchFamily="34" charset="0"/>
                          <a:cs typeface="Arial" panose="020B0604020202020204" pitchFamily="34" charset="0"/>
                        </a:rPr>
                        <a:t>Above Average</a:t>
                      </a:r>
                    </a:p>
                  </a:txBody>
                  <a:tcPr marT="45721" marB="4572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smtClean="0">
                          <a:ln>
                            <a:noFill/>
                          </a:ln>
                          <a:solidFill>
                            <a:srgbClr val="FF9900"/>
                          </a:solidFill>
                          <a:effectLst/>
                          <a:latin typeface="Arial" panose="020B0604020202020204" pitchFamily="34" charset="0"/>
                          <a:cs typeface="Arial" panose="020B0604020202020204" pitchFamily="34" charset="0"/>
                        </a:rPr>
                        <a:t>Average</a:t>
                      </a: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4">
                  <a:txBody>
                    <a:bodyPr/>
                    <a:lstStyle/>
                    <a:p>
                      <a:pPr marL="0" marR="0" lvl="0" indent="0" algn="ctr"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endParaRPr kumimoji="0" lang="en-GB" sz="1800" b="0" i="0" u="none" strike="noStrike" cap="none" normalizeH="0" baseline="0" smtClean="0">
                        <a:ln>
                          <a:noFill/>
                        </a:ln>
                        <a:solidFill>
                          <a:srgbClr val="FF0000"/>
                        </a:solidFill>
                        <a:effectLst/>
                        <a:latin typeface="Arial" panose="020B0604020202020204" pitchFamily="34" charset="0"/>
                        <a:cs typeface="Arial" panose="020B0604020202020204" pitchFamily="34" charset="0"/>
                      </a:endParaRPr>
                    </a:p>
                    <a:p>
                      <a:pPr marL="0" marR="0" lvl="0" indent="0" algn="ctr"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endParaRPr kumimoji="0" lang="en-GB" sz="1800" b="0" i="0" u="none" strike="noStrike" cap="none" normalizeH="0" baseline="0" smtClean="0">
                        <a:ln>
                          <a:noFill/>
                        </a:ln>
                        <a:solidFill>
                          <a:srgbClr val="FF0000"/>
                        </a:solidFill>
                        <a:effectLst/>
                        <a:latin typeface="Arial" panose="020B0604020202020204" pitchFamily="34" charset="0"/>
                        <a:cs typeface="Arial" panose="020B0604020202020204" pitchFamily="34" charset="0"/>
                      </a:endParaRPr>
                    </a:p>
                    <a:p>
                      <a:pPr marL="0" marR="0" lvl="0" indent="0" algn="ctr"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smtClean="0">
                          <a:ln>
                            <a:noFill/>
                          </a:ln>
                          <a:solidFill>
                            <a:srgbClr val="FF0000"/>
                          </a:solidFill>
                          <a:effectLst/>
                          <a:latin typeface="Arial" panose="020B0604020202020204" pitchFamily="34" charset="0"/>
                          <a:cs typeface="Arial" panose="020B0604020202020204" pitchFamily="34" charset="0"/>
                        </a:rPr>
                        <a:t>Low</a:t>
                      </a:r>
                    </a:p>
                  </a:txBody>
                  <a:tcPr marT="45721" marB="4572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4187">
                <a:tc>
                  <a:txBody>
                    <a:bodyPr/>
                    <a:lstStyle/>
                    <a:p>
                      <a:pPr marL="0" marR="0" lvl="0" indent="0" algn="l"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smtClean="0">
                          <a:ln>
                            <a:noFill/>
                          </a:ln>
                          <a:solidFill>
                            <a:srgbClr val="FF0000"/>
                          </a:solidFill>
                          <a:effectLst/>
                          <a:latin typeface="Arial" panose="020B0604020202020204" pitchFamily="34" charset="0"/>
                          <a:cs typeface="Arial" panose="020B0604020202020204" pitchFamily="34" charset="0"/>
                        </a:rPr>
                        <a:t>Above Average</a:t>
                      </a:r>
                    </a:p>
                  </a:txBody>
                  <a:tcPr marT="45721" marB="4572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smtClean="0">
                          <a:ln>
                            <a:noFill/>
                          </a:ln>
                          <a:solidFill>
                            <a:srgbClr val="008000"/>
                          </a:solidFill>
                          <a:effectLst/>
                          <a:latin typeface="Arial" panose="020B0604020202020204" pitchFamily="34" charset="0"/>
                          <a:cs typeface="Arial" panose="020B0604020202020204" pitchFamily="34" charset="0"/>
                        </a:rPr>
                        <a:t>Below Average</a:t>
                      </a: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IE"/>
                    </a:p>
                  </a:txBody>
                  <a:tcPr/>
                </a:tc>
              </a:tr>
              <a:tr h="384187">
                <a:tc>
                  <a:txBody>
                    <a:bodyPr/>
                    <a:lstStyle/>
                    <a:p>
                      <a:pPr marL="0" marR="0" lvl="0" indent="0" algn="l"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smtClean="0">
                          <a:ln>
                            <a:noFill/>
                          </a:ln>
                          <a:solidFill>
                            <a:srgbClr val="FF9900"/>
                          </a:solidFill>
                          <a:effectLst/>
                          <a:latin typeface="Arial" panose="020B0604020202020204" pitchFamily="34" charset="0"/>
                          <a:cs typeface="Arial" panose="020B0604020202020204" pitchFamily="34" charset="0"/>
                        </a:rPr>
                        <a:t>Average</a:t>
                      </a:r>
                    </a:p>
                  </a:txBody>
                  <a:tcPr marT="45721" marB="4572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smtClean="0">
                          <a:ln>
                            <a:noFill/>
                          </a:ln>
                          <a:solidFill>
                            <a:srgbClr val="FF0000"/>
                          </a:solidFill>
                          <a:effectLst/>
                          <a:latin typeface="Arial" panose="020B0604020202020204" pitchFamily="34" charset="0"/>
                          <a:cs typeface="Arial" panose="020B0604020202020204" pitchFamily="34" charset="0"/>
                        </a:rPr>
                        <a:t>Above Average</a:t>
                      </a: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IE"/>
                    </a:p>
                  </a:txBody>
                  <a:tcPr/>
                </a:tc>
              </a:tr>
              <a:tr h="385775">
                <a:tc>
                  <a:txBody>
                    <a:bodyPr/>
                    <a:lstStyle/>
                    <a:p>
                      <a:pPr marL="0" marR="0" lvl="0" indent="0" algn="l"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smtClean="0">
                          <a:ln>
                            <a:noFill/>
                          </a:ln>
                          <a:solidFill>
                            <a:srgbClr val="008000"/>
                          </a:solidFill>
                          <a:effectLst/>
                          <a:latin typeface="Arial" panose="020B0604020202020204" pitchFamily="34" charset="0"/>
                          <a:cs typeface="Arial" panose="020B0604020202020204" pitchFamily="34" charset="0"/>
                        </a:rPr>
                        <a:t>Below Average</a:t>
                      </a:r>
                    </a:p>
                  </a:txBody>
                  <a:tcPr marT="45721" marB="4572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smtClean="0">
                          <a:ln>
                            <a:noFill/>
                          </a:ln>
                          <a:solidFill>
                            <a:srgbClr val="FF0000"/>
                          </a:solidFill>
                          <a:effectLst/>
                          <a:latin typeface="Arial" panose="020B0604020202020204" pitchFamily="34" charset="0"/>
                          <a:cs typeface="Arial" panose="020B0604020202020204" pitchFamily="34" charset="0"/>
                        </a:rPr>
                        <a:t>Above Average</a:t>
                      </a: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IE"/>
                    </a:p>
                  </a:txBody>
                  <a:tcPr/>
                </a:tc>
              </a:tr>
              <a:tr h="382599">
                <a:tc>
                  <a:txBody>
                    <a:bodyPr/>
                    <a:lstStyle/>
                    <a:p>
                      <a:pPr marL="0" marR="0" lvl="0" indent="0" algn="l"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smtClean="0">
                          <a:ln>
                            <a:noFill/>
                          </a:ln>
                          <a:solidFill>
                            <a:srgbClr val="FF9900"/>
                          </a:solidFill>
                          <a:effectLst/>
                          <a:latin typeface="Arial" panose="020B0604020202020204" pitchFamily="34" charset="0"/>
                          <a:cs typeface="Arial" panose="020B0604020202020204" pitchFamily="34" charset="0"/>
                        </a:rPr>
                        <a:t>Average</a:t>
                      </a:r>
                    </a:p>
                  </a:txBody>
                  <a:tcPr marT="45721" marB="4572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smtClean="0">
                          <a:ln>
                            <a:noFill/>
                          </a:ln>
                          <a:solidFill>
                            <a:srgbClr val="FF9900"/>
                          </a:solidFill>
                          <a:effectLst/>
                          <a:latin typeface="Arial" panose="020B0604020202020204" pitchFamily="34" charset="0"/>
                          <a:cs typeface="Arial" panose="020B0604020202020204" pitchFamily="34" charset="0"/>
                        </a:rPr>
                        <a:t>Average</a:t>
                      </a: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a:txBody>
                    <a:bodyPr/>
                    <a:lstStyle/>
                    <a:p>
                      <a:pPr marL="0" marR="0" lvl="0" indent="0" algn="ctr"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endParaRPr kumimoji="0" lang="en-GB" sz="1800" b="0" i="0" u="none" strike="noStrike" cap="none" normalizeH="0" baseline="0" smtClean="0">
                        <a:ln>
                          <a:noFill/>
                        </a:ln>
                        <a:solidFill>
                          <a:srgbClr val="002B71"/>
                        </a:solidFill>
                        <a:effectLst/>
                        <a:latin typeface="Arial" panose="020B0604020202020204" pitchFamily="34" charset="0"/>
                        <a:cs typeface="Arial" panose="020B0604020202020204" pitchFamily="34" charset="0"/>
                      </a:endParaRPr>
                    </a:p>
                    <a:p>
                      <a:pPr marL="0" marR="0" lvl="0" indent="0" algn="ctr"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smtClean="0">
                          <a:ln>
                            <a:noFill/>
                          </a:ln>
                          <a:solidFill>
                            <a:srgbClr val="FF9900"/>
                          </a:solidFill>
                          <a:effectLst/>
                          <a:latin typeface="Arial" panose="020B0604020202020204" pitchFamily="34" charset="0"/>
                          <a:cs typeface="Arial" panose="020B0604020202020204" pitchFamily="34" charset="0"/>
                        </a:rPr>
                        <a:t>Medium</a:t>
                      </a:r>
                    </a:p>
                  </a:txBody>
                  <a:tcPr marT="45721" marB="4572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5775">
                <a:tc>
                  <a:txBody>
                    <a:bodyPr/>
                    <a:lstStyle/>
                    <a:p>
                      <a:pPr marL="0" marR="0" lvl="0" indent="0" algn="l"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smtClean="0">
                          <a:ln>
                            <a:noFill/>
                          </a:ln>
                          <a:solidFill>
                            <a:srgbClr val="FF9900"/>
                          </a:solidFill>
                          <a:effectLst/>
                          <a:latin typeface="Arial" panose="020B0604020202020204" pitchFamily="34" charset="0"/>
                          <a:cs typeface="Arial" panose="020B0604020202020204" pitchFamily="34" charset="0"/>
                        </a:rPr>
                        <a:t>Average</a:t>
                      </a:r>
                    </a:p>
                  </a:txBody>
                  <a:tcPr marT="45721" marB="4572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smtClean="0">
                          <a:ln>
                            <a:noFill/>
                          </a:ln>
                          <a:solidFill>
                            <a:srgbClr val="008000"/>
                          </a:solidFill>
                          <a:effectLst/>
                          <a:latin typeface="Arial" panose="020B0604020202020204" pitchFamily="34" charset="0"/>
                          <a:cs typeface="Arial" panose="020B0604020202020204" pitchFamily="34" charset="0"/>
                        </a:rPr>
                        <a:t>Below Average</a:t>
                      </a: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IE"/>
                    </a:p>
                  </a:txBody>
                  <a:tcPr/>
                </a:tc>
              </a:tr>
              <a:tr h="384187">
                <a:tc>
                  <a:txBody>
                    <a:bodyPr/>
                    <a:lstStyle/>
                    <a:p>
                      <a:pPr marL="0" marR="0" lvl="0" indent="0" algn="l"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smtClean="0">
                          <a:ln>
                            <a:noFill/>
                          </a:ln>
                          <a:solidFill>
                            <a:srgbClr val="008000"/>
                          </a:solidFill>
                          <a:effectLst/>
                          <a:latin typeface="Arial" panose="020B0604020202020204" pitchFamily="34" charset="0"/>
                          <a:cs typeface="Arial" panose="020B0604020202020204" pitchFamily="34" charset="0"/>
                        </a:rPr>
                        <a:t>Below Average</a:t>
                      </a:r>
                    </a:p>
                  </a:txBody>
                  <a:tcPr marT="45721" marB="4572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smtClean="0">
                          <a:ln>
                            <a:noFill/>
                          </a:ln>
                          <a:solidFill>
                            <a:srgbClr val="FF9900"/>
                          </a:solidFill>
                          <a:effectLst/>
                          <a:latin typeface="Arial" panose="020B0604020202020204" pitchFamily="34" charset="0"/>
                          <a:cs typeface="Arial" panose="020B0604020202020204" pitchFamily="34" charset="0"/>
                        </a:rPr>
                        <a:t>Average</a:t>
                      </a: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IE"/>
                    </a:p>
                  </a:txBody>
                  <a:tcPr/>
                </a:tc>
              </a:tr>
              <a:tr h="384187">
                <a:tc>
                  <a:txBody>
                    <a:bodyPr/>
                    <a:lstStyle/>
                    <a:p>
                      <a:pPr marL="0" marR="0" lvl="0" indent="0" algn="l"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dirty="0" smtClean="0">
                          <a:ln>
                            <a:noFill/>
                          </a:ln>
                          <a:solidFill>
                            <a:srgbClr val="008000"/>
                          </a:solidFill>
                          <a:effectLst/>
                          <a:latin typeface="Arial" panose="020B0604020202020204" pitchFamily="34" charset="0"/>
                          <a:cs typeface="Arial" panose="020B0604020202020204" pitchFamily="34" charset="0"/>
                        </a:rPr>
                        <a:t>Below Average</a:t>
                      </a:r>
                    </a:p>
                  </a:txBody>
                  <a:tcPr marT="45721" marB="4572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smtClean="0">
                          <a:ln>
                            <a:noFill/>
                          </a:ln>
                          <a:solidFill>
                            <a:srgbClr val="008000"/>
                          </a:solidFill>
                          <a:effectLst/>
                          <a:latin typeface="Arial" panose="020B0604020202020204" pitchFamily="34" charset="0"/>
                          <a:cs typeface="Arial" panose="020B0604020202020204" pitchFamily="34" charset="0"/>
                        </a:rPr>
                        <a:t>Below Average</a:t>
                      </a: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0" fontAlgn="base" latinLnBrk="0" hangingPunct="0">
                        <a:lnSpc>
                          <a:spcPct val="106000"/>
                        </a:lnSpc>
                        <a:spcBef>
                          <a:spcPts val="500"/>
                        </a:spcBef>
                        <a:spcAft>
                          <a:spcPct val="0"/>
                        </a:spcAft>
                        <a:buClr>
                          <a:srgbClr val="002B71"/>
                        </a:buClr>
                        <a:buSzPct val="100000"/>
                        <a:buFont typeface="Verdana" pitchFamily="34" charset="0"/>
                        <a:buNone/>
                        <a:tabLst/>
                      </a:pPr>
                      <a:r>
                        <a:rPr kumimoji="0" lang="en-GB" sz="1800" b="0" i="0" u="none" strike="noStrike" cap="none" normalizeH="0" baseline="0" dirty="0" smtClean="0">
                          <a:ln>
                            <a:noFill/>
                          </a:ln>
                          <a:solidFill>
                            <a:srgbClr val="008000"/>
                          </a:solidFill>
                          <a:effectLst/>
                          <a:latin typeface="Arial" panose="020B0604020202020204" pitchFamily="34" charset="0"/>
                          <a:cs typeface="Arial" panose="020B0604020202020204" pitchFamily="34" charset="0"/>
                        </a:rPr>
                        <a:t>High</a:t>
                      </a:r>
                    </a:p>
                  </a:txBody>
                  <a:tcPr marT="45721" marB="4572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260140" name="Picture 44" descr="MCj0432586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75694" y="2780241"/>
            <a:ext cx="503237" cy="503238"/>
          </a:xfrm>
          <a:prstGeom prst="rect">
            <a:avLst/>
          </a:prstGeom>
          <a:solidFill>
            <a:srgbClr val="FFC000"/>
          </a:solidFill>
          <a:ln>
            <a:noFill/>
          </a:ln>
          <a:extLst/>
        </p:spPr>
      </p:pic>
      <p:pic>
        <p:nvPicPr>
          <p:cNvPr id="260141" name="Picture 45" descr="MCj0432586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07719" y="2420937"/>
            <a:ext cx="503238" cy="503238"/>
          </a:xfrm>
          <a:prstGeom prst="rect">
            <a:avLst/>
          </a:prstGeom>
          <a:solidFill>
            <a:srgbClr val="FFC000"/>
          </a:solidFill>
          <a:ln>
            <a:noFill/>
          </a:ln>
          <a:extLst/>
        </p:spPr>
      </p:pic>
      <p:pic>
        <p:nvPicPr>
          <p:cNvPr id="260142" name="Picture 46" descr="MCj0432586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28012" y="2698749"/>
            <a:ext cx="503237" cy="503238"/>
          </a:xfrm>
          <a:prstGeom prst="rect">
            <a:avLst/>
          </a:prstGeom>
          <a:solidFill>
            <a:srgbClr val="FFC000"/>
          </a:solidFill>
          <a:ln>
            <a:noFill/>
          </a:ln>
          <a:extLst/>
        </p:spPr>
      </p:pic>
      <p:grpSp>
        <p:nvGrpSpPr>
          <p:cNvPr id="260143" name="Group 47"/>
          <p:cNvGrpSpPr>
            <a:grpSpLocks/>
          </p:cNvGrpSpPr>
          <p:nvPr/>
        </p:nvGrpSpPr>
        <p:grpSpPr bwMode="auto">
          <a:xfrm rot="-705439">
            <a:off x="7484459" y="5727699"/>
            <a:ext cx="1538288" cy="830263"/>
            <a:chOff x="4349" y="2975"/>
            <a:chExt cx="1026" cy="500"/>
          </a:xfrm>
        </p:grpSpPr>
        <p:sp>
          <p:nvSpPr>
            <p:cNvPr id="39985" name="AutoShape 48"/>
            <p:cNvSpPr>
              <a:spLocks noChangeArrowheads="1"/>
            </p:cNvSpPr>
            <p:nvPr/>
          </p:nvSpPr>
          <p:spPr bwMode="auto">
            <a:xfrm>
              <a:off x="4377" y="2976"/>
              <a:ext cx="998" cy="499"/>
            </a:xfrm>
            <a:prstGeom prst="foldedCorner">
              <a:avLst>
                <a:gd name="adj" fmla="val 12500"/>
              </a:avLst>
            </a:prstGeom>
            <a:solidFill>
              <a:srgbClr val="FFD47D"/>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n-IE">
                <a:latin typeface="Arial" panose="020B0604020202020204" pitchFamily="34" charset="0"/>
              </a:endParaRPr>
            </a:p>
          </p:txBody>
        </p:sp>
        <p:sp>
          <p:nvSpPr>
            <p:cNvPr id="39986" name="Text Box 49"/>
            <p:cNvSpPr txBox="1">
              <a:spLocks noChangeArrowheads="1"/>
            </p:cNvSpPr>
            <p:nvPr/>
          </p:nvSpPr>
          <p:spPr bwMode="auto">
            <a:xfrm>
              <a:off x="4349" y="2975"/>
              <a:ext cx="1001" cy="488"/>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98000"/>
                </a:lnSpc>
              </a:pPr>
              <a:r>
                <a:rPr lang="en-GB" sz="1200" dirty="0">
                  <a:latin typeface="Arial" panose="020B0604020202020204" pitchFamily="34" charset="0"/>
                </a:rPr>
                <a:t>If no Inspections, Company Performance is Medium</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60099"/>
                                        </p:tgtEl>
                                        <p:attrNameLst>
                                          <p:attrName>style.visibility</p:attrName>
                                        </p:attrNameLst>
                                      </p:cBhvr>
                                      <p:to>
                                        <p:strVal val="visible"/>
                                      </p:to>
                                    </p:set>
                                    <p:animEffect transition="in" filter="fade">
                                      <p:cBhvr>
                                        <p:cTn id="7" dur="500"/>
                                        <p:tgtEl>
                                          <p:spTgt spid="260099"/>
                                        </p:tgtEl>
                                      </p:cBhvr>
                                    </p:animEffect>
                                  </p:childTnLst>
                                </p:cTn>
                              </p:par>
                            </p:childTnLst>
                          </p:cTn>
                        </p:par>
                        <p:par>
                          <p:cTn id="8" fill="hold" nodeType="afterGroup">
                            <p:stCondLst>
                              <p:cond delay="500"/>
                            </p:stCondLst>
                            <p:childTnLst>
                              <p:par>
                                <p:cTn id="9" presetID="47" presetClass="entr" presetSubtype="0" fill="hold" nodeType="afterEffect">
                                  <p:stCondLst>
                                    <p:cond delay="0"/>
                                  </p:stCondLst>
                                  <p:childTnLst>
                                    <p:set>
                                      <p:cBhvr>
                                        <p:cTn id="10" dur="1" fill="hold">
                                          <p:stCondLst>
                                            <p:cond delay="0"/>
                                          </p:stCondLst>
                                        </p:cTn>
                                        <p:tgtEl>
                                          <p:spTgt spid="260140"/>
                                        </p:tgtEl>
                                        <p:attrNameLst>
                                          <p:attrName>style.visibility</p:attrName>
                                        </p:attrNameLst>
                                      </p:cBhvr>
                                      <p:to>
                                        <p:strVal val="visible"/>
                                      </p:to>
                                    </p:set>
                                    <p:animEffect transition="in" filter="fade">
                                      <p:cBhvr>
                                        <p:cTn id="11" dur="500"/>
                                        <p:tgtEl>
                                          <p:spTgt spid="260140"/>
                                        </p:tgtEl>
                                      </p:cBhvr>
                                    </p:animEffect>
                                    <p:anim calcmode="lin" valueType="num">
                                      <p:cBhvr>
                                        <p:cTn id="12" dur="500" fill="hold"/>
                                        <p:tgtEl>
                                          <p:spTgt spid="260140"/>
                                        </p:tgtEl>
                                        <p:attrNameLst>
                                          <p:attrName>ppt_x</p:attrName>
                                        </p:attrNameLst>
                                      </p:cBhvr>
                                      <p:tavLst>
                                        <p:tav tm="0">
                                          <p:val>
                                            <p:strVal val="#ppt_x"/>
                                          </p:val>
                                        </p:tav>
                                        <p:tav tm="100000">
                                          <p:val>
                                            <p:strVal val="#ppt_x"/>
                                          </p:val>
                                        </p:tav>
                                      </p:tavLst>
                                    </p:anim>
                                    <p:anim calcmode="lin" valueType="num">
                                      <p:cBhvr>
                                        <p:cTn id="13" dur="500" fill="hold"/>
                                        <p:tgtEl>
                                          <p:spTgt spid="260140"/>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000"/>
                            </p:stCondLst>
                            <p:childTnLst>
                              <p:par>
                                <p:cTn id="15" presetID="47" presetClass="entr" presetSubtype="0" fill="hold" nodeType="afterEffect">
                                  <p:stCondLst>
                                    <p:cond delay="0"/>
                                  </p:stCondLst>
                                  <p:childTnLst>
                                    <p:set>
                                      <p:cBhvr>
                                        <p:cTn id="16" dur="1" fill="hold">
                                          <p:stCondLst>
                                            <p:cond delay="0"/>
                                          </p:stCondLst>
                                        </p:cTn>
                                        <p:tgtEl>
                                          <p:spTgt spid="260141"/>
                                        </p:tgtEl>
                                        <p:attrNameLst>
                                          <p:attrName>style.visibility</p:attrName>
                                        </p:attrNameLst>
                                      </p:cBhvr>
                                      <p:to>
                                        <p:strVal val="visible"/>
                                      </p:to>
                                    </p:set>
                                    <p:animEffect transition="in" filter="fade">
                                      <p:cBhvr>
                                        <p:cTn id="17" dur="500"/>
                                        <p:tgtEl>
                                          <p:spTgt spid="260141"/>
                                        </p:tgtEl>
                                      </p:cBhvr>
                                    </p:animEffect>
                                    <p:anim calcmode="lin" valueType="num">
                                      <p:cBhvr>
                                        <p:cTn id="18" dur="500" fill="hold"/>
                                        <p:tgtEl>
                                          <p:spTgt spid="260141"/>
                                        </p:tgtEl>
                                        <p:attrNameLst>
                                          <p:attrName>ppt_x</p:attrName>
                                        </p:attrNameLst>
                                      </p:cBhvr>
                                      <p:tavLst>
                                        <p:tav tm="0">
                                          <p:val>
                                            <p:strVal val="#ppt_x"/>
                                          </p:val>
                                        </p:tav>
                                        <p:tav tm="100000">
                                          <p:val>
                                            <p:strVal val="#ppt_x"/>
                                          </p:val>
                                        </p:tav>
                                      </p:tavLst>
                                    </p:anim>
                                    <p:anim calcmode="lin" valueType="num">
                                      <p:cBhvr>
                                        <p:cTn id="19" dur="500" fill="hold"/>
                                        <p:tgtEl>
                                          <p:spTgt spid="260141"/>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500"/>
                            </p:stCondLst>
                            <p:childTnLst>
                              <p:par>
                                <p:cTn id="21" presetID="47" presetClass="entr" presetSubtype="0" fill="hold" nodeType="afterEffect">
                                  <p:stCondLst>
                                    <p:cond delay="0"/>
                                  </p:stCondLst>
                                  <p:childTnLst>
                                    <p:set>
                                      <p:cBhvr>
                                        <p:cTn id="22" dur="1" fill="hold">
                                          <p:stCondLst>
                                            <p:cond delay="0"/>
                                          </p:stCondLst>
                                        </p:cTn>
                                        <p:tgtEl>
                                          <p:spTgt spid="260142"/>
                                        </p:tgtEl>
                                        <p:attrNameLst>
                                          <p:attrName>style.visibility</p:attrName>
                                        </p:attrNameLst>
                                      </p:cBhvr>
                                      <p:to>
                                        <p:strVal val="visible"/>
                                      </p:to>
                                    </p:set>
                                    <p:animEffect transition="in" filter="fade">
                                      <p:cBhvr>
                                        <p:cTn id="23" dur="500"/>
                                        <p:tgtEl>
                                          <p:spTgt spid="260142"/>
                                        </p:tgtEl>
                                      </p:cBhvr>
                                    </p:animEffect>
                                    <p:anim calcmode="lin" valueType="num">
                                      <p:cBhvr>
                                        <p:cTn id="24" dur="500" fill="hold"/>
                                        <p:tgtEl>
                                          <p:spTgt spid="260142"/>
                                        </p:tgtEl>
                                        <p:attrNameLst>
                                          <p:attrName>ppt_x</p:attrName>
                                        </p:attrNameLst>
                                      </p:cBhvr>
                                      <p:tavLst>
                                        <p:tav tm="0">
                                          <p:val>
                                            <p:strVal val="#ppt_x"/>
                                          </p:val>
                                        </p:tav>
                                        <p:tav tm="100000">
                                          <p:val>
                                            <p:strVal val="#ppt_x"/>
                                          </p:val>
                                        </p:tav>
                                      </p:tavLst>
                                    </p:anim>
                                    <p:anim calcmode="lin" valueType="num">
                                      <p:cBhvr>
                                        <p:cTn id="25" dur="500" fill="hold"/>
                                        <p:tgtEl>
                                          <p:spTgt spid="260142"/>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5" presetClass="entr" presetSubtype="0" fill="hold" nodeType="clickEffect">
                                  <p:stCondLst>
                                    <p:cond delay="0"/>
                                  </p:stCondLst>
                                  <p:childTnLst>
                                    <p:set>
                                      <p:cBhvr>
                                        <p:cTn id="29" dur="1" fill="hold">
                                          <p:stCondLst>
                                            <p:cond delay="0"/>
                                          </p:stCondLst>
                                        </p:cTn>
                                        <p:tgtEl>
                                          <p:spTgt spid="260143"/>
                                        </p:tgtEl>
                                        <p:attrNameLst>
                                          <p:attrName>style.visibility</p:attrName>
                                        </p:attrNameLst>
                                      </p:cBhvr>
                                      <p:to>
                                        <p:strVal val="visible"/>
                                      </p:to>
                                    </p:set>
                                    <p:animEffect transition="in" filter="fade">
                                      <p:cBhvr>
                                        <p:cTn id="30" dur="2000"/>
                                        <p:tgtEl>
                                          <p:spTgt spid="260143"/>
                                        </p:tgtEl>
                                      </p:cBhvr>
                                    </p:animEffect>
                                    <p:anim calcmode="lin" valueType="num">
                                      <p:cBhvr>
                                        <p:cTn id="31" dur="2000" fill="hold"/>
                                        <p:tgtEl>
                                          <p:spTgt spid="260143"/>
                                        </p:tgtEl>
                                        <p:attrNameLst>
                                          <p:attrName>ppt_w</p:attrName>
                                        </p:attrNameLst>
                                      </p:cBhvr>
                                      <p:tavLst>
                                        <p:tav tm="0" fmla="#ppt_w*sin(2.5*pi*$)">
                                          <p:val>
                                            <p:fltVal val="0"/>
                                          </p:val>
                                        </p:tav>
                                        <p:tav tm="100000">
                                          <p:val>
                                            <p:fltVal val="1"/>
                                          </p:val>
                                        </p:tav>
                                      </p:tavLst>
                                    </p:anim>
                                    <p:anim calcmode="lin" valueType="num">
                                      <p:cBhvr>
                                        <p:cTn id="32" dur="2000" fill="hold"/>
                                        <p:tgtEl>
                                          <p:spTgt spid="26014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r>
              <a:rPr lang="en-GB" dirty="0" smtClean="0"/>
              <a:t>Determine Company Indexes</a:t>
            </a:r>
            <a:endParaRPr lang="en-GB" sz="1400" dirty="0" smtClean="0"/>
          </a:p>
        </p:txBody>
      </p:sp>
      <p:sp>
        <p:nvSpPr>
          <p:cNvPr id="38914"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7831CC18-B7EC-46D1-A1BE-7F33B6A349C5}" type="slidenum">
              <a:rPr lang="en-GB" sz="900" smtClean="0">
                <a:solidFill>
                  <a:srgbClr val="FFFFFF"/>
                </a:solidFill>
                <a:latin typeface="Arial" panose="020B0604020202020204" pitchFamily="34" charset="0"/>
              </a:rPr>
              <a:pPr/>
              <a:t>21</a:t>
            </a:fld>
            <a:endParaRPr lang="en-GB" sz="900" smtClean="0">
              <a:solidFill>
                <a:srgbClr val="FFFFFF"/>
              </a:solidFill>
              <a:latin typeface="Arial" panose="020B0604020202020204" pitchFamily="34" charset="0"/>
            </a:endParaRPr>
          </a:p>
        </p:txBody>
      </p:sp>
      <p:sp>
        <p:nvSpPr>
          <p:cNvPr id="259075" name="Text Box 3"/>
          <p:cNvSpPr txBox="1">
            <a:spLocks noChangeArrowheads="1"/>
          </p:cNvSpPr>
          <p:nvPr/>
        </p:nvSpPr>
        <p:spPr bwMode="auto">
          <a:xfrm>
            <a:off x="539750" y="2420938"/>
            <a:ext cx="1625600" cy="3079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r>
              <a:rPr lang="en-GB" sz="1600" dirty="0">
                <a:latin typeface="Arial" panose="020B0604020202020204" pitchFamily="34" charset="0"/>
              </a:rPr>
              <a:t>Detention Index</a:t>
            </a:r>
          </a:p>
        </p:txBody>
      </p:sp>
      <p:sp>
        <p:nvSpPr>
          <p:cNvPr id="259076" name="Text Box 4"/>
          <p:cNvSpPr txBox="1">
            <a:spLocks noChangeArrowheads="1"/>
          </p:cNvSpPr>
          <p:nvPr/>
        </p:nvSpPr>
        <p:spPr bwMode="auto">
          <a:xfrm>
            <a:off x="4297458" y="1998663"/>
            <a:ext cx="768159" cy="417358"/>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latin typeface="Arial" panose="020B0604020202020204" pitchFamily="34" charset="0"/>
              </a:rPr>
              <a:t>5.5 % </a:t>
            </a:r>
            <a:br>
              <a:rPr lang="en-GB" sz="1600">
                <a:latin typeface="Arial" panose="020B0604020202020204" pitchFamily="34" charset="0"/>
              </a:rPr>
            </a:br>
            <a:r>
              <a:rPr lang="en-GB" sz="800">
                <a:latin typeface="Arial" panose="020B0604020202020204" pitchFamily="34" charset="0"/>
              </a:rPr>
              <a:t>det./insp.</a:t>
            </a:r>
          </a:p>
        </p:txBody>
      </p:sp>
      <p:sp>
        <p:nvSpPr>
          <p:cNvPr id="259077" name="Line 5"/>
          <p:cNvSpPr>
            <a:spLocks noChangeShapeType="1"/>
          </p:cNvSpPr>
          <p:nvPr/>
        </p:nvSpPr>
        <p:spPr bwMode="auto">
          <a:xfrm>
            <a:off x="4679950" y="2486025"/>
            <a:ext cx="0" cy="63023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grpSp>
        <p:nvGrpSpPr>
          <p:cNvPr id="259078" name="Group 6"/>
          <p:cNvGrpSpPr>
            <a:grpSpLocks/>
          </p:cNvGrpSpPr>
          <p:nvPr/>
        </p:nvGrpSpPr>
        <p:grpSpPr bwMode="auto">
          <a:xfrm>
            <a:off x="982663" y="3140075"/>
            <a:ext cx="7262812" cy="576263"/>
            <a:chOff x="619" y="1978"/>
            <a:chExt cx="4575" cy="363"/>
          </a:xfrm>
        </p:grpSpPr>
        <p:sp>
          <p:nvSpPr>
            <p:cNvPr id="38955" name="Rectangle 7"/>
            <p:cNvSpPr>
              <a:spLocks noChangeArrowheads="1"/>
            </p:cNvSpPr>
            <p:nvPr/>
          </p:nvSpPr>
          <p:spPr bwMode="auto">
            <a:xfrm>
              <a:off x="619" y="1978"/>
              <a:ext cx="1815" cy="363"/>
            </a:xfrm>
            <a:prstGeom prst="rect">
              <a:avLst/>
            </a:prstGeom>
            <a:gradFill rotWithShape="1">
              <a:gsLst>
                <a:gs pos="0">
                  <a:srgbClr val="AECEAE">
                    <a:alpha val="0"/>
                  </a:srgbClr>
                </a:gs>
                <a:gs pos="100000">
                  <a:srgbClr val="006600">
                    <a:alpha val="50998"/>
                  </a:srgbClr>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800">
                <a:solidFill>
                  <a:schemeClr val="hlink"/>
                </a:solidFill>
                <a:latin typeface="Arial" panose="020B0604020202020204" pitchFamily="34" charset="0"/>
              </a:endParaRPr>
            </a:p>
          </p:txBody>
        </p:sp>
        <p:sp>
          <p:nvSpPr>
            <p:cNvPr id="38956" name="Rectangle 8"/>
            <p:cNvSpPr>
              <a:spLocks noChangeArrowheads="1"/>
            </p:cNvSpPr>
            <p:nvPr/>
          </p:nvSpPr>
          <p:spPr bwMode="auto">
            <a:xfrm>
              <a:off x="2427" y="1978"/>
              <a:ext cx="1043" cy="363"/>
            </a:xfrm>
            <a:prstGeom prst="rect">
              <a:avLst/>
            </a:prstGeom>
            <a:solidFill>
              <a:srgbClr val="FFAD75"/>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800">
                <a:solidFill>
                  <a:schemeClr val="hlink"/>
                </a:solidFill>
                <a:latin typeface="Arial" panose="020B0604020202020204" pitchFamily="34" charset="0"/>
              </a:endParaRPr>
            </a:p>
          </p:txBody>
        </p:sp>
        <p:sp>
          <p:nvSpPr>
            <p:cNvPr id="38957" name="Rectangle 9"/>
            <p:cNvSpPr>
              <a:spLocks noChangeArrowheads="1"/>
            </p:cNvSpPr>
            <p:nvPr/>
          </p:nvSpPr>
          <p:spPr bwMode="auto">
            <a:xfrm>
              <a:off x="3470" y="1978"/>
              <a:ext cx="1724" cy="363"/>
            </a:xfrm>
            <a:prstGeom prst="rect">
              <a:avLst/>
            </a:prstGeom>
            <a:gradFill rotWithShape="1">
              <a:gsLst>
                <a:gs pos="0">
                  <a:srgbClr val="FF2424">
                    <a:alpha val="60001"/>
                  </a:srgbClr>
                </a:gs>
                <a:gs pos="100000">
                  <a:srgbClr val="FF0000">
                    <a:alpha val="0"/>
                  </a:srgbClr>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800">
                <a:solidFill>
                  <a:schemeClr val="hlink"/>
                </a:solidFill>
                <a:latin typeface="Arial" panose="020B0604020202020204" pitchFamily="34" charset="0"/>
              </a:endParaRPr>
            </a:p>
          </p:txBody>
        </p:sp>
        <p:sp>
          <p:nvSpPr>
            <p:cNvPr id="38958" name="Text Box 10"/>
            <p:cNvSpPr txBox="1">
              <a:spLocks noChangeArrowheads="1"/>
            </p:cNvSpPr>
            <p:nvPr/>
          </p:nvSpPr>
          <p:spPr bwMode="auto">
            <a:xfrm>
              <a:off x="1372" y="2062"/>
              <a:ext cx="974" cy="19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006600"/>
                  </a:solidFill>
                  <a:latin typeface="Arial" panose="020B0604020202020204" pitchFamily="34" charset="0"/>
                </a:rPr>
                <a:t>Below Average</a:t>
              </a:r>
            </a:p>
          </p:txBody>
        </p:sp>
        <p:sp>
          <p:nvSpPr>
            <p:cNvPr id="38959" name="Text Box 11"/>
            <p:cNvSpPr txBox="1">
              <a:spLocks noChangeArrowheads="1"/>
            </p:cNvSpPr>
            <p:nvPr/>
          </p:nvSpPr>
          <p:spPr bwMode="auto">
            <a:xfrm>
              <a:off x="2550" y="2063"/>
              <a:ext cx="797" cy="19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FF6600"/>
                  </a:solidFill>
                  <a:latin typeface="Arial" panose="020B0604020202020204" pitchFamily="34" charset="0"/>
                </a:rPr>
                <a:t>On Average</a:t>
              </a:r>
            </a:p>
          </p:txBody>
        </p:sp>
        <p:sp>
          <p:nvSpPr>
            <p:cNvPr id="38960" name="Text Box 12"/>
            <p:cNvSpPr txBox="1">
              <a:spLocks noChangeArrowheads="1"/>
            </p:cNvSpPr>
            <p:nvPr/>
          </p:nvSpPr>
          <p:spPr bwMode="auto">
            <a:xfrm>
              <a:off x="3536" y="2063"/>
              <a:ext cx="989" cy="19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FF0000"/>
                  </a:solidFill>
                  <a:latin typeface="Arial" panose="020B0604020202020204" pitchFamily="34" charset="0"/>
                </a:rPr>
                <a:t>Above Average</a:t>
              </a:r>
            </a:p>
          </p:txBody>
        </p:sp>
      </p:grpSp>
      <p:grpSp>
        <p:nvGrpSpPr>
          <p:cNvPr id="259085" name="Group 13"/>
          <p:cNvGrpSpPr>
            <a:grpSpLocks/>
          </p:cNvGrpSpPr>
          <p:nvPr/>
        </p:nvGrpSpPr>
        <p:grpSpPr bwMode="auto">
          <a:xfrm>
            <a:off x="5119688" y="2392363"/>
            <a:ext cx="785812" cy="723900"/>
            <a:chOff x="3225" y="1507"/>
            <a:chExt cx="495" cy="456"/>
          </a:xfrm>
        </p:grpSpPr>
        <p:sp>
          <p:nvSpPr>
            <p:cNvPr id="38953" name="Line 14"/>
            <p:cNvSpPr>
              <a:spLocks noChangeShapeType="1"/>
            </p:cNvSpPr>
            <p:nvPr/>
          </p:nvSpPr>
          <p:spPr bwMode="auto">
            <a:xfrm>
              <a:off x="3466" y="1782"/>
              <a:ext cx="0" cy="181"/>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38954" name="Text Box 15"/>
            <p:cNvSpPr txBox="1">
              <a:spLocks noChangeArrowheads="1"/>
            </p:cNvSpPr>
            <p:nvPr/>
          </p:nvSpPr>
          <p:spPr bwMode="auto">
            <a:xfrm>
              <a:off x="3225" y="1507"/>
              <a:ext cx="495" cy="26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FF0000"/>
                  </a:solidFill>
                  <a:latin typeface="Arial" panose="020B0604020202020204" pitchFamily="34" charset="0"/>
                </a:rPr>
                <a:t>7.5 % </a:t>
              </a:r>
              <a:br>
                <a:rPr lang="en-GB" sz="1600">
                  <a:solidFill>
                    <a:srgbClr val="FF0000"/>
                  </a:solidFill>
                  <a:latin typeface="Arial" panose="020B0604020202020204" pitchFamily="34" charset="0"/>
                </a:rPr>
              </a:br>
              <a:r>
                <a:rPr lang="en-GB" sz="800">
                  <a:solidFill>
                    <a:srgbClr val="FF0000"/>
                  </a:solidFill>
                  <a:latin typeface="Arial" panose="020B0604020202020204" pitchFamily="34" charset="0"/>
                </a:rPr>
                <a:t>det./insp.</a:t>
              </a:r>
            </a:p>
          </p:txBody>
        </p:sp>
      </p:grpSp>
      <p:grpSp>
        <p:nvGrpSpPr>
          <p:cNvPr id="259088" name="Group 16"/>
          <p:cNvGrpSpPr>
            <a:grpSpLocks/>
          </p:cNvGrpSpPr>
          <p:nvPr/>
        </p:nvGrpSpPr>
        <p:grpSpPr bwMode="auto">
          <a:xfrm>
            <a:off x="3468688" y="2392363"/>
            <a:ext cx="768350" cy="723900"/>
            <a:chOff x="2185" y="1507"/>
            <a:chExt cx="484" cy="456"/>
          </a:xfrm>
        </p:grpSpPr>
        <p:sp>
          <p:nvSpPr>
            <p:cNvPr id="38951" name="Line 17"/>
            <p:cNvSpPr>
              <a:spLocks noChangeShapeType="1"/>
            </p:cNvSpPr>
            <p:nvPr/>
          </p:nvSpPr>
          <p:spPr bwMode="auto">
            <a:xfrm>
              <a:off x="2427" y="1782"/>
              <a:ext cx="0" cy="181"/>
            </a:xfrm>
            <a:prstGeom prst="line">
              <a:avLst/>
            </a:prstGeom>
            <a:noFill/>
            <a:ln w="9525">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38952" name="Text Box 18"/>
            <p:cNvSpPr txBox="1">
              <a:spLocks noChangeArrowheads="1"/>
            </p:cNvSpPr>
            <p:nvPr/>
          </p:nvSpPr>
          <p:spPr bwMode="auto">
            <a:xfrm>
              <a:off x="2185" y="1507"/>
              <a:ext cx="484" cy="26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008000"/>
                  </a:solidFill>
                  <a:latin typeface="Arial" panose="020B0604020202020204" pitchFamily="34" charset="0"/>
                </a:rPr>
                <a:t>3.5 % </a:t>
              </a:r>
              <a:br>
                <a:rPr lang="en-GB" sz="1600">
                  <a:solidFill>
                    <a:srgbClr val="008000"/>
                  </a:solidFill>
                  <a:latin typeface="Arial" panose="020B0604020202020204" pitchFamily="34" charset="0"/>
                </a:rPr>
              </a:br>
              <a:r>
                <a:rPr lang="en-GB" sz="800">
                  <a:solidFill>
                    <a:srgbClr val="008000"/>
                  </a:solidFill>
                  <a:latin typeface="Arial" panose="020B0604020202020204" pitchFamily="34" charset="0"/>
                </a:rPr>
                <a:t>det./insp.</a:t>
              </a:r>
            </a:p>
          </p:txBody>
        </p:sp>
      </p:grpSp>
      <p:sp>
        <p:nvSpPr>
          <p:cNvPr id="259091" name="Text Box 19"/>
          <p:cNvSpPr txBox="1">
            <a:spLocks noChangeArrowheads="1"/>
          </p:cNvSpPr>
          <p:nvPr/>
        </p:nvSpPr>
        <p:spPr bwMode="auto">
          <a:xfrm>
            <a:off x="3419475" y="2093913"/>
            <a:ext cx="771525" cy="3079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008000"/>
                </a:solidFill>
                <a:latin typeface="Arial" panose="020B0604020202020204" pitchFamily="34" charset="0"/>
              </a:rPr>
              <a:t>- 2</a:t>
            </a:r>
          </a:p>
        </p:txBody>
      </p:sp>
      <p:sp>
        <p:nvSpPr>
          <p:cNvPr id="259092" name="Text Box 20"/>
          <p:cNvSpPr txBox="1">
            <a:spLocks noChangeArrowheads="1"/>
          </p:cNvSpPr>
          <p:nvPr/>
        </p:nvSpPr>
        <p:spPr bwMode="auto">
          <a:xfrm>
            <a:off x="5029200" y="2093913"/>
            <a:ext cx="838200" cy="3079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FF0000"/>
                </a:solidFill>
                <a:latin typeface="Arial" panose="020B0604020202020204" pitchFamily="34" charset="0"/>
              </a:rPr>
              <a:t>+ 2</a:t>
            </a:r>
          </a:p>
        </p:txBody>
      </p:sp>
      <p:sp>
        <p:nvSpPr>
          <p:cNvPr id="259093" name="Text Box 21"/>
          <p:cNvSpPr txBox="1">
            <a:spLocks noChangeArrowheads="1"/>
          </p:cNvSpPr>
          <p:nvPr/>
        </p:nvSpPr>
        <p:spPr bwMode="auto">
          <a:xfrm>
            <a:off x="525463" y="4572000"/>
            <a:ext cx="1688283" cy="30899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r>
              <a:rPr lang="en-GB" sz="1600">
                <a:latin typeface="Arial" panose="020B0604020202020204" pitchFamily="34" charset="0"/>
              </a:rPr>
              <a:t>Deficiency Index</a:t>
            </a:r>
          </a:p>
        </p:txBody>
      </p:sp>
      <p:sp>
        <p:nvSpPr>
          <p:cNvPr id="259094" name="Text Box 22"/>
          <p:cNvSpPr txBox="1">
            <a:spLocks noChangeArrowheads="1"/>
          </p:cNvSpPr>
          <p:nvPr/>
        </p:nvSpPr>
        <p:spPr bwMode="auto">
          <a:xfrm>
            <a:off x="4329113" y="4149725"/>
            <a:ext cx="706437" cy="41592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latin typeface="Arial" panose="020B0604020202020204" pitchFamily="34" charset="0"/>
              </a:rPr>
              <a:t>3.9</a:t>
            </a:r>
            <a:br>
              <a:rPr lang="en-GB" sz="1600">
                <a:latin typeface="Arial" panose="020B0604020202020204" pitchFamily="34" charset="0"/>
              </a:rPr>
            </a:br>
            <a:r>
              <a:rPr lang="en-GB" sz="800">
                <a:latin typeface="Arial" panose="020B0604020202020204" pitchFamily="34" charset="0"/>
              </a:rPr>
              <a:t>points/insp.</a:t>
            </a:r>
          </a:p>
        </p:txBody>
      </p:sp>
      <p:sp>
        <p:nvSpPr>
          <p:cNvPr id="259095" name="Line 23"/>
          <p:cNvSpPr>
            <a:spLocks noChangeShapeType="1"/>
          </p:cNvSpPr>
          <p:nvPr/>
        </p:nvSpPr>
        <p:spPr bwMode="auto">
          <a:xfrm>
            <a:off x="4679950" y="4637088"/>
            <a:ext cx="0" cy="63023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grpSp>
        <p:nvGrpSpPr>
          <p:cNvPr id="259096" name="Group 24"/>
          <p:cNvGrpSpPr>
            <a:grpSpLocks/>
          </p:cNvGrpSpPr>
          <p:nvPr/>
        </p:nvGrpSpPr>
        <p:grpSpPr bwMode="auto">
          <a:xfrm>
            <a:off x="982663" y="5291138"/>
            <a:ext cx="7262812" cy="576262"/>
            <a:chOff x="619" y="3333"/>
            <a:chExt cx="4575" cy="363"/>
          </a:xfrm>
        </p:grpSpPr>
        <p:sp>
          <p:nvSpPr>
            <p:cNvPr id="38945" name="Rectangle 25"/>
            <p:cNvSpPr>
              <a:spLocks noChangeArrowheads="1"/>
            </p:cNvSpPr>
            <p:nvPr/>
          </p:nvSpPr>
          <p:spPr bwMode="auto">
            <a:xfrm>
              <a:off x="619" y="3333"/>
              <a:ext cx="1815" cy="363"/>
            </a:xfrm>
            <a:prstGeom prst="rect">
              <a:avLst/>
            </a:prstGeom>
            <a:gradFill rotWithShape="1">
              <a:gsLst>
                <a:gs pos="0">
                  <a:srgbClr val="AECEAE">
                    <a:alpha val="0"/>
                  </a:srgbClr>
                </a:gs>
                <a:gs pos="100000">
                  <a:srgbClr val="006600">
                    <a:alpha val="50998"/>
                  </a:srgbClr>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800">
                <a:solidFill>
                  <a:schemeClr val="hlink"/>
                </a:solidFill>
                <a:latin typeface="Arial" panose="020B0604020202020204" pitchFamily="34" charset="0"/>
              </a:endParaRPr>
            </a:p>
          </p:txBody>
        </p:sp>
        <p:sp>
          <p:nvSpPr>
            <p:cNvPr id="38946" name="Rectangle 26"/>
            <p:cNvSpPr>
              <a:spLocks noChangeArrowheads="1"/>
            </p:cNvSpPr>
            <p:nvPr/>
          </p:nvSpPr>
          <p:spPr bwMode="auto">
            <a:xfrm>
              <a:off x="2427" y="3333"/>
              <a:ext cx="1043" cy="363"/>
            </a:xfrm>
            <a:prstGeom prst="rect">
              <a:avLst/>
            </a:prstGeom>
            <a:solidFill>
              <a:srgbClr val="FFAD75"/>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800">
                <a:solidFill>
                  <a:schemeClr val="hlink"/>
                </a:solidFill>
                <a:latin typeface="Arial" panose="020B0604020202020204" pitchFamily="34" charset="0"/>
              </a:endParaRPr>
            </a:p>
          </p:txBody>
        </p:sp>
        <p:sp>
          <p:nvSpPr>
            <p:cNvPr id="38947" name="Rectangle 27"/>
            <p:cNvSpPr>
              <a:spLocks noChangeArrowheads="1"/>
            </p:cNvSpPr>
            <p:nvPr/>
          </p:nvSpPr>
          <p:spPr bwMode="auto">
            <a:xfrm>
              <a:off x="3470" y="3333"/>
              <a:ext cx="1724" cy="363"/>
            </a:xfrm>
            <a:prstGeom prst="rect">
              <a:avLst/>
            </a:prstGeom>
            <a:gradFill rotWithShape="1">
              <a:gsLst>
                <a:gs pos="0">
                  <a:srgbClr val="FF2424">
                    <a:alpha val="60001"/>
                  </a:srgbClr>
                </a:gs>
                <a:gs pos="100000">
                  <a:srgbClr val="FF0000">
                    <a:alpha val="0"/>
                  </a:srgbClr>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800">
                <a:solidFill>
                  <a:schemeClr val="hlink"/>
                </a:solidFill>
                <a:latin typeface="Arial" panose="020B0604020202020204" pitchFamily="34" charset="0"/>
              </a:endParaRPr>
            </a:p>
          </p:txBody>
        </p:sp>
        <p:sp>
          <p:nvSpPr>
            <p:cNvPr id="38948" name="Text Box 28"/>
            <p:cNvSpPr txBox="1">
              <a:spLocks noChangeArrowheads="1"/>
            </p:cNvSpPr>
            <p:nvPr/>
          </p:nvSpPr>
          <p:spPr bwMode="auto">
            <a:xfrm>
              <a:off x="1372" y="3417"/>
              <a:ext cx="974" cy="19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006600"/>
                  </a:solidFill>
                  <a:latin typeface="Arial" panose="020B0604020202020204" pitchFamily="34" charset="0"/>
                </a:rPr>
                <a:t>Below Average</a:t>
              </a:r>
            </a:p>
          </p:txBody>
        </p:sp>
        <p:sp>
          <p:nvSpPr>
            <p:cNvPr id="38949" name="Text Box 29"/>
            <p:cNvSpPr txBox="1">
              <a:spLocks noChangeArrowheads="1"/>
            </p:cNvSpPr>
            <p:nvPr/>
          </p:nvSpPr>
          <p:spPr bwMode="auto">
            <a:xfrm>
              <a:off x="2550" y="3418"/>
              <a:ext cx="797" cy="19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FF6600"/>
                  </a:solidFill>
                  <a:latin typeface="Arial" panose="020B0604020202020204" pitchFamily="34" charset="0"/>
                </a:rPr>
                <a:t>On Average</a:t>
              </a:r>
            </a:p>
          </p:txBody>
        </p:sp>
        <p:sp>
          <p:nvSpPr>
            <p:cNvPr id="38950" name="Text Box 30"/>
            <p:cNvSpPr txBox="1">
              <a:spLocks noChangeArrowheads="1"/>
            </p:cNvSpPr>
            <p:nvPr/>
          </p:nvSpPr>
          <p:spPr bwMode="auto">
            <a:xfrm>
              <a:off x="3536" y="3418"/>
              <a:ext cx="989" cy="19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FF0000"/>
                  </a:solidFill>
                  <a:latin typeface="Arial" panose="020B0604020202020204" pitchFamily="34" charset="0"/>
                </a:rPr>
                <a:t>Above Average</a:t>
              </a:r>
            </a:p>
          </p:txBody>
        </p:sp>
      </p:grpSp>
      <p:grpSp>
        <p:nvGrpSpPr>
          <p:cNvPr id="259103" name="Group 31"/>
          <p:cNvGrpSpPr>
            <a:grpSpLocks/>
          </p:cNvGrpSpPr>
          <p:nvPr/>
        </p:nvGrpSpPr>
        <p:grpSpPr bwMode="auto">
          <a:xfrm>
            <a:off x="5160963" y="4543425"/>
            <a:ext cx="706437" cy="723900"/>
            <a:chOff x="3251" y="2862"/>
            <a:chExt cx="445" cy="456"/>
          </a:xfrm>
        </p:grpSpPr>
        <p:sp>
          <p:nvSpPr>
            <p:cNvPr id="38943" name="Line 32"/>
            <p:cNvSpPr>
              <a:spLocks noChangeShapeType="1"/>
            </p:cNvSpPr>
            <p:nvPr/>
          </p:nvSpPr>
          <p:spPr bwMode="auto">
            <a:xfrm>
              <a:off x="3466" y="3137"/>
              <a:ext cx="0" cy="181"/>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38944" name="Text Box 33"/>
            <p:cNvSpPr txBox="1">
              <a:spLocks noChangeArrowheads="1"/>
            </p:cNvSpPr>
            <p:nvPr/>
          </p:nvSpPr>
          <p:spPr bwMode="auto">
            <a:xfrm>
              <a:off x="3251" y="2862"/>
              <a:ext cx="445" cy="26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FF0000"/>
                  </a:solidFill>
                  <a:latin typeface="Arial" panose="020B0604020202020204" pitchFamily="34" charset="0"/>
                </a:rPr>
                <a:t>5.9</a:t>
              </a:r>
              <a:br>
                <a:rPr lang="en-GB" sz="1600">
                  <a:solidFill>
                    <a:srgbClr val="FF0000"/>
                  </a:solidFill>
                  <a:latin typeface="Arial" panose="020B0604020202020204" pitchFamily="34" charset="0"/>
                </a:rPr>
              </a:br>
              <a:r>
                <a:rPr lang="en-GB" sz="800">
                  <a:solidFill>
                    <a:srgbClr val="FF0000"/>
                  </a:solidFill>
                  <a:latin typeface="Arial" panose="020B0604020202020204" pitchFamily="34" charset="0"/>
                </a:rPr>
                <a:t>points/insp.</a:t>
              </a:r>
            </a:p>
          </p:txBody>
        </p:sp>
      </p:grpSp>
      <p:grpSp>
        <p:nvGrpSpPr>
          <p:cNvPr id="259106" name="Group 34"/>
          <p:cNvGrpSpPr>
            <a:grpSpLocks/>
          </p:cNvGrpSpPr>
          <p:nvPr/>
        </p:nvGrpSpPr>
        <p:grpSpPr bwMode="auto">
          <a:xfrm>
            <a:off x="3497263" y="4543425"/>
            <a:ext cx="712787" cy="723900"/>
            <a:chOff x="2203" y="2862"/>
            <a:chExt cx="449" cy="456"/>
          </a:xfrm>
        </p:grpSpPr>
        <p:sp>
          <p:nvSpPr>
            <p:cNvPr id="38941" name="Line 35"/>
            <p:cNvSpPr>
              <a:spLocks noChangeShapeType="1"/>
            </p:cNvSpPr>
            <p:nvPr/>
          </p:nvSpPr>
          <p:spPr bwMode="auto">
            <a:xfrm>
              <a:off x="2427" y="3137"/>
              <a:ext cx="0" cy="181"/>
            </a:xfrm>
            <a:prstGeom prst="line">
              <a:avLst/>
            </a:prstGeom>
            <a:noFill/>
            <a:ln w="9525">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38942" name="Text Box 36"/>
            <p:cNvSpPr txBox="1">
              <a:spLocks noChangeArrowheads="1"/>
            </p:cNvSpPr>
            <p:nvPr/>
          </p:nvSpPr>
          <p:spPr bwMode="auto">
            <a:xfrm>
              <a:off x="2203" y="2862"/>
              <a:ext cx="449" cy="26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008000"/>
                  </a:solidFill>
                  <a:latin typeface="Arial" panose="020B0604020202020204" pitchFamily="34" charset="0"/>
                </a:rPr>
                <a:t>1.9 </a:t>
              </a:r>
              <a:br>
                <a:rPr lang="en-GB" sz="1600">
                  <a:solidFill>
                    <a:srgbClr val="008000"/>
                  </a:solidFill>
                  <a:latin typeface="Arial" panose="020B0604020202020204" pitchFamily="34" charset="0"/>
                </a:rPr>
              </a:br>
              <a:r>
                <a:rPr lang="en-GB" sz="800">
                  <a:solidFill>
                    <a:srgbClr val="008000"/>
                  </a:solidFill>
                  <a:latin typeface="Arial" panose="020B0604020202020204" pitchFamily="34" charset="0"/>
                </a:rPr>
                <a:t>points/insp.</a:t>
              </a:r>
            </a:p>
          </p:txBody>
        </p:sp>
      </p:grpSp>
      <p:sp>
        <p:nvSpPr>
          <p:cNvPr id="259109" name="Text Box 37"/>
          <p:cNvSpPr txBox="1">
            <a:spLocks noChangeArrowheads="1"/>
          </p:cNvSpPr>
          <p:nvPr/>
        </p:nvSpPr>
        <p:spPr bwMode="auto">
          <a:xfrm>
            <a:off x="3516313" y="4200525"/>
            <a:ext cx="577850" cy="3079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008000"/>
                </a:solidFill>
                <a:latin typeface="Arial" panose="020B0604020202020204" pitchFamily="34" charset="0"/>
              </a:rPr>
              <a:t>- 2</a:t>
            </a:r>
          </a:p>
        </p:txBody>
      </p:sp>
      <p:sp>
        <p:nvSpPr>
          <p:cNvPr id="259110" name="Text Box 38"/>
          <p:cNvSpPr txBox="1">
            <a:spLocks noChangeArrowheads="1"/>
          </p:cNvSpPr>
          <p:nvPr/>
        </p:nvSpPr>
        <p:spPr bwMode="auto">
          <a:xfrm>
            <a:off x="5100638" y="4200525"/>
            <a:ext cx="695325" cy="3079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FF0000"/>
                </a:solidFill>
                <a:latin typeface="Arial" panose="020B0604020202020204" pitchFamily="34" charset="0"/>
              </a:rPr>
              <a:t>+ 2</a:t>
            </a:r>
          </a:p>
        </p:txBody>
      </p:sp>
      <p:grpSp>
        <p:nvGrpSpPr>
          <p:cNvPr id="259111" name="Group 39"/>
          <p:cNvGrpSpPr>
            <a:grpSpLocks/>
          </p:cNvGrpSpPr>
          <p:nvPr/>
        </p:nvGrpSpPr>
        <p:grpSpPr bwMode="auto">
          <a:xfrm>
            <a:off x="7596188" y="3722684"/>
            <a:ext cx="431800" cy="504824"/>
            <a:chOff x="4785" y="2345"/>
            <a:chExt cx="272" cy="318"/>
          </a:xfrm>
        </p:grpSpPr>
        <p:sp>
          <p:nvSpPr>
            <p:cNvPr id="38939" name="AutoShape 40"/>
            <p:cNvSpPr>
              <a:spLocks noChangeArrowheads="1"/>
            </p:cNvSpPr>
            <p:nvPr/>
          </p:nvSpPr>
          <p:spPr bwMode="auto">
            <a:xfrm rot="-5400000">
              <a:off x="4762" y="2368"/>
              <a:ext cx="317" cy="272"/>
            </a:xfrm>
            <a:prstGeom prst="homePlate">
              <a:avLst>
                <a:gd name="adj" fmla="val 29136"/>
              </a:avLst>
            </a:prstGeom>
            <a:solidFill>
              <a:srgbClr val="FF0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sz="2800">
                <a:solidFill>
                  <a:schemeClr val="bg1"/>
                </a:solidFill>
                <a:latin typeface="Arial" panose="020B0604020202020204" pitchFamily="34" charset="0"/>
              </a:endParaRPr>
            </a:p>
          </p:txBody>
        </p:sp>
        <p:sp>
          <p:nvSpPr>
            <p:cNvPr id="38940" name="Text Box 41"/>
            <p:cNvSpPr txBox="1">
              <a:spLocks noChangeArrowheads="1"/>
            </p:cNvSpPr>
            <p:nvPr/>
          </p:nvSpPr>
          <p:spPr bwMode="auto">
            <a:xfrm>
              <a:off x="4791" y="2468"/>
              <a:ext cx="260" cy="19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chemeClr val="bg1"/>
                  </a:solidFill>
                  <a:latin typeface="Arial" panose="020B0604020202020204" pitchFamily="34" charset="0"/>
                </a:rPr>
                <a:t>20</a:t>
              </a:r>
            </a:p>
          </p:txBody>
        </p:sp>
      </p:grpSp>
      <p:grpSp>
        <p:nvGrpSpPr>
          <p:cNvPr id="259114" name="Group 42"/>
          <p:cNvGrpSpPr>
            <a:grpSpLocks/>
          </p:cNvGrpSpPr>
          <p:nvPr/>
        </p:nvGrpSpPr>
        <p:grpSpPr bwMode="auto">
          <a:xfrm>
            <a:off x="4732338" y="5865813"/>
            <a:ext cx="468312" cy="503237"/>
            <a:chOff x="2981" y="3695"/>
            <a:chExt cx="295" cy="317"/>
          </a:xfrm>
        </p:grpSpPr>
        <p:sp>
          <p:nvSpPr>
            <p:cNvPr id="38937" name="AutoShape 43"/>
            <p:cNvSpPr>
              <a:spLocks noChangeArrowheads="1"/>
            </p:cNvSpPr>
            <p:nvPr/>
          </p:nvSpPr>
          <p:spPr bwMode="auto">
            <a:xfrm rot="-5400000">
              <a:off x="2969" y="3718"/>
              <a:ext cx="317" cy="272"/>
            </a:xfrm>
            <a:prstGeom prst="homePlate">
              <a:avLst>
                <a:gd name="adj" fmla="val 29136"/>
              </a:avLst>
            </a:prstGeom>
            <a:solidFill>
              <a:srgbClr val="FF9933"/>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sz="2800">
                <a:solidFill>
                  <a:schemeClr val="bg1"/>
                </a:solidFill>
                <a:latin typeface="Arial" panose="020B0604020202020204" pitchFamily="34" charset="0"/>
              </a:endParaRPr>
            </a:p>
          </p:txBody>
        </p:sp>
        <p:sp>
          <p:nvSpPr>
            <p:cNvPr id="38938" name="Text Box 44"/>
            <p:cNvSpPr txBox="1">
              <a:spLocks noChangeArrowheads="1"/>
            </p:cNvSpPr>
            <p:nvPr/>
          </p:nvSpPr>
          <p:spPr bwMode="auto">
            <a:xfrm>
              <a:off x="2981" y="3818"/>
              <a:ext cx="295" cy="194"/>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chemeClr val="bg1"/>
                  </a:solidFill>
                  <a:latin typeface="Arial" panose="020B0604020202020204" pitchFamily="34" charset="0"/>
                </a:rPr>
                <a:t>4.4</a:t>
              </a:r>
            </a:p>
          </p:txBody>
        </p:sp>
      </p:grpSp>
      <p:grpSp>
        <p:nvGrpSpPr>
          <p:cNvPr id="259117" name="Group 45"/>
          <p:cNvGrpSpPr>
            <a:grpSpLocks/>
          </p:cNvGrpSpPr>
          <p:nvPr/>
        </p:nvGrpSpPr>
        <p:grpSpPr bwMode="auto">
          <a:xfrm rot="-705439">
            <a:off x="6850062" y="1772444"/>
            <a:ext cx="1490663" cy="642938"/>
            <a:chOff x="4365" y="2976"/>
            <a:chExt cx="1010" cy="499"/>
          </a:xfrm>
        </p:grpSpPr>
        <p:sp>
          <p:nvSpPr>
            <p:cNvPr id="38935" name="AutoShape 46"/>
            <p:cNvSpPr>
              <a:spLocks noChangeArrowheads="1"/>
            </p:cNvSpPr>
            <p:nvPr/>
          </p:nvSpPr>
          <p:spPr bwMode="auto">
            <a:xfrm>
              <a:off x="4377" y="2976"/>
              <a:ext cx="998" cy="499"/>
            </a:xfrm>
            <a:prstGeom prst="foldedCorner">
              <a:avLst>
                <a:gd name="adj" fmla="val 12500"/>
              </a:avLst>
            </a:prstGeom>
            <a:solidFill>
              <a:srgbClr val="FFD47D"/>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n-IE">
                <a:latin typeface="Arial" panose="020B0604020202020204" pitchFamily="34" charset="0"/>
              </a:endParaRPr>
            </a:p>
          </p:txBody>
        </p:sp>
        <p:sp>
          <p:nvSpPr>
            <p:cNvPr id="38936" name="Text Box 47"/>
            <p:cNvSpPr txBox="1">
              <a:spLocks noChangeArrowheads="1"/>
            </p:cNvSpPr>
            <p:nvPr/>
          </p:nvSpPr>
          <p:spPr bwMode="auto">
            <a:xfrm>
              <a:off x="4365" y="2976"/>
              <a:ext cx="999" cy="489"/>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98000"/>
                </a:lnSpc>
              </a:pPr>
              <a:r>
                <a:rPr lang="en-GB" sz="1200" dirty="0">
                  <a:latin typeface="Arial" panose="020B0604020202020204" pitchFamily="34" charset="0"/>
                </a:rPr>
                <a:t>If banning, Detention Index is Above Average</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9075"/>
                                        </p:tgtEl>
                                        <p:attrNameLst>
                                          <p:attrName>style.visibility</p:attrName>
                                        </p:attrNameLst>
                                      </p:cBhvr>
                                      <p:to>
                                        <p:strVal val="visible"/>
                                      </p:to>
                                    </p:set>
                                    <p:animEffect transition="in" filter="fade">
                                      <p:cBhvr>
                                        <p:cTn id="7" dur="500"/>
                                        <p:tgtEl>
                                          <p:spTgt spid="259075"/>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259076"/>
                                        </p:tgtEl>
                                        <p:attrNameLst>
                                          <p:attrName>style.visibility</p:attrName>
                                        </p:attrNameLst>
                                      </p:cBhvr>
                                      <p:to>
                                        <p:strVal val="visible"/>
                                      </p:to>
                                    </p:set>
                                    <p:animEffect transition="in" filter="slide(fromBottom)">
                                      <p:cBhvr>
                                        <p:cTn id="11" dur="500"/>
                                        <p:tgtEl>
                                          <p:spTgt spid="259076"/>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59077"/>
                                        </p:tgtEl>
                                        <p:attrNameLst>
                                          <p:attrName>style.visibility</p:attrName>
                                        </p:attrNameLst>
                                      </p:cBhvr>
                                      <p:to>
                                        <p:strVal val="visible"/>
                                      </p:to>
                                    </p:set>
                                    <p:animEffect transition="in" filter="wipe(up)">
                                      <p:cBhvr>
                                        <p:cTn id="15" dur="500"/>
                                        <p:tgtEl>
                                          <p:spTgt spid="259077"/>
                                        </p:tgtEl>
                                      </p:cBhvr>
                                    </p:animEffect>
                                  </p:childTnLst>
                                </p:cTn>
                              </p:par>
                            </p:childTnLst>
                          </p:cTn>
                        </p:par>
                        <p:par>
                          <p:cTn id="16" fill="hold" nodeType="afterGroup">
                            <p:stCondLst>
                              <p:cond delay="1500"/>
                            </p:stCondLst>
                            <p:childTnLst>
                              <p:par>
                                <p:cTn id="17" presetID="16" presetClass="entr" presetSubtype="37" fill="hold" nodeType="afterEffect">
                                  <p:stCondLst>
                                    <p:cond delay="0"/>
                                  </p:stCondLst>
                                  <p:childTnLst>
                                    <p:set>
                                      <p:cBhvr>
                                        <p:cTn id="18" dur="1" fill="hold">
                                          <p:stCondLst>
                                            <p:cond delay="0"/>
                                          </p:stCondLst>
                                        </p:cTn>
                                        <p:tgtEl>
                                          <p:spTgt spid="259078"/>
                                        </p:tgtEl>
                                        <p:attrNameLst>
                                          <p:attrName>style.visibility</p:attrName>
                                        </p:attrNameLst>
                                      </p:cBhvr>
                                      <p:to>
                                        <p:strVal val="visible"/>
                                      </p:to>
                                    </p:set>
                                    <p:animEffect transition="in" filter="barn(outVertical)">
                                      <p:cBhvr>
                                        <p:cTn id="19" dur="500"/>
                                        <p:tgtEl>
                                          <p:spTgt spid="259078"/>
                                        </p:tgtEl>
                                      </p:cBhvr>
                                    </p:animEffect>
                                  </p:childTnLst>
                                </p:cTn>
                              </p:par>
                            </p:childTnLst>
                          </p:cTn>
                        </p:par>
                        <p:par>
                          <p:cTn id="20" fill="hold" nodeType="afterGroup">
                            <p:stCondLst>
                              <p:cond delay="2000"/>
                            </p:stCondLst>
                            <p:childTnLst>
                              <p:par>
                                <p:cTn id="21" presetID="12" presetClass="entr" presetSubtype="2" fill="hold" grpId="0" nodeType="afterEffect">
                                  <p:stCondLst>
                                    <p:cond delay="0"/>
                                  </p:stCondLst>
                                  <p:childTnLst>
                                    <p:set>
                                      <p:cBhvr>
                                        <p:cTn id="22" dur="1" fill="hold">
                                          <p:stCondLst>
                                            <p:cond delay="0"/>
                                          </p:stCondLst>
                                        </p:cTn>
                                        <p:tgtEl>
                                          <p:spTgt spid="259091"/>
                                        </p:tgtEl>
                                        <p:attrNameLst>
                                          <p:attrName>style.visibility</p:attrName>
                                        </p:attrNameLst>
                                      </p:cBhvr>
                                      <p:to>
                                        <p:strVal val="visible"/>
                                      </p:to>
                                    </p:set>
                                    <p:animEffect transition="in" filter="slide(fromRight)">
                                      <p:cBhvr>
                                        <p:cTn id="23" dur="500"/>
                                        <p:tgtEl>
                                          <p:spTgt spid="259091"/>
                                        </p:tgtEl>
                                      </p:cBhvr>
                                    </p:animEffect>
                                  </p:childTnLst>
                                </p:cTn>
                              </p:par>
                              <p:par>
                                <p:cTn id="24" presetID="12" presetClass="entr" presetSubtype="8" fill="hold" grpId="0" nodeType="withEffect">
                                  <p:stCondLst>
                                    <p:cond delay="0"/>
                                  </p:stCondLst>
                                  <p:childTnLst>
                                    <p:set>
                                      <p:cBhvr>
                                        <p:cTn id="25" dur="1" fill="hold">
                                          <p:stCondLst>
                                            <p:cond delay="0"/>
                                          </p:stCondLst>
                                        </p:cTn>
                                        <p:tgtEl>
                                          <p:spTgt spid="259092"/>
                                        </p:tgtEl>
                                        <p:attrNameLst>
                                          <p:attrName>style.visibility</p:attrName>
                                        </p:attrNameLst>
                                      </p:cBhvr>
                                      <p:to>
                                        <p:strVal val="visible"/>
                                      </p:to>
                                    </p:set>
                                    <p:animEffect transition="in" filter="slide(fromLeft)">
                                      <p:cBhvr>
                                        <p:cTn id="26" dur="500"/>
                                        <p:tgtEl>
                                          <p:spTgt spid="259092"/>
                                        </p:tgtEl>
                                      </p:cBhvr>
                                    </p:animEffect>
                                  </p:childTnLst>
                                </p:cTn>
                              </p:par>
                            </p:childTnLst>
                          </p:cTn>
                        </p:par>
                        <p:par>
                          <p:cTn id="27" fill="hold" nodeType="afterGroup">
                            <p:stCondLst>
                              <p:cond delay="2500"/>
                            </p:stCondLst>
                            <p:childTnLst>
                              <p:par>
                                <p:cTn id="28" presetID="22" presetClass="entr" presetSubtype="1" fill="hold" nodeType="afterEffect">
                                  <p:stCondLst>
                                    <p:cond delay="0"/>
                                  </p:stCondLst>
                                  <p:childTnLst>
                                    <p:set>
                                      <p:cBhvr>
                                        <p:cTn id="29" dur="1" fill="hold">
                                          <p:stCondLst>
                                            <p:cond delay="0"/>
                                          </p:stCondLst>
                                        </p:cTn>
                                        <p:tgtEl>
                                          <p:spTgt spid="259088"/>
                                        </p:tgtEl>
                                        <p:attrNameLst>
                                          <p:attrName>style.visibility</p:attrName>
                                        </p:attrNameLst>
                                      </p:cBhvr>
                                      <p:to>
                                        <p:strVal val="visible"/>
                                      </p:to>
                                    </p:set>
                                    <p:animEffect transition="in" filter="wipe(up)">
                                      <p:cBhvr>
                                        <p:cTn id="30" dur="500"/>
                                        <p:tgtEl>
                                          <p:spTgt spid="259088"/>
                                        </p:tgtEl>
                                      </p:cBhvr>
                                    </p:animEffect>
                                  </p:childTnLst>
                                </p:cTn>
                              </p:par>
                              <p:par>
                                <p:cTn id="31" presetID="22" presetClass="entr" presetSubtype="1" fill="hold" nodeType="withEffect">
                                  <p:stCondLst>
                                    <p:cond delay="0"/>
                                  </p:stCondLst>
                                  <p:childTnLst>
                                    <p:set>
                                      <p:cBhvr>
                                        <p:cTn id="32" dur="1" fill="hold">
                                          <p:stCondLst>
                                            <p:cond delay="0"/>
                                          </p:stCondLst>
                                        </p:cTn>
                                        <p:tgtEl>
                                          <p:spTgt spid="259085"/>
                                        </p:tgtEl>
                                        <p:attrNameLst>
                                          <p:attrName>style.visibility</p:attrName>
                                        </p:attrNameLst>
                                      </p:cBhvr>
                                      <p:to>
                                        <p:strVal val="visible"/>
                                      </p:to>
                                    </p:set>
                                    <p:animEffect transition="in" filter="wipe(up)">
                                      <p:cBhvr>
                                        <p:cTn id="33" dur="500"/>
                                        <p:tgtEl>
                                          <p:spTgt spid="259085"/>
                                        </p:tgtEl>
                                      </p:cBhvr>
                                    </p:animEffect>
                                  </p:childTnLst>
                                </p:cTn>
                              </p:par>
                            </p:childTnLst>
                          </p:cTn>
                        </p:par>
                        <p:par>
                          <p:cTn id="34" fill="hold" nodeType="afterGroup">
                            <p:stCondLst>
                              <p:cond delay="3000"/>
                            </p:stCondLst>
                            <p:childTnLst>
                              <p:par>
                                <p:cTn id="35" presetID="4" presetClass="emph" presetSubtype="2" fill="hold" grpId="1" nodeType="afterEffect">
                                  <p:stCondLst>
                                    <p:cond delay="0"/>
                                  </p:stCondLst>
                                  <p:childTnLst>
                                    <p:anim to="0.5" calcmode="lin" valueType="num">
                                      <p:cBhvr override="childStyle">
                                        <p:cTn id="36" dur="500" fill="hold"/>
                                        <p:tgtEl>
                                          <p:spTgt spid="259091"/>
                                        </p:tgtEl>
                                        <p:attrNameLst>
                                          <p:attrName>style.fontSize</p:attrName>
                                        </p:attrNameLst>
                                      </p:cBhvr>
                                    </p:anim>
                                  </p:childTnLst>
                                </p:cTn>
                              </p:par>
                              <p:par>
                                <p:cTn id="37" presetID="4" presetClass="emph" presetSubtype="2" fill="hold" grpId="1" nodeType="withEffect">
                                  <p:stCondLst>
                                    <p:cond delay="0"/>
                                  </p:stCondLst>
                                  <p:childTnLst>
                                    <p:anim to="0.5" calcmode="lin" valueType="num">
                                      <p:cBhvr override="childStyle">
                                        <p:cTn id="38" dur="500" fill="hold"/>
                                        <p:tgtEl>
                                          <p:spTgt spid="259092"/>
                                        </p:tgtEl>
                                        <p:attrNameLst>
                                          <p:attrName>style.fontSize</p:attrName>
                                        </p:attrNameLst>
                                      </p:cBhvr>
                                    </p:anim>
                                  </p:childTnLst>
                                </p:cTn>
                              </p:par>
                            </p:childTnLst>
                          </p:cTn>
                        </p:par>
                        <p:par>
                          <p:cTn id="39" fill="hold" nodeType="afterGroup">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259093"/>
                                        </p:tgtEl>
                                        <p:attrNameLst>
                                          <p:attrName>style.visibility</p:attrName>
                                        </p:attrNameLst>
                                      </p:cBhvr>
                                      <p:to>
                                        <p:strVal val="visible"/>
                                      </p:to>
                                    </p:set>
                                    <p:animEffect transition="in" filter="fade">
                                      <p:cBhvr>
                                        <p:cTn id="42" dur="500"/>
                                        <p:tgtEl>
                                          <p:spTgt spid="259093"/>
                                        </p:tgtEl>
                                      </p:cBhvr>
                                    </p:animEffect>
                                  </p:childTnLst>
                                </p:cTn>
                              </p:par>
                            </p:childTnLst>
                          </p:cTn>
                        </p:par>
                        <p:par>
                          <p:cTn id="43" fill="hold" nodeType="afterGroup">
                            <p:stCondLst>
                              <p:cond delay="4000"/>
                            </p:stCondLst>
                            <p:childTnLst>
                              <p:par>
                                <p:cTn id="44" presetID="12" presetClass="entr" presetSubtype="4" fill="hold" grpId="0" nodeType="afterEffect">
                                  <p:stCondLst>
                                    <p:cond delay="0"/>
                                  </p:stCondLst>
                                  <p:childTnLst>
                                    <p:set>
                                      <p:cBhvr>
                                        <p:cTn id="45" dur="1" fill="hold">
                                          <p:stCondLst>
                                            <p:cond delay="0"/>
                                          </p:stCondLst>
                                        </p:cTn>
                                        <p:tgtEl>
                                          <p:spTgt spid="259094"/>
                                        </p:tgtEl>
                                        <p:attrNameLst>
                                          <p:attrName>style.visibility</p:attrName>
                                        </p:attrNameLst>
                                      </p:cBhvr>
                                      <p:to>
                                        <p:strVal val="visible"/>
                                      </p:to>
                                    </p:set>
                                    <p:animEffect transition="in" filter="slide(fromBottom)">
                                      <p:cBhvr>
                                        <p:cTn id="46" dur="500"/>
                                        <p:tgtEl>
                                          <p:spTgt spid="259094"/>
                                        </p:tgtEl>
                                      </p:cBhvr>
                                    </p:animEffect>
                                  </p:childTnLst>
                                </p:cTn>
                              </p:par>
                            </p:childTnLst>
                          </p:cTn>
                        </p:par>
                        <p:par>
                          <p:cTn id="47" fill="hold" nodeType="afterGroup">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259095"/>
                                        </p:tgtEl>
                                        <p:attrNameLst>
                                          <p:attrName>style.visibility</p:attrName>
                                        </p:attrNameLst>
                                      </p:cBhvr>
                                      <p:to>
                                        <p:strVal val="visible"/>
                                      </p:to>
                                    </p:set>
                                    <p:animEffect transition="in" filter="wipe(up)">
                                      <p:cBhvr>
                                        <p:cTn id="50" dur="500"/>
                                        <p:tgtEl>
                                          <p:spTgt spid="259095"/>
                                        </p:tgtEl>
                                      </p:cBhvr>
                                    </p:animEffect>
                                  </p:childTnLst>
                                </p:cTn>
                              </p:par>
                            </p:childTnLst>
                          </p:cTn>
                        </p:par>
                        <p:par>
                          <p:cTn id="51" fill="hold" nodeType="afterGroup">
                            <p:stCondLst>
                              <p:cond delay="5000"/>
                            </p:stCondLst>
                            <p:childTnLst>
                              <p:par>
                                <p:cTn id="52" presetID="16" presetClass="entr" presetSubtype="37" fill="hold" nodeType="afterEffect">
                                  <p:stCondLst>
                                    <p:cond delay="0"/>
                                  </p:stCondLst>
                                  <p:childTnLst>
                                    <p:set>
                                      <p:cBhvr>
                                        <p:cTn id="53" dur="1" fill="hold">
                                          <p:stCondLst>
                                            <p:cond delay="0"/>
                                          </p:stCondLst>
                                        </p:cTn>
                                        <p:tgtEl>
                                          <p:spTgt spid="259096"/>
                                        </p:tgtEl>
                                        <p:attrNameLst>
                                          <p:attrName>style.visibility</p:attrName>
                                        </p:attrNameLst>
                                      </p:cBhvr>
                                      <p:to>
                                        <p:strVal val="visible"/>
                                      </p:to>
                                    </p:set>
                                    <p:animEffect transition="in" filter="barn(outVertical)">
                                      <p:cBhvr>
                                        <p:cTn id="54" dur="500"/>
                                        <p:tgtEl>
                                          <p:spTgt spid="259096"/>
                                        </p:tgtEl>
                                      </p:cBhvr>
                                    </p:animEffect>
                                  </p:childTnLst>
                                </p:cTn>
                              </p:par>
                            </p:childTnLst>
                          </p:cTn>
                        </p:par>
                        <p:par>
                          <p:cTn id="55" fill="hold" nodeType="afterGroup">
                            <p:stCondLst>
                              <p:cond delay="5500"/>
                            </p:stCondLst>
                            <p:childTnLst>
                              <p:par>
                                <p:cTn id="56" presetID="12" presetClass="entr" presetSubtype="2" fill="hold" grpId="0" nodeType="afterEffect">
                                  <p:stCondLst>
                                    <p:cond delay="0"/>
                                  </p:stCondLst>
                                  <p:childTnLst>
                                    <p:set>
                                      <p:cBhvr>
                                        <p:cTn id="57" dur="1" fill="hold">
                                          <p:stCondLst>
                                            <p:cond delay="0"/>
                                          </p:stCondLst>
                                        </p:cTn>
                                        <p:tgtEl>
                                          <p:spTgt spid="259109"/>
                                        </p:tgtEl>
                                        <p:attrNameLst>
                                          <p:attrName>style.visibility</p:attrName>
                                        </p:attrNameLst>
                                      </p:cBhvr>
                                      <p:to>
                                        <p:strVal val="visible"/>
                                      </p:to>
                                    </p:set>
                                    <p:animEffect transition="in" filter="slide(fromRight)">
                                      <p:cBhvr>
                                        <p:cTn id="58" dur="500"/>
                                        <p:tgtEl>
                                          <p:spTgt spid="259109"/>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259110"/>
                                        </p:tgtEl>
                                        <p:attrNameLst>
                                          <p:attrName>style.visibility</p:attrName>
                                        </p:attrNameLst>
                                      </p:cBhvr>
                                      <p:to>
                                        <p:strVal val="visible"/>
                                      </p:to>
                                    </p:set>
                                    <p:animEffect transition="in" filter="slide(fromLeft)">
                                      <p:cBhvr>
                                        <p:cTn id="61" dur="500"/>
                                        <p:tgtEl>
                                          <p:spTgt spid="259110"/>
                                        </p:tgtEl>
                                      </p:cBhvr>
                                    </p:animEffect>
                                  </p:childTnLst>
                                </p:cTn>
                              </p:par>
                            </p:childTnLst>
                          </p:cTn>
                        </p:par>
                        <p:par>
                          <p:cTn id="62" fill="hold" nodeType="afterGroup">
                            <p:stCondLst>
                              <p:cond delay="6000"/>
                            </p:stCondLst>
                            <p:childTnLst>
                              <p:par>
                                <p:cTn id="63" presetID="22" presetClass="entr" presetSubtype="1" fill="hold" nodeType="afterEffect">
                                  <p:stCondLst>
                                    <p:cond delay="0"/>
                                  </p:stCondLst>
                                  <p:childTnLst>
                                    <p:set>
                                      <p:cBhvr>
                                        <p:cTn id="64" dur="1" fill="hold">
                                          <p:stCondLst>
                                            <p:cond delay="0"/>
                                          </p:stCondLst>
                                        </p:cTn>
                                        <p:tgtEl>
                                          <p:spTgt spid="259106"/>
                                        </p:tgtEl>
                                        <p:attrNameLst>
                                          <p:attrName>style.visibility</p:attrName>
                                        </p:attrNameLst>
                                      </p:cBhvr>
                                      <p:to>
                                        <p:strVal val="visible"/>
                                      </p:to>
                                    </p:set>
                                    <p:animEffect transition="in" filter="wipe(up)">
                                      <p:cBhvr>
                                        <p:cTn id="65" dur="500"/>
                                        <p:tgtEl>
                                          <p:spTgt spid="259106"/>
                                        </p:tgtEl>
                                      </p:cBhvr>
                                    </p:animEffect>
                                  </p:childTnLst>
                                </p:cTn>
                              </p:par>
                              <p:par>
                                <p:cTn id="66" presetID="22" presetClass="entr" presetSubtype="1" fill="hold" nodeType="withEffect">
                                  <p:stCondLst>
                                    <p:cond delay="0"/>
                                  </p:stCondLst>
                                  <p:childTnLst>
                                    <p:set>
                                      <p:cBhvr>
                                        <p:cTn id="67" dur="1" fill="hold">
                                          <p:stCondLst>
                                            <p:cond delay="0"/>
                                          </p:stCondLst>
                                        </p:cTn>
                                        <p:tgtEl>
                                          <p:spTgt spid="259103"/>
                                        </p:tgtEl>
                                        <p:attrNameLst>
                                          <p:attrName>style.visibility</p:attrName>
                                        </p:attrNameLst>
                                      </p:cBhvr>
                                      <p:to>
                                        <p:strVal val="visible"/>
                                      </p:to>
                                    </p:set>
                                    <p:animEffect transition="in" filter="wipe(up)">
                                      <p:cBhvr>
                                        <p:cTn id="68" dur="500"/>
                                        <p:tgtEl>
                                          <p:spTgt spid="259103"/>
                                        </p:tgtEl>
                                      </p:cBhvr>
                                    </p:animEffect>
                                  </p:childTnLst>
                                </p:cTn>
                              </p:par>
                            </p:childTnLst>
                          </p:cTn>
                        </p:par>
                        <p:par>
                          <p:cTn id="69" fill="hold" nodeType="afterGroup">
                            <p:stCondLst>
                              <p:cond delay="6500"/>
                            </p:stCondLst>
                            <p:childTnLst>
                              <p:par>
                                <p:cTn id="70" presetID="4" presetClass="emph" presetSubtype="2" fill="hold" grpId="1" nodeType="afterEffect">
                                  <p:stCondLst>
                                    <p:cond delay="0"/>
                                  </p:stCondLst>
                                  <p:childTnLst>
                                    <p:anim to="0.5" calcmode="lin" valueType="num">
                                      <p:cBhvr override="childStyle">
                                        <p:cTn id="71" dur="500" fill="hold"/>
                                        <p:tgtEl>
                                          <p:spTgt spid="259109"/>
                                        </p:tgtEl>
                                        <p:attrNameLst>
                                          <p:attrName>style.fontSize</p:attrName>
                                        </p:attrNameLst>
                                      </p:cBhvr>
                                    </p:anim>
                                  </p:childTnLst>
                                </p:cTn>
                              </p:par>
                              <p:par>
                                <p:cTn id="72" presetID="4" presetClass="emph" presetSubtype="2" fill="hold" grpId="1" nodeType="withEffect">
                                  <p:stCondLst>
                                    <p:cond delay="0"/>
                                  </p:stCondLst>
                                  <p:childTnLst>
                                    <p:anim to="0.5" calcmode="lin" valueType="num">
                                      <p:cBhvr override="childStyle">
                                        <p:cTn id="73" dur="500" fill="hold"/>
                                        <p:tgtEl>
                                          <p:spTgt spid="259110"/>
                                        </p:tgtEl>
                                        <p:attrNameLst>
                                          <p:attrName>style.fontSize</p:attrName>
                                        </p:attrNameLst>
                                      </p:cBhvr>
                                    </p:anim>
                                  </p:childTnLst>
                                </p:cTn>
                              </p:par>
                            </p:childTnLst>
                          </p:cTn>
                        </p:par>
                        <p:par>
                          <p:cTn id="74" fill="hold" nodeType="afterGroup">
                            <p:stCondLst>
                              <p:cond delay="7000"/>
                            </p:stCondLst>
                            <p:childTnLst>
                              <p:par>
                                <p:cTn id="75" presetID="12" presetClass="entr" presetSubtype="4" fill="hold" nodeType="afterEffect">
                                  <p:stCondLst>
                                    <p:cond delay="0"/>
                                  </p:stCondLst>
                                  <p:childTnLst>
                                    <p:set>
                                      <p:cBhvr>
                                        <p:cTn id="76" dur="1" fill="hold">
                                          <p:stCondLst>
                                            <p:cond delay="0"/>
                                          </p:stCondLst>
                                        </p:cTn>
                                        <p:tgtEl>
                                          <p:spTgt spid="259111"/>
                                        </p:tgtEl>
                                        <p:attrNameLst>
                                          <p:attrName>style.visibility</p:attrName>
                                        </p:attrNameLst>
                                      </p:cBhvr>
                                      <p:to>
                                        <p:strVal val="visible"/>
                                      </p:to>
                                    </p:set>
                                    <p:animEffect transition="in" filter="slide(fromBottom)">
                                      <p:cBhvr>
                                        <p:cTn id="77" dur="500"/>
                                        <p:tgtEl>
                                          <p:spTgt spid="259111"/>
                                        </p:tgtEl>
                                      </p:cBhvr>
                                    </p:animEffect>
                                  </p:childTnLst>
                                </p:cTn>
                              </p:par>
                            </p:childTnLst>
                          </p:cTn>
                        </p:par>
                        <p:par>
                          <p:cTn id="78" fill="hold" nodeType="afterGroup">
                            <p:stCondLst>
                              <p:cond delay="7500"/>
                            </p:stCondLst>
                            <p:childTnLst>
                              <p:par>
                                <p:cTn id="79" presetID="12" presetClass="entr" presetSubtype="4" fill="hold" nodeType="afterEffect">
                                  <p:stCondLst>
                                    <p:cond delay="0"/>
                                  </p:stCondLst>
                                  <p:childTnLst>
                                    <p:set>
                                      <p:cBhvr>
                                        <p:cTn id="80" dur="1" fill="hold">
                                          <p:stCondLst>
                                            <p:cond delay="0"/>
                                          </p:stCondLst>
                                        </p:cTn>
                                        <p:tgtEl>
                                          <p:spTgt spid="259114"/>
                                        </p:tgtEl>
                                        <p:attrNameLst>
                                          <p:attrName>style.visibility</p:attrName>
                                        </p:attrNameLst>
                                      </p:cBhvr>
                                      <p:to>
                                        <p:strVal val="visible"/>
                                      </p:to>
                                    </p:set>
                                    <p:animEffect transition="in" filter="slide(fromBottom)">
                                      <p:cBhvr>
                                        <p:cTn id="81" dur="500"/>
                                        <p:tgtEl>
                                          <p:spTgt spid="259114"/>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58" presetClass="entr" presetSubtype="0" accel="100000" fill="hold" nodeType="clickEffect">
                                  <p:stCondLst>
                                    <p:cond delay="0"/>
                                  </p:stCondLst>
                                  <p:childTnLst>
                                    <p:set>
                                      <p:cBhvr>
                                        <p:cTn id="85" dur="1" fill="hold">
                                          <p:stCondLst>
                                            <p:cond delay="0"/>
                                          </p:stCondLst>
                                        </p:cTn>
                                        <p:tgtEl>
                                          <p:spTgt spid="259117"/>
                                        </p:tgtEl>
                                        <p:attrNameLst>
                                          <p:attrName>style.visibility</p:attrName>
                                        </p:attrNameLst>
                                      </p:cBhvr>
                                      <p:to>
                                        <p:strVal val="visible"/>
                                      </p:to>
                                    </p:set>
                                    <p:anim calcmode="lin" valueType="num">
                                      <p:cBhvr>
                                        <p:cTn id="86" dur="500" fill="hold"/>
                                        <p:tgtEl>
                                          <p:spTgt spid="259117"/>
                                        </p:tgtEl>
                                        <p:attrNameLst>
                                          <p:attrName>ppt_w</p:attrName>
                                        </p:attrNameLst>
                                      </p:cBhvr>
                                      <p:tavLst>
                                        <p:tav tm="0">
                                          <p:val>
                                            <p:strVal val="#ppt_w*2.5"/>
                                          </p:val>
                                        </p:tav>
                                        <p:tav tm="100000">
                                          <p:val>
                                            <p:strVal val="#ppt_w"/>
                                          </p:val>
                                        </p:tav>
                                      </p:tavLst>
                                    </p:anim>
                                    <p:anim calcmode="lin" valueType="num">
                                      <p:cBhvr>
                                        <p:cTn id="87" dur="500" fill="hold"/>
                                        <p:tgtEl>
                                          <p:spTgt spid="259117"/>
                                        </p:tgtEl>
                                        <p:attrNameLst>
                                          <p:attrName>ppt_h</p:attrName>
                                        </p:attrNameLst>
                                      </p:cBhvr>
                                      <p:tavLst>
                                        <p:tav tm="0">
                                          <p:val>
                                            <p:strVal val="#ppt_h*0.01"/>
                                          </p:val>
                                        </p:tav>
                                        <p:tav tm="100000">
                                          <p:val>
                                            <p:strVal val="#ppt_h"/>
                                          </p:val>
                                        </p:tav>
                                      </p:tavLst>
                                    </p:anim>
                                    <p:anim calcmode="lin" valueType="num">
                                      <p:cBhvr>
                                        <p:cTn id="88" dur="500" fill="hold"/>
                                        <p:tgtEl>
                                          <p:spTgt spid="259117"/>
                                        </p:tgtEl>
                                        <p:attrNameLst>
                                          <p:attrName>ppt_x</p:attrName>
                                        </p:attrNameLst>
                                      </p:cBhvr>
                                      <p:tavLst>
                                        <p:tav tm="0">
                                          <p:val>
                                            <p:strVal val="#ppt_x"/>
                                          </p:val>
                                        </p:tav>
                                        <p:tav tm="100000">
                                          <p:val>
                                            <p:strVal val="#ppt_x"/>
                                          </p:val>
                                        </p:tav>
                                      </p:tavLst>
                                    </p:anim>
                                    <p:anim calcmode="lin" valueType="num">
                                      <p:cBhvr>
                                        <p:cTn id="89" dur="500" fill="hold"/>
                                        <p:tgtEl>
                                          <p:spTgt spid="259117"/>
                                        </p:tgtEl>
                                        <p:attrNameLst>
                                          <p:attrName>ppt_y</p:attrName>
                                        </p:attrNameLst>
                                      </p:cBhvr>
                                      <p:tavLst>
                                        <p:tav tm="0">
                                          <p:val>
                                            <p:strVal val="#ppt_h+1"/>
                                          </p:val>
                                        </p:tav>
                                        <p:tav tm="100000">
                                          <p:val>
                                            <p:strVal val="#ppt_y"/>
                                          </p:val>
                                        </p:tav>
                                      </p:tavLst>
                                    </p:anim>
                                    <p:animEffect transition="in" filter="fade">
                                      <p:cBhvr>
                                        <p:cTn id="90" dur="500"/>
                                        <p:tgtEl>
                                          <p:spTgt spid="259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5" grpId="0"/>
      <p:bldP spid="259076" grpId="0"/>
      <p:bldP spid="259077" grpId="0" animBg="1"/>
      <p:bldP spid="259091" grpId="0"/>
      <p:bldP spid="259091" grpId="1"/>
      <p:bldP spid="259092" grpId="0"/>
      <p:bldP spid="259092" grpId="1"/>
      <p:bldP spid="259093" grpId="0"/>
      <p:bldP spid="259094" grpId="0"/>
      <p:bldP spid="259095" grpId="0" animBg="1"/>
      <p:bldP spid="259109" grpId="0"/>
      <p:bldP spid="259109" grpId="1"/>
      <p:bldP spid="259110" grpId="0"/>
      <p:bldP spid="259110"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5" name="Rectangle 2"/>
          <p:cNvSpPr>
            <a:spLocks noGrp="1" noChangeArrowheads="1"/>
          </p:cNvSpPr>
          <p:nvPr>
            <p:ph type="title"/>
          </p:nvPr>
        </p:nvSpPr>
        <p:spPr/>
        <p:txBody>
          <a:bodyPr/>
          <a:lstStyle/>
          <a:p>
            <a:r>
              <a:rPr lang="en-GB" dirty="0" smtClean="0"/>
              <a:t>Inspection Priority</a:t>
            </a:r>
          </a:p>
        </p:txBody>
      </p:sp>
      <p:sp>
        <p:nvSpPr>
          <p:cNvPr id="40962"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EB51A40A-17AB-48CD-9EAA-B77F82D72AC5}" type="slidenum">
              <a:rPr lang="en-GB" sz="900" smtClean="0">
                <a:solidFill>
                  <a:srgbClr val="FFFFFF"/>
                </a:solidFill>
                <a:latin typeface="Arial" panose="020B0604020202020204" pitchFamily="34" charset="0"/>
              </a:rPr>
              <a:pPr/>
              <a:t>22</a:t>
            </a:fld>
            <a:endParaRPr lang="en-GB" sz="900" smtClean="0">
              <a:solidFill>
                <a:srgbClr val="FFFFFF"/>
              </a:solidFill>
              <a:latin typeface="Arial" panose="020B0604020202020204" pitchFamily="34" charset="0"/>
            </a:endParaRPr>
          </a:p>
        </p:txBody>
      </p:sp>
      <p:sp>
        <p:nvSpPr>
          <p:cNvPr id="103445" name="Rectangle 21"/>
          <p:cNvSpPr>
            <a:spLocks noGrp="1" noChangeArrowheads="1"/>
          </p:cNvSpPr>
          <p:nvPr>
            <p:ph type="body" idx="4294967295"/>
          </p:nvPr>
        </p:nvSpPr>
        <p:spPr>
          <a:xfrm>
            <a:off x="2580868" y="3070225"/>
            <a:ext cx="2514600" cy="182880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0" indent="0" algn="ctr" defTabSz="914400">
              <a:lnSpc>
                <a:spcPct val="100000"/>
              </a:lnSpc>
              <a:buFont typeface="Verdana" pitchFamily="34" charset="0"/>
              <a:buNone/>
            </a:pPr>
            <a:r>
              <a:rPr lang="en-GB" dirty="0" smtClean="0">
                <a:solidFill>
                  <a:srgbClr val="002060"/>
                </a:solidFill>
              </a:rPr>
              <a:t>Priority II</a:t>
            </a:r>
          </a:p>
          <a:p>
            <a:pPr marL="0" indent="0" algn="ctr" defTabSz="914400">
              <a:lnSpc>
                <a:spcPct val="100000"/>
              </a:lnSpc>
              <a:buFont typeface="Verdana" pitchFamily="34" charset="0"/>
              <a:buNone/>
            </a:pPr>
            <a:r>
              <a:rPr lang="en-GB" b="0" dirty="0" smtClean="0">
                <a:solidFill>
                  <a:srgbClr val="002060"/>
                </a:solidFill>
              </a:rPr>
              <a:t>Ship may be inspected</a:t>
            </a:r>
          </a:p>
        </p:txBody>
      </p:sp>
      <p:sp>
        <p:nvSpPr>
          <p:cNvPr id="103479" name="AutoShape 55"/>
          <p:cNvSpPr>
            <a:spLocks noChangeArrowheads="1"/>
          </p:cNvSpPr>
          <p:nvPr/>
        </p:nvSpPr>
        <p:spPr bwMode="auto">
          <a:xfrm rot="5400000">
            <a:off x="4679156" y="4933157"/>
            <a:ext cx="504825" cy="2160588"/>
          </a:xfrm>
          <a:prstGeom prst="upArrowCallout">
            <a:avLst>
              <a:gd name="adj1" fmla="val 44028"/>
              <a:gd name="adj2" fmla="val 46856"/>
              <a:gd name="adj3" fmla="val 58155"/>
              <a:gd name="adj4" fmla="val 79347"/>
            </a:avLst>
          </a:prstGeom>
          <a:solidFill>
            <a:srgbClr val="FFBC37"/>
          </a:solidFill>
          <a:ln>
            <a:noFill/>
          </a:ln>
          <a:effectLst/>
          <a:extLst/>
        </p:spPr>
        <p:txBody>
          <a:bodyPr wrap="none" anchor="ctr"/>
          <a:lstStyle/>
          <a:p>
            <a:endParaRPr lang="en-IE">
              <a:latin typeface="Arial" panose="020B0604020202020204" pitchFamily="34" charset="0"/>
            </a:endParaRPr>
          </a:p>
        </p:txBody>
      </p:sp>
      <p:sp>
        <p:nvSpPr>
          <p:cNvPr id="103477" name="AutoShape 53"/>
          <p:cNvSpPr>
            <a:spLocks noChangeArrowheads="1"/>
          </p:cNvSpPr>
          <p:nvPr/>
        </p:nvSpPr>
        <p:spPr bwMode="auto">
          <a:xfrm rot="5400000">
            <a:off x="4679156" y="4271169"/>
            <a:ext cx="504825" cy="2160588"/>
          </a:xfrm>
          <a:prstGeom prst="upArrowCallout">
            <a:avLst>
              <a:gd name="adj1" fmla="val 44028"/>
              <a:gd name="adj2" fmla="val 46856"/>
              <a:gd name="adj3" fmla="val 58155"/>
              <a:gd name="adj4" fmla="val 79347"/>
            </a:avLst>
          </a:prstGeom>
          <a:solidFill>
            <a:srgbClr val="FF0000"/>
          </a:solidFill>
          <a:ln>
            <a:noFill/>
          </a:ln>
          <a:effectLst/>
          <a:extLst/>
        </p:spPr>
        <p:txBody>
          <a:bodyPr wrap="none" anchor="ctr"/>
          <a:lstStyle/>
          <a:p>
            <a:endParaRPr lang="en-IE">
              <a:latin typeface="Arial" panose="020B0604020202020204" pitchFamily="34" charset="0"/>
            </a:endParaRPr>
          </a:p>
        </p:txBody>
      </p:sp>
      <p:grpSp>
        <p:nvGrpSpPr>
          <p:cNvPr id="103446" name="Group 22"/>
          <p:cNvGrpSpPr>
            <a:grpSpLocks/>
          </p:cNvGrpSpPr>
          <p:nvPr/>
        </p:nvGrpSpPr>
        <p:grpSpPr bwMode="auto">
          <a:xfrm>
            <a:off x="2505075" y="2265363"/>
            <a:ext cx="2660650" cy="609600"/>
            <a:chOff x="1824" y="1248"/>
            <a:chExt cx="1685" cy="384"/>
          </a:xfrm>
          <a:solidFill>
            <a:schemeClr val="bg1">
              <a:lumMod val="85000"/>
            </a:schemeClr>
          </a:solidFill>
        </p:grpSpPr>
        <p:sp>
          <p:nvSpPr>
            <p:cNvPr id="40983" name="Rectangle 23"/>
            <p:cNvSpPr>
              <a:spLocks noChangeArrowheads="1"/>
            </p:cNvSpPr>
            <p:nvPr/>
          </p:nvSpPr>
          <p:spPr bwMode="auto">
            <a:xfrm>
              <a:off x="1824" y="1248"/>
              <a:ext cx="1685" cy="384"/>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40984" name="Text Box 24"/>
            <p:cNvSpPr txBox="1">
              <a:spLocks noChangeArrowheads="1"/>
            </p:cNvSpPr>
            <p:nvPr/>
          </p:nvSpPr>
          <p:spPr bwMode="auto">
            <a:xfrm>
              <a:off x="1872" y="1325"/>
              <a:ext cx="1584" cy="23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eaLnBrk="1" hangingPunct="1">
                <a:lnSpc>
                  <a:spcPct val="100000"/>
                </a:lnSpc>
                <a:buClrTx/>
                <a:buSzTx/>
                <a:buFontTx/>
                <a:buNone/>
              </a:pPr>
              <a:r>
                <a:rPr lang="en-GB" sz="1800">
                  <a:latin typeface="Arial" panose="020B0604020202020204" pitchFamily="34" charset="0"/>
                </a:rPr>
                <a:t>Inspection Window</a:t>
              </a:r>
            </a:p>
          </p:txBody>
        </p:sp>
      </p:grpSp>
      <p:grpSp>
        <p:nvGrpSpPr>
          <p:cNvPr id="103449" name="Group 25"/>
          <p:cNvGrpSpPr>
            <a:grpSpLocks/>
          </p:cNvGrpSpPr>
          <p:nvPr/>
        </p:nvGrpSpPr>
        <p:grpSpPr bwMode="auto">
          <a:xfrm>
            <a:off x="2498725" y="2265363"/>
            <a:ext cx="2667000" cy="2387600"/>
            <a:chOff x="1824" y="1440"/>
            <a:chExt cx="1680" cy="2304"/>
          </a:xfrm>
        </p:grpSpPr>
        <p:sp>
          <p:nvSpPr>
            <p:cNvPr id="40981" name="Line 26"/>
            <p:cNvSpPr>
              <a:spLocks noChangeShapeType="1"/>
            </p:cNvSpPr>
            <p:nvPr/>
          </p:nvSpPr>
          <p:spPr bwMode="auto">
            <a:xfrm>
              <a:off x="1824" y="1440"/>
              <a:ext cx="0" cy="2304"/>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40982" name="Line 27"/>
            <p:cNvSpPr>
              <a:spLocks noChangeShapeType="1"/>
            </p:cNvSpPr>
            <p:nvPr/>
          </p:nvSpPr>
          <p:spPr bwMode="auto">
            <a:xfrm>
              <a:off x="3504" y="1440"/>
              <a:ext cx="0" cy="2304"/>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grpSp>
      <p:sp>
        <p:nvSpPr>
          <p:cNvPr id="103452" name="Line 28"/>
          <p:cNvSpPr>
            <a:spLocks noChangeShapeType="1"/>
          </p:cNvSpPr>
          <p:nvPr/>
        </p:nvSpPr>
        <p:spPr bwMode="auto">
          <a:xfrm>
            <a:off x="1187450" y="2265363"/>
            <a:ext cx="6978650" cy="0"/>
          </a:xfrm>
          <a:prstGeom prst="line">
            <a:avLst/>
          </a:prstGeom>
          <a:noFill/>
          <a:ln w="2857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103453" name="Rectangle 29"/>
          <p:cNvSpPr>
            <a:spLocks noChangeArrowheads="1"/>
          </p:cNvSpPr>
          <p:nvPr/>
        </p:nvSpPr>
        <p:spPr bwMode="auto">
          <a:xfrm>
            <a:off x="5224463" y="3131737"/>
            <a:ext cx="2514600" cy="1785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lnSpc>
                <a:spcPct val="100000"/>
              </a:lnSpc>
              <a:spcBef>
                <a:spcPts val="500"/>
              </a:spcBef>
              <a:buClr>
                <a:srgbClr val="002B71"/>
              </a:buClr>
              <a:buFont typeface="Verdana" pitchFamily="34" charset="0"/>
              <a:buNone/>
            </a:pPr>
            <a:r>
              <a:rPr lang="en-GB" sz="2500" b="1" dirty="0">
                <a:solidFill>
                  <a:srgbClr val="002B71"/>
                </a:solidFill>
                <a:latin typeface="Arial" panose="020B0604020202020204" pitchFamily="34" charset="0"/>
              </a:rPr>
              <a:t>Priority </a:t>
            </a:r>
            <a:r>
              <a:rPr lang="en-GB" sz="2500" b="1" dirty="0" smtClean="0">
                <a:solidFill>
                  <a:srgbClr val="002B71"/>
                </a:solidFill>
                <a:latin typeface="Arial" panose="020B0604020202020204" pitchFamily="34" charset="0"/>
              </a:rPr>
              <a:t>I</a:t>
            </a:r>
            <a:endParaRPr lang="en-GB" sz="2500" b="1" dirty="0">
              <a:solidFill>
                <a:srgbClr val="002B71"/>
              </a:solidFill>
              <a:latin typeface="Arial" panose="020B0604020202020204" pitchFamily="34" charset="0"/>
            </a:endParaRPr>
          </a:p>
          <a:p>
            <a:pPr defTabSz="914400">
              <a:lnSpc>
                <a:spcPct val="100000"/>
              </a:lnSpc>
              <a:spcBef>
                <a:spcPts val="500"/>
              </a:spcBef>
              <a:buClr>
                <a:srgbClr val="002B71"/>
              </a:buClr>
              <a:buFont typeface="Verdana" pitchFamily="34" charset="0"/>
              <a:buNone/>
            </a:pPr>
            <a:r>
              <a:rPr lang="en-GB" sz="2500" dirty="0">
                <a:solidFill>
                  <a:srgbClr val="002B71"/>
                </a:solidFill>
                <a:latin typeface="Arial" panose="020B0604020202020204" pitchFamily="34" charset="0"/>
              </a:rPr>
              <a:t>Ship </a:t>
            </a:r>
            <a:r>
              <a:rPr lang="en-GB" sz="2500" b="1" dirty="0">
                <a:solidFill>
                  <a:srgbClr val="FF0000"/>
                </a:solidFill>
                <a:latin typeface="Arial" panose="020B0604020202020204" pitchFamily="34" charset="0"/>
              </a:rPr>
              <a:t>must</a:t>
            </a:r>
            <a:r>
              <a:rPr lang="en-GB" sz="2500" dirty="0">
                <a:solidFill>
                  <a:srgbClr val="002B71"/>
                </a:solidFill>
                <a:latin typeface="Arial" panose="020B0604020202020204" pitchFamily="34" charset="0"/>
              </a:rPr>
              <a:t> be inspected</a:t>
            </a:r>
          </a:p>
          <a:p>
            <a:pPr defTabSz="914400">
              <a:lnSpc>
                <a:spcPct val="100000"/>
              </a:lnSpc>
              <a:spcBef>
                <a:spcPts val="500"/>
              </a:spcBef>
              <a:buClr>
                <a:srgbClr val="002B71"/>
              </a:buClr>
              <a:buFont typeface="Verdana" pitchFamily="34" charset="0"/>
              <a:buNone/>
            </a:pPr>
            <a:r>
              <a:rPr lang="pt-PT" sz="2500" dirty="0">
                <a:solidFill>
                  <a:srgbClr val="002B71"/>
                </a:solidFill>
                <a:latin typeface="Arial" panose="020B0604020202020204" pitchFamily="34" charset="0"/>
              </a:rPr>
              <a:t> </a:t>
            </a:r>
            <a:endParaRPr lang="pt-PT" sz="2500" dirty="0">
              <a:solidFill>
                <a:schemeClr val="bg2"/>
              </a:solidFill>
              <a:latin typeface="Arial" panose="020B0604020202020204" pitchFamily="34" charset="0"/>
            </a:endParaRPr>
          </a:p>
        </p:txBody>
      </p:sp>
      <p:sp>
        <p:nvSpPr>
          <p:cNvPr id="103478" name="Text Box 54"/>
          <p:cNvSpPr txBox="1">
            <a:spLocks noChangeArrowheads="1"/>
          </p:cNvSpPr>
          <p:nvPr/>
        </p:nvSpPr>
        <p:spPr bwMode="auto">
          <a:xfrm>
            <a:off x="2627313" y="5084763"/>
            <a:ext cx="2592387" cy="4826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r">
              <a:lnSpc>
                <a:spcPct val="128000"/>
              </a:lnSpc>
            </a:pPr>
            <a:r>
              <a:rPr lang="en-GB" sz="2000" dirty="0">
                <a:latin typeface="Arial" panose="020B0604020202020204" pitchFamily="34" charset="0"/>
              </a:rPr>
              <a:t>Overriding Factors</a:t>
            </a:r>
          </a:p>
        </p:txBody>
      </p:sp>
      <p:sp>
        <p:nvSpPr>
          <p:cNvPr id="103480" name="Text Box 56"/>
          <p:cNvSpPr txBox="1">
            <a:spLocks noChangeArrowheads="1"/>
          </p:cNvSpPr>
          <p:nvPr/>
        </p:nvSpPr>
        <p:spPr bwMode="auto">
          <a:xfrm>
            <a:off x="2627313" y="5746750"/>
            <a:ext cx="2592387" cy="4826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r">
              <a:lnSpc>
                <a:spcPct val="128000"/>
              </a:lnSpc>
            </a:pPr>
            <a:r>
              <a:rPr lang="en-GB" sz="2000">
                <a:latin typeface="Arial" panose="020B0604020202020204" pitchFamily="34" charset="0"/>
              </a:rPr>
              <a:t>Unexpected Factors</a:t>
            </a:r>
          </a:p>
        </p:txBody>
      </p:sp>
      <p:sp>
        <p:nvSpPr>
          <p:cNvPr id="103481" name="Text Box 57"/>
          <p:cNvSpPr txBox="1">
            <a:spLocks noChangeArrowheads="1"/>
          </p:cNvSpPr>
          <p:nvPr/>
        </p:nvSpPr>
        <p:spPr bwMode="auto">
          <a:xfrm>
            <a:off x="6300788" y="5084763"/>
            <a:ext cx="1584325" cy="4826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lnSpc>
                <a:spcPct val="128000"/>
              </a:lnSpc>
            </a:pPr>
            <a:r>
              <a:rPr lang="en-GB" sz="2000">
                <a:solidFill>
                  <a:srgbClr val="002B71"/>
                </a:solidFill>
                <a:latin typeface="Arial" panose="020B0604020202020204" pitchFamily="34" charset="0"/>
              </a:rPr>
              <a:t>Priority I</a:t>
            </a:r>
          </a:p>
        </p:txBody>
      </p:sp>
      <p:sp>
        <p:nvSpPr>
          <p:cNvPr id="103482" name="Text Box 58"/>
          <p:cNvSpPr txBox="1">
            <a:spLocks noChangeArrowheads="1"/>
          </p:cNvSpPr>
          <p:nvPr/>
        </p:nvSpPr>
        <p:spPr bwMode="auto">
          <a:xfrm>
            <a:off x="6300788" y="5746750"/>
            <a:ext cx="1584325" cy="4826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lnSpc>
                <a:spcPct val="128000"/>
              </a:lnSpc>
            </a:pPr>
            <a:r>
              <a:rPr lang="en-GB" sz="2000">
                <a:solidFill>
                  <a:srgbClr val="002B71"/>
                </a:solidFill>
                <a:latin typeface="Arial" panose="020B0604020202020204" pitchFamily="34" charset="0"/>
              </a:rPr>
              <a:t>Priority II</a:t>
            </a:r>
          </a:p>
        </p:txBody>
      </p:sp>
      <p:sp>
        <p:nvSpPr>
          <p:cNvPr id="103490" name="Text Box 66"/>
          <p:cNvSpPr txBox="1">
            <a:spLocks noChangeArrowheads="1"/>
          </p:cNvSpPr>
          <p:nvPr/>
        </p:nvSpPr>
        <p:spPr bwMode="auto">
          <a:xfrm>
            <a:off x="1042988" y="5513388"/>
            <a:ext cx="1584325" cy="42386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lnSpc>
                <a:spcPct val="68000"/>
              </a:lnSpc>
            </a:pPr>
            <a:r>
              <a:rPr lang="en-GB" sz="3200">
                <a:latin typeface="Arial" panose="020B0604020202020204" pitchFamily="34" charset="0"/>
              </a:rPr>
              <a:t>But…</a:t>
            </a:r>
          </a:p>
        </p:txBody>
      </p:sp>
      <p:sp>
        <p:nvSpPr>
          <p:cNvPr id="103491" name="Text Box 67"/>
          <p:cNvSpPr txBox="1">
            <a:spLocks noChangeArrowheads="1"/>
          </p:cNvSpPr>
          <p:nvPr/>
        </p:nvSpPr>
        <p:spPr bwMode="auto">
          <a:xfrm>
            <a:off x="5224463" y="2386013"/>
            <a:ext cx="2371725" cy="495300"/>
          </a:xfrm>
          <a:prstGeom prst="rect">
            <a:avLst/>
          </a:prstGeom>
          <a:solidFill>
            <a:schemeClr val="bg1">
              <a:lumMod val="85000"/>
            </a:schemeClr>
          </a:solidFill>
          <a:ln>
            <a:noFill/>
          </a:ln>
          <a:effectLs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500" dirty="0">
                <a:solidFill>
                  <a:srgbClr val="002B71"/>
                </a:solidFill>
                <a:latin typeface="Arial" panose="020B0604020202020204" pitchFamily="34" charset="0"/>
              </a:rPr>
              <a:t>If not inspected within Window, ship becomes</a:t>
            </a:r>
          </a:p>
        </p:txBody>
      </p:sp>
      <p:grpSp>
        <p:nvGrpSpPr>
          <p:cNvPr id="103492" name="Group 68"/>
          <p:cNvGrpSpPr>
            <a:grpSpLocks/>
          </p:cNvGrpSpPr>
          <p:nvPr/>
        </p:nvGrpSpPr>
        <p:grpSpPr bwMode="auto">
          <a:xfrm rot="-705439">
            <a:off x="618335" y="3260210"/>
            <a:ext cx="1525587" cy="792163"/>
            <a:chOff x="4377" y="2976"/>
            <a:chExt cx="1002" cy="499"/>
          </a:xfrm>
        </p:grpSpPr>
        <p:sp>
          <p:nvSpPr>
            <p:cNvPr id="40979" name="AutoShape 69"/>
            <p:cNvSpPr>
              <a:spLocks noChangeArrowheads="1"/>
            </p:cNvSpPr>
            <p:nvPr/>
          </p:nvSpPr>
          <p:spPr bwMode="auto">
            <a:xfrm>
              <a:off x="4377" y="2976"/>
              <a:ext cx="998" cy="499"/>
            </a:xfrm>
            <a:prstGeom prst="foldedCorner">
              <a:avLst>
                <a:gd name="adj" fmla="val 12500"/>
              </a:avLst>
            </a:prstGeom>
            <a:solidFill>
              <a:srgbClr val="FFD47D"/>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n-IE">
                <a:latin typeface="Arial" panose="020B0604020202020204" pitchFamily="34" charset="0"/>
              </a:endParaRPr>
            </a:p>
          </p:txBody>
        </p:sp>
        <p:sp>
          <p:nvSpPr>
            <p:cNvPr id="40980" name="Text Box 70"/>
            <p:cNvSpPr txBox="1">
              <a:spLocks noChangeArrowheads="1"/>
            </p:cNvSpPr>
            <p:nvPr/>
          </p:nvSpPr>
          <p:spPr bwMode="auto">
            <a:xfrm>
              <a:off x="4380" y="2988"/>
              <a:ext cx="999" cy="45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98000"/>
                </a:lnSpc>
              </a:pPr>
              <a:r>
                <a:rPr lang="en-GB" dirty="0">
                  <a:latin typeface="Arial" panose="020B0604020202020204" pitchFamily="34" charset="0"/>
                </a:rPr>
                <a:t>... MS still may inspect outside the regime!</a:t>
              </a:r>
            </a:p>
          </p:txBody>
        </p:sp>
      </p:grpSp>
      <p:pic>
        <p:nvPicPr>
          <p:cNvPr id="103500" name="Picture 76" descr="MCj0311912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95288" y="2051050"/>
            <a:ext cx="7207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03500"/>
                                        </p:tgtEl>
                                        <p:attrNameLst>
                                          <p:attrName>style.visibility</p:attrName>
                                        </p:attrNameLst>
                                      </p:cBhvr>
                                      <p:to>
                                        <p:strVal val="visible"/>
                                      </p:to>
                                    </p:set>
                                    <p:anim calcmode="lin" valueType="num">
                                      <p:cBhvr>
                                        <p:cTn id="7" dur="500" fill="hold"/>
                                        <p:tgtEl>
                                          <p:spTgt spid="103500"/>
                                        </p:tgtEl>
                                        <p:attrNameLst>
                                          <p:attrName>ppt_w</p:attrName>
                                        </p:attrNameLst>
                                      </p:cBhvr>
                                      <p:tavLst>
                                        <p:tav tm="0">
                                          <p:val>
                                            <p:fltVal val="0"/>
                                          </p:val>
                                        </p:tav>
                                        <p:tav tm="100000">
                                          <p:val>
                                            <p:strVal val="#ppt_w"/>
                                          </p:val>
                                        </p:tav>
                                      </p:tavLst>
                                    </p:anim>
                                    <p:anim calcmode="lin" valueType="num">
                                      <p:cBhvr>
                                        <p:cTn id="8" dur="500" fill="hold"/>
                                        <p:tgtEl>
                                          <p:spTgt spid="103500"/>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18" presetClass="entr" presetSubtype="6" fill="hold" grpId="0" nodeType="afterEffect">
                                  <p:stCondLst>
                                    <p:cond delay="0"/>
                                  </p:stCondLst>
                                  <p:childTnLst>
                                    <p:set>
                                      <p:cBhvr>
                                        <p:cTn id="11" dur="1" fill="hold">
                                          <p:stCondLst>
                                            <p:cond delay="0"/>
                                          </p:stCondLst>
                                        </p:cTn>
                                        <p:tgtEl>
                                          <p:spTgt spid="103452"/>
                                        </p:tgtEl>
                                        <p:attrNameLst>
                                          <p:attrName>style.visibility</p:attrName>
                                        </p:attrNameLst>
                                      </p:cBhvr>
                                      <p:to>
                                        <p:strVal val="visible"/>
                                      </p:to>
                                    </p:set>
                                    <p:animEffect transition="in" filter="strips(downRight)">
                                      <p:cBhvr>
                                        <p:cTn id="12" dur="500"/>
                                        <p:tgtEl>
                                          <p:spTgt spid="103452"/>
                                        </p:tgtEl>
                                      </p:cBhvr>
                                    </p:animEffect>
                                  </p:childTnLst>
                                </p:cTn>
                              </p:par>
                            </p:childTnLst>
                          </p:cTn>
                        </p:par>
                        <p:par>
                          <p:cTn id="13" fill="hold" nodeType="afterGroup">
                            <p:stCondLst>
                              <p:cond delay="1000"/>
                            </p:stCondLst>
                            <p:childTnLst>
                              <p:par>
                                <p:cTn id="14" presetID="18" presetClass="entr" presetSubtype="6" fill="hold" nodeType="afterEffect">
                                  <p:stCondLst>
                                    <p:cond delay="0"/>
                                  </p:stCondLst>
                                  <p:childTnLst>
                                    <p:set>
                                      <p:cBhvr>
                                        <p:cTn id="15" dur="1" fill="hold">
                                          <p:stCondLst>
                                            <p:cond delay="0"/>
                                          </p:stCondLst>
                                        </p:cTn>
                                        <p:tgtEl>
                                          <p:spTgt spid="103449"/>
                                        </p:tgtEl>
                                        <p:attrNameLst>
                                          <p:attrName>style.visibility</p:attrName>
                                        </p:attrNameLst>
                                      </p:cBhvr>
                                      <p:to>
                                        <p:strVal val="visible"/>
                                      </p:to>
                                    </p:set>
                                    <p:animEffect transition="in" filter="strips(downRight)">
                                      <p:cBhvr>
                                        <p:cTn id="16" dur="500"/>
                                        <p:tgtEl>
                                          <p:spTgt spid="103449"/>
                                        </p:tgtEl>
                                      </p:cBhvr>
                                    </p:animEffect>
                                  </p:childTnLst>
                                </p:cTn>
                              </p:par>
                            </p:childTnLst>
                          </p:cTn>
                        </p:par>
                        <p:par>
                          <p:cTn id="17" fill="hold" nodeType="afterGroup">
                            <p:stCondLst>
                              <p:cond delay="1500"/>
                            </p:stCondLst>
                            <p:childTnLst>
                              <p:par>
                                <p:cTn id="18" presetID="18" presetClass="entr" presetSubtype="6" fill="hold" nodeType="afterEffect">
                                  <p:stCondLst>
                                    <p:cond delay="0"/>
                                  </p:stCondLst>
                                  <p:childTnLst>
                                    <p:set>
                                      <p:cBhvr>
                                        <p:cTn id="19" dur="1" fill="hold">
                                          <p:stCondLst>
                                            <p:cond delay="0"/>
                                          </p:stCondLst>
                                        </p:cTn>
                                        <p:tgtEl>
                                          <p:spTgt spid="103446"/>
                                        </p:tgtEl>
                                        <p:attrNameLst>
                                          <p:attrName>style.visibility</p:attrName>
                                        </p:attrNameLst>
                                      </p:cBhvr>
                                      <p:to>
                                        <p:strVal val="visible"/>
                                      </p:to>
                                    </p:set>
                                    <p:animEffect transition="in" filter="strips(downRight)">
                                      <p:cBhvr>
                                        <p:cTn id="20" dur="500"/>
                                        <p:tgtEl>
                                          <p:spTgt spid="103446"/>
                                        </p:tgtEl>
                                      </p:cBhvr>
                                    </p:animEffect>
                                  </p:childTnLst>
                                </p:cTn>
                              </p:par>
                            </p:childTnLst>
                          </p:cTn>
                        </p:par>
                        <p:par>
                          <p:cTn id="21" fill="hold" nodeType="afterGroup">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103445">
                                            <p:txEl>
                                              <p:pRg st="0" end="0"/>
                                            </p:txEl>
                                          </p:spTgt>
                                        </p:tgtEl>
                                        <p:attrNameLst>
                                          <p:attrName>style.visibility</p:attrName>
                                        </p:attrNameLst>
                                      </p:cBhvr>
                                      <p:to>
                                        <p:strVal val="visible"/>
                                      </p:to>
                                    </p:set>
                                    <p:animEffect transition="in" filter="wipe(up)">
                                      <p:cBhvr>
                                        <p:cTn id="24" dur="500"/>
                                        <p:tgtEl>
                                          <p:spTgt spid="103445">
                                            <p:txEl>
                                              <p:pRg st="0" end="0"/>
                                            </p:txEl>
                                          </p:spTgt>
                                        </p:tgtEl>
                                      </p:cBhvr>
                                    </p:animEffect>
                                  </p:childTnLst>
                                </p:cTn>
                              </p:par>
                            </p:childTnLst>
                          </p:cTn>
                        </p:par>
                        <p:par>
                          <p:cTn id="25" fill="hold" nodeType="afterGroup">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103445">
                                            <p:txEl>
                                              <p:pRg st="1" end="1"/>
                                            </p:txEl>
                                          </p:spTgt>
                                        </p:tgtEl>
                                        <p:attrNameLst>
                                          <p:attrName>style.visibility</p:attrName>
                                        </p:attrNameLst>
                                      </p:cBhvr>
                                      <p:to>
                                        <p:strVal val="visible"/>
                                      </p:to>
                                    </p:set>
                                    <p:animEffect transition="in" filter="wipe(up)">
                                      <p:cBhvr>
                                        <p:cTn id="28" dur="500"/>
                                        <p:tgtEl>
                                          <p:spTgt spid="103445">
                                            <p:txEl>
                                              <p:pRg st="1" end="1"/>
                                            </p:txEl>
                                          </p:spTgt>
                                        </p:tgtEl>
                                      </p:cBhvr>
                                    </p:animEffect>
                                  </p:childTnLst>
                                </p:cTn>
                              </p:par>
                            </p:childTnLst>
                          </p:cTn>
                        </p:par>
                        <p:par>
                          <p:cTn id="29" fill="hold" nodeType="afterGroup">
                            <p:stCondLst>
                              <p:cond delay="3000"/>
                            </p:stCondLst>
                            <p:childTnLst>
                              <p:par>
                                <p:cTn id="30" presetID="18" presetClass="entr" presetSubtype="6" fill="hold" grpId="0" nodeType="afterEffect">
                                  <p:stCondLst>
                                    <p:cond delay="0"/>
                                  </p:stCondLst>
                                  <p:childTnLst>
                                    <p:set>
                                      <p:cBhvr>
                                        <p:cTn id="31" dur="1" fill="hold">
                                          <p:stCondLst>
                                            <p:cond delay="0"/>
                                          </p:stCondLst>
                                        </p:cTn>
                                        <p:tgtEl>
                                          <p:spTgt spid="103491"/>
                                        </p:tgtEl>
                                        <p:attrNameLst>
                                          <p:attrName>style.visibility</p:attrName>
                                        </p:attrNameLst>
                                      </p:cBhvr>
                                      <p:to>
                                        <p:strVal val="visible"/>
                                      </p:to>
                                    </p:set>
                                    <p:animEffect transition="in" filter="strips(downRight)">
                                      <p:cBhvr>
                                        <p:cTn id="32" dur="500"/>
                                        <p:tgtEl>
                                          <p:spTgt spid="103491"/>
                                        </p:tgtEl>
                                      </p:cBhvr>
                                    </p:animEffect>
                                  </p:childTnLst>
                                </p:cTn>
                              </p:par>
                            </p:childTnLst>
                          </p:cTn>
                        </p:par>
                        <p:par>
                          <p:cTn id="33" fill="hold" nodeType="afterGroup">
                            <p:stCondLst>
                              <p:cond delay="3500"/>
                            </p:stCondLst>
                            <p:childTnLst>
                              <p:par>
                                <p:cTn id="34" presetID="22" presetClass="entr" presetSubtype="1" fill="hold" grpId="0" nodeType="afterEffect">
                                  <p:stCondLst>
                                    <p:cond delay="0"/>
                                  </p:stCondLst>
                                  <p:childTnLst>
                                    <p:set>
                                      <p:cBhvr>
                                        <p:cTn id="35" dur="1" fill="hold">
                                          <p:stCondLst>
                                            <p:cond delay="0"/>
                                          </p:stCondLst>
                                        </p:cTn>
                                        <p:tgtEl>
                                          <p:spTgt spid="103453"/>
                                        </p:tgtEl>
                                        <p:attrNameLst>
                                          <p:attrName>style.visibility</p:attrName>
                                        </p:attrNameLst>
                                      </p:cBhvr>
                                      <p:to>
                                        <p:strVal val="visible"/>
                                      </p:to>
                                    </p:set>
                                    <p:animEffect transition="in" filter="wipe(up)">
                                      <p:cBhvr>
                                        <p:cTn id="36" dur="500"/>
                                        <p:tgtEl>
                                          <p:spTgt spid="103453"/>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34" presetClass="entr" presetSubtype="0" fill="hold" grpId="0" nodeType="clickEffect">
                                  <p:stCondLst>
                                    <p:cond delay="0"/>
                                  </p:stCondLst>
                                  <p:childTnLst>
                                    <p:set>
                                      <p:cBhvr>
                                        <p:cTn id="40" dur="1" fill="hold">
                                          <p:stCondLst>
                                            <p:cond delay="0"/>
                                          </p:stCondLst>
                                        </p:cTn>
                                        <p:tgtEl>
                                          <p:spTgt spid="103490"/>
                                        </p:tgtEl>
                                        <p:attrNameLst>
                                          <p:attrName>style.visibility</p:attrName>
                                        </p:attrNameLst>
                                      </p:cBhvr>
                                      <p:to>
                                        <p:strVal val="visible"/>
                                      </p:to>
                                    </p:set>
                                    <p:anim from="(-#ppt_w/2)" to="(#ppt_x)" calcmode="lin" valueType="num">
                                      <p:cBhvr>
                                        <p:cTn id="41" dur="300" fill="hold">
                                          <p:stCondLst>
                                            <p:cond delay="0"/>
                                          </p:stCondLst>
                                        </p:cTn>
                                        <p:tgtEl>
                                          <p:spTgt spid="103490"/>
                                        </p:tgtEl>
                                        <p:attrNameLst>
                                          <p:attrName>ppt_x</p:attrName>
                                        </p:attrNameLst>
                                      </p:cBhvr>
                                    </p:anim>
                                    <p:anim from="0" to="-1.0" calcmode="lin" valueType="num">
                                      <p:cBhvr>
                                        <p:cTn id="42" dur="100" decel="50000" autoRev="1" fill="hold">
                                          <p:stCondLst>
                                            <p:cond delay="300"/>
                                          </p:stCondLst>
                                        </p:cTn>
                                        <p:tgtEl>
                                          <p:spTgt spid="103490"/>
                                        </p:tgtEl>
                                        <p:attrNameLst>
                                          <p:attrName>xshear</p:attrName>
                                        </p:attrNameLst>
                                      </p:cBhvr>
                                    </p:anim>
                                    <p:animScale>
                                      <p:cBhvr>
                                        <p:cTn id="43" dur="100" decel="100000" autoRev="1" fill="hold">
                                          <p:stCondLst>
                                            <p:cond delay="300"/>
                                          </p:stCondLst>
                                        </p:cTn>
                                        <p:tgtEl>
                                          <p:spTgt spid="103490"/>
                                        </p:tgtEl>
                                      </p:cBhvr>
                                      <p:from x="100000" y="100000"/>
                                      <p:to x="80000" y="100000"/>
                                    </p:animScale>
                                    <p:anim by="(#ppt_h/3+#ppt_w*0.1)" calcmode="lin" valueType="num">
                                      <p:cBhvr additive="sum">
                                        <p:cTn id="44" dur="100" decel="100000" autoRev="1" fill="hold">
                                          <p:stCondLst>
                                            <p:cond delay="300"/>
                                          </p:stCondLst>
                                        </p:cTn>
                                        <p:tgtEl>
                                          <p:spTgt spid="103490"/>
                                        </p:tgtEl>
                                        <p:attrNameLst>
                                          <p:attrName>ppt_x</p:attrName>
                                        </p:attrNameLst>
                                      </p:cBhvr>
                                    </p:anim>
                                  </p:childTnLst>
                                </p:cTn>
                              </p:par>
                            </p:childTnLst>
                          </p:cTn>
                        </p:par>
                        <p:par>
                          <p:cTn id="45" fill="hold" nodeType="afterGroup">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103478"/>
                                        </p:tgtEl>
                                        <p:attrNameLst>
                                          <p:attrName>style.visibility</p:attrName>
                                        </p:attrNameLst>
                                      </p:cBhvr>
                                      <p:to>
                                        <p:strVal val="visible"/>
                                      </p:to>
                                    </p:set>
                                    <p:animEffect transition="in" filter="fade">
                                      <p:cBhvr>
                                        <p:cTn id="48" dur="500"/>
                                        <p:tgtEl>
                                          <p:spTgt spid="103478"/>
                                        </p:tgtEl>
                                      </p:cBhvr>
                                    </p:animEffect>
                                  </p:childTnLst>
                                </p:cTn>
                              </p:par>
                            </p:childTnLst>
                          </p:cTn>
                        </p:par>
                      </p:childTnLst>
                    </p:cTn>
                  </p:par>
                  <p:par>
                    <p:cTn id="49" fill="hold">
                      <p:stCondLst>
                        <p:cond delay="indefinite"/>
                      </p:stCondLst>
                      <p:childTnLst>
                        <p:par>
                          <p:cTn id="50" fill="hold" nodeType="afterGroup">
                            <p:stCondLst>
                              <p:cond delay="0"/>
                            </p:stCondLst>
                            <p:childTnLst>
                              <p:par>
                                <p:cTn id="51" presetID="6" presetClass="entr" presetSubtype="16" fill="hold" grpId="0" nodeType="clickEffect">
                                  <p:stCondLst>
                                    <p:cond delay="0"/>
                                  </p:stCondLst>
                                  <p:childTnLst>
                                    <p:set>
                                      <p:cBhvr>
                                        <p:cTn id="52" dur="1" fill="hold">
                                          <p:stCondLst>
                                            <p:cond delay="0"/>
                                          </p:stCondLst>
                                        </p:cTn>
                                        <p:tgtEl>
                                          <p:spTgt spid="103477"/>
                                        </p:tgtEl>
                                        <p:attrNameLst>
                                          <p:attrName>style.visibility</p:attrName>
                                        </p:attrNameLst>
                                      </p:cBhvr>
                                      <p:to>
                                        <p:strVal val="visible"/>
                                      </p:to>
                                    </p:set>
                                    <p:animEffect transition="in" filter="circle(in)">
                                      <p:cBhvr>
                                        <p:cTn id="53" dur="2000"/>
                                        <p:tgtEl>
                                          <p:spTgt spid="103477"/>
                                        </p:tgtEl>
                                      </p:cBhvr>
                                    </p:animEffect>
                                  </p:childTnLst>
                                </p:cTn>
                              </p:par>
                            </p:childTnLst>
                          </p:cTn>
                        </p:par>
                        <p:par>
                          <p:cTn id="54" fill="hold">
                            <p:stCondLst>
                              <p:cond delay="2000"/>
                            </p:stCondLst>
                            <p:childTnLst>
                              <p:par>
                                <p:cTn id="55" presetID="10" presetClass="entr" presetSubtype="0" fill="hold" grpId="0" nodeType="afterEffect">
                                  <p:stCondLst>
                                    <p:cond delay="0"/>
                                  </p:stCondLst>
                                  <p:childTnLst>
                                    <p:set>
                                      <p:cBhvr>
                                        <p:cTn id="56" dur="1" fill="hold">
                                          <p:stCondLst>
                                            <p:cond delay="0"/>
                                          </p:stCondLst>
                                        </p:cTn>
                                        <p:tgtEl>
                                          <p:spTgt spid="103481"/>
                                        </p:tgtEl>
                                        <p:attrNameLst>
                                          <p:attrName>style.visibility</p:attrName>
                                        </p:attrNameLst>
                                      </p:cBhvr>
                                      <p:to>
                                        <p:strVal val="visible"/>
                                      </p:to>
                                    </p:set>
                                    <p:animEffect transition="in" filter="fade">
                                      <p:cBhvr>
                                        <p:cTn id="57" dur="500"/>
                                        <p:tgtEl>
                                          <p:spTgt spid="103481"/>
                                        </p:tgtEl>
                                      </p:cBhvr>
                                    </p:animEffect>
                                  </p:childTnLst>
                                </p:cTn>
                              </p:par>
                            </p:childTnLst>
                          </p:cTn>
                        </p:par>
                        <p:par>
                          <p:cTn id="58" fill="hold" nodeType="afterGroup">
                            <p:stCondLst>
                              <p:cond delay="2500"/>
                            </p:stCondLst>
                            <p:childTnLst>
                              <p:par>
                                <p:cTn id="59" presetID="10" presetClass="entr" presetSubtype="0" fill="hold" grpId="0" nodeType="afterEffect">
                                  <p:stCondLst>
                                    <p:cond delay="0"/>
                                  </p:stCondLst>
                                  <p:childTnLst>
                                    <p:set>
                                      <p:cBhvr>
                                        <p:cTn id="60" dur="1" fill="hold">
                                          <p:stCondLst>
                                            <p:cond delay="0"/>
                                          </p:stCondLst>
                                        </p:cTn>
                                        <p:tgtEl>
                                          <p:spTgt spid="103480"/>
                                        </p:tgtEl>
                                        <p:attrNameLst>
                                          <p:attrName>style.visibility</p:attrName>
                                        </p:attrNameLst>
                                      </p:cBhvr>
                                      <p:to>
                                        <p:strVal val="visible"/>
                                      </p:to>
                                    </p:set>
                                    <p:animEffect transition="in" filter="fade">
                                      <p:cBhvr>
                                        <p:cTn id="61" dur="500"/>
                                        <p:tgtEl>
                                          <p:spTgt spid="103480"/>
                                        </p:tgtEl>
                                      </p:cBhvr>
                                    </p:animEffect>
                                  </p:childTnLst>
                                </p:cTn>
                              </p:par>
                            </p:childTnLst>
                          </p:cTn>
                        </p:par>
                      </p:childTnLst>
                    </p:cTn>
                  </p:par>
                  <p:par>
                    <p:cTn id="62" fill="hold">
                      <p:stCondLst>
                        <p:cond delay="indefinite"/>
                      </p:stCondLst>
                      <p:childTnLst>
                        <p:par>
                          <p:cTn id="63" fill="hold" nodeType="afterGroup">
                            <p:stCondLst>
                              <p:cond delay="0"/>
                            </p:stCondLst>
                            <p:childTnLst>
                              <p:par>
                                <p:cTn id="64" presetID="6" presetClass="entr" presetSubtype="16" fill="hold" grpId="0" nodeType="clickEffect">
                                  <p:stCondLst>
                                    <p:cond delay="0"/>
                                  </p:stCondLst>
                                  <p:childTnLst>
                                    <p:set>
                                      <p:cBhvr>
                                        <p:cTn id="65" dur="1" fill="hold">
                                          <p:stCondLst>
                                            <p:cond delay="0"/>
                                          </p:stCondLst>
                                        </p:cTn>
                                        <p:tgtEl>
                                          <p:spTgt spid="103479"/>
                                        </p:tgtEl>
                                        <p:attrNameLst>
                                          <p:attrName>style.visibility</p:attrName>
                                        </p:attrNameLst>
                                      </p:cBhvr>
                                      <p:to>
                                        <p:strVal val="visible"/>
                                      </p:to>
                                    </p:set>
                                    <p:animEffect transition="in" filter="circle(in)">
                                      <p:cBhvr>
                                        <p:cTn id="66" dur="2000"/>
                                        <p:tgtEl>
                                          <p:spTgt spid="103479"/>
                                        </p:tgtEl>
                                      </p:cBhvr>
                                    </p:animEffect>
                                  </p:childTnLst>
                                </p:cTn>
                              </p:par>
                            </p:childTnLst>
                          </p:cTn>
                        </p:par>
                        <p:par>
                          <p:cTn id="67" fill="hold">
                            <p:stCondLst>
                              <p:cond delay="2000"/>
                            </p:stCondLst>
                            <p:childTnLst>
                              <p:par>
                                <p:cTn id="68" presetID="10" presetClass="entr" presetSubtype="0" fill="hold" grpId="0" nodeType="afterEffect">
                                  <p:stCondLst>
                                    <p:cond delay="0"/>
                                  </p:stCondLst>
                                  <p:childTnLst>
                                    <p:set>
                                      <p:cBhvr>
                                        <p:cTn id="69" dur="1" fill="hold">
                                          <p:stCondLst>
                                            <p:cond delay="0"/>
                                          </p:stCondLst>
                                        </p:cTn>
                                        <p:tgtEl>
                                          <p:spTgt spid="103482"/>
                                        </p:tgtEl>
                                        <p:attrNameLst>
                                          <p:attrName>style.visibility</p:attrName>
                                        </p:attrNameLst>
                                      </p:cBhvr>
                                      <p:to>
                                        <p:strVal val="visible"/>
                                      </p:to>
                                    </p:set>
                                    <p:animEffect transition="in" filter="fade">
                                      <p:cBhvr>
                                        <p:cTn id="70" dur="500"/>
                                        <p:tgtEl>
                                          <p:spTgt spid="103482"/>
                                        </p:tgtEl>
                                      </p:cBhvr>
                                    </p:animEffect>
                                  </p:childTnLst>
                                </p:cTn>
                              </p:par>
                            </p:childTnLst>
                          </p:cTn>
                        </p:par>
                      </p:childTnLst>
                    </p:cTn>
                  </p:par>
                  <p:par>
                    <p:cTn id="71" fill="hold">
                      <p:stCondLst>
                        <p:cond delay="indefinite"/>
                      </p:stCondLst>
                      <p:childTnLst>
                        <p:par>
                          <p:cTn id="72" fill="hold">
                            <p:stCondLst>
                              <p:cond delay="0"/>
                            </p:stCondLst>
                            <p:childTnLst>
                              <p:par>
                                <p:cTn id="73" presetID="45" presetClass="entr" presetSubtype="0" fill="hold" nodeType="clickEffect">
                                  <p:stCondLst>
                                    <p:cond delay="0"/>
                                  </p:stCondLst>
                                  <p:childTnLst>
                                    <p:set>
                                      <p:cBhvr>
                                        <p:cTn id="74" dur="1" fill="hold">
                                          <p:stCondLst>
                                            <p:cond delay="0"/>
                                          </p:stCondLst>
                                        </p:cTn>
                                        <p:tgtEl>
                                          <p:spTgt spid="103492"/>
                                        </p:tgtEl>
                                        <p:attrNameLst>
                                          <p:attrName>style.visibility</p:attrName>
                                        </p:attrNameLst>
                                      </p:cBhvr>
                                      <p:to>
                                        <p:strVal val="visible"/>
                                      </p:to>
                                    </p:set>
                                    <p:animEffect transition="in" filter="fade">
                                      <p:cBhvr>
                                        <p:cTn id="75" dur="2000"/>
                                        <p:tgtEl>
                                          <p:spTgt spid="103492"/>
                                        </p:tgtEl>
                                      </p:cBhvr>
                                    </p:animEffect>
                                    <p:anim calcmode="lin" valueType="num">
                                      <p:cBhvr>
                                        <p:cTn id="76" dur="2000" fill="hold"/>
                                        <p:tgtEl>
                                          <p:spTgt spid="103492"/>
                                        </p:tgtEl>
                                        <p:attrNameLst>
                                          <p:attrName>ppt_w</p:attrName>
                                        </p:attrNameLst>
                                      </p:cBhvr>
                                      <p:tavLst>
                                        <p:tav tm="0" fmla="#ppt_w*sin(2.5*pi*$)">
                                          <p:val>
                                            <p:fltVal val="0"/>
                                          </p:val>
                                        </p:tav>
                                        <p:tav tm="100000">
                                          <p:val>
                                            <p:fltVal val="1"/>
                                          </p:val>
                                        </p:tav>
                                      </p:tavLst>
                                    </p:anim>
                                    <p:anim calcmode="lin" valueType="num">
                                      <p:cBhvr>
                                        <p:cTn id="77" dur="2000" fill="hold"/>
                                        <p:tgtEl>
                                          <p:spTgt spid="10349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45" grpId="0" build="p" autoUpdateAnimBg="0" advAuto="0"/>
      <p:bldP spid="103479" grpId="0" animBg="1"/>
      <p:bldP spid="103477" grpId="0" animBg="1"/>
      <p:bldP spid="103452" grpId="0" animBg="1"/>
      <p:bldP spid="103453" grpId="0" autoUpdateAnimBg="0"/>
      <p:bldP spid="103478" grpId="0"/>
      <p:bldP spid="103480" grpId="0"/>
      <p:bldP spid="103481" grpId="0"/>
      <p:bldP spid="103482" grpId="0"/>
      <p:bldP spid="103490" grpId="0"/>
      <p:bldP spid="10349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p:txBody>
          <a:bodyPr/>
          <a:lstStyle/>
          <a:p>
            <a:r>
              <a:rPr lang="en-GB" dirty="0" smtClean="0"/>
              <a:t>Overriding Factors </a:t>
            </a:r>
            <a:r>
              <a:rPr lang="en-GB" sz="1400" dirty="0" smtClean="0">
                <a:solidFill>
                  <a:srgbClr val="FFFF00"/>
                </a:solidFill>
              </a:rPr>
              <a:t>(triggers PI)</a:t>
            </a:r>
          </a:p>
        </p:txBody>
      </p:sp>
      <p:sp>
        <p:nvSpPr>
          <p:cNvPr id="45058"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A0826F55-074B-4F14-B431-FCE63B8CAB79}" type="slidenum">
              <a:rPr lang="en-GB" sz="900" smtClean="0">
                <a:solidFill>
                  <a:srgbClr val="FFFFFF"/>
                </a:solidFill>
              </a:rPr>
              <a:pPr/>
              <a:t>23</a:t>
            </a:fld>
            <a:endParaRPr lang="en-GB" sz="900" smtClean="0">
              <a:solidFill>
                <a:srgbClr val="FFFFFF"/>
              </a:solidFill>
            </a:endParaRPr>
          </a:p>
        </p:txBody>
      </p:sp>
      <p:sp>
        <p:nvSpPr>
          <p:cNvPr id="114698" name="Rectangle 10"/>
          <p:cNvSpPr>
            <a:spLocks noGrp="1" noChangeArrowheads="1"/>
          </p:cNvSpPr>
          <p:nvPr>
            <p:ph type="body" idx="4294967295"/>
          </p:nvPr>
        </p:nvSpPr>
        <p:spPr>
          <a:xfrm>
            <a:off x="829733" y="1790700"/>
            <a:ext cx="7767638" cy="4518025"/>
          </a:xfrm>
        </p:spPr>
        <p:txBody>
          <a:bodyPr>
            <a:normAutofit lnSpcReduction="10000"/>
          </a:bodyPr>
          <a:lstStyle/>
          <a:p>
            <a:pPr marL="342900" indent="-342900">
              <a:lnSpc>
                <a:spcPct val="100000"/>
              </a:lnSpc>
              <a:spcAft>
                <a:spcPct val="50000"/>
              </a:spcAft>
              <a:buFont typeface="Wingdings" panose="05000000000000000000" pitchFamily="2" charset="2"/>
              <a:buChar char="ü"/>
            </a:pPr>
            <a:r>
              <a:rPr lang="en-GB" sz="2200" dirty="0" smtClean="0"/>
              <a:t>Ships reported by another Member State </a:t>
            </a:r>
            <a:br>
              <a:rPr lang="en-GB" sz="2200" dirty="0" smtClean="0"/>
            </a:br>
            <a:r>
              <a:rPr lang="en-GB" sz="1800" b="0" dirty="0" smtClean="0">
                <a:solidFill>
                  <a:srgbClr val="FF6699"/>
                </a:solidFill>
              </a:rPr>
              <a:t>Excluding Unexpected Factors</a:t>
            </a:r>
          </a:p>
          <a:p>
            <a:pPr marL="342900" indent="-342900">
              <a:lnSpc>
                <a:spcPct val="100000"/>
              </a:lnSpc>
              <a:spcAft>
                <a:spcPct val="50000"/>
              </a:spcAft>
              <a:buFont typeface="Wingdings" panose="05000000000000000000" pitchFamily="2" charset="2"/>
              <a:buChar char="ü"/>
            </a:pPr>
            <a:r>
              <a:rPr lang="en-GB" sz="2200" dirty="0" smtClean="0"/>
              <a:t>Collision, grounding or stranding </a:t>
            </a:r>
          </a:p>
          <a:p>
            <a:pPr marL="342900" indent="-342900">
              <a:lnSpc>
                <a:spcPct val="100000"/>
              </a:lnSpc>
              <a:spcAft>
                <a:spcPct val="50000"/>
              </a:spcAft>
              <a:buFont typeface="Wingdings" panose="05000000000000000000" pitchFamily="2" charset="2"/>
              <a:buChar char="ü"/>
            </a:pPr>
            <a:r>
              <a:rPr lang="en-GB" sz="2200" dirty="0" smtClean="0"/>
              <a:t>Discharge of harmful substances or effluents</a:t>
            </a:r>
          </a:p>
          <a:p>
            <a:pPr marL="342900" indent="-342900">
              <a:lnSpc>
                <a:spcPct val="100000"/>
              </a:lnSpc>
              <a:spcAft>
                <a:spcPct val="50000"/>
              </a:spcAft>
              <a:buFont typeface="Wingdings" panose="05000000000000000000" pitchFamily="2" charset="2"/>
              <a:buChar char="ü"/>
            </a:pPr>
            <a:r>
              <a:rPr lang="en-GB" sz="2200" dirty="0" smtClean="0"/>
              <a:t>Erratic or unsafe manoeuvring</a:t>
            </a:r>
            <a:br>
              <a:rPr lang="en-GB" sz="2200" dirty="0" smtClean="0"/>
            </a:br>
            <a:r>
              <a:rPr lang="en-GB" sz="1800" b="0" dirty="0" smtClean="0">
                <a:solidFill>
                  <a:srgbClr val="FF6699"/>
                </a:solidFill>
              </a:rPr>
              <a:t>whereby routing measures adopted by IMO, or safe navigational practices and procedures not followed</a:t>
            </a:r>
          </a:p>
          <a:p>
            <a:pPr marL="342900" indent="-342900">
              <a:lnSpc>
                <a:spcPct val="100000"/>
              </a:lnSpc>
              <a:spcAft>
                <a:spcPct val="50000"/>
              </a:spcAft>
              <a:buFont typeface="Wingdings" panose="05000000000000000000" pitchFamily="2" charset="2"/>
              <a:buChar char="ü"/>
            </a:pPr>
            <a:r>
              <a:rPr lang="en-GB" sz="2200" dirty="0" smtClean="0"/>
              <a:t>Class suspension/withdrawn for safety reasons after last PSC inspection</a:t>
            </a:r>
          </a:p>
          <a:p>
            <a:pPr marL="342900" indent="-342900">
              <a:lnSpc>
                <a:spcPct val="100000"/>
              </a:lnSpc>
              <a:spcAft>
                <a:spcPct val="50000"/>
              </a:spcAft>
              <a:buFont typeface="Wingdings" panose="05000000000000000000" pitchFamily="2" charset="2"/>
              <a:buChar char="ü"/>
            </a:pPr>
            <a:r>
              <a:rPr lang="en-GB" sz="2200" dirty="0" smtClean="0"/>
              <a:t>Ships not identified in the database </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4698">
                                            <p:txEl>
                                              <p:pRg st="0" end="0"/>
                                            </p:txEl>
                                          </p:spTgt>
                                        </p:tgtEl>
                                        <p:attrNameLst>
                                          <p:attrName>style.visibility</p:attrName>
                                        </p:attrNameLst>
                                      </p:cBhvr>
                                      <p:to>
                                        <p:strVal val="visible"/>
                                      </p:to>
                                    </p:set>
                                    <p:animEffect transition="in" filter="wipe(up)">
                                      <p:cBhvr>
                                        <p:cTn id="7" dur="500"/>
                                        <p:tgtEl>
                                          <p:spTgt spid="114698">
                                            <p:txEl>
                                              <p:pRg st="0" end="0"/>
                                            </p:txEl>
                                          </p:spTgt>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14698">
                                            <p:txEl>
                                              <p:pRg st="1" end="1"/>
                                            </p:txEl>
                                          </p:spTgt>
                                        </p:tgtEl>
                                        <p:attrNameLst>
                                          <p:attrName>style.visibility</p:attrName>
                                        </p:attrNameLst>
                                      </p:cBhvr>
                                      <p:to>
                                        <p:strVal val="visible"/>
                                      </p:to>
                                    </p:set>
                                    <p:animEffect transition="in" filter="wipe(up)">
                                      <p:cBhvr>
                                        <p:cTn id="11" dur="500"/>
                                        <p:tgtEl>
                                          <p:spTgt spid="114698">
                                            <p:txEl>
                                              <p:pRg st="1" end="1"/>
                                            </p:txEl>
                                          </p:spTgt>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14698">
                                            <p:txEl>
                                              <p:pRg st="2" end="2"/>
                                            </p:txEl>
                                          </p:spTgt>
                                        </p:tgtEl>
                                        <p:attrNameLst>
                                          <p:attrName>style.visibility</p:attrName>
                                        </p:attrNameLst>
                                      </p:cBhvr>
                                      <p:to>
                                        <p:strVal val="visible"/>
                                      </p:to>
                                    </p:set>
                                    <p:animEffect transition="in" filter="wipe(up)">
                                      <p:cBhvr>
                                        <p:cTn id="15" dur="500"/>
                                        <p:tgtEl>
                                          <p:spTgt spid="114698">
                                            <p:txEl>
                                              <p:pRg st="2" end="2"/>
                                            </p:txEl>
                                          </p:spTgt>
                                        </p:tgtEl>
                                      </p:cBhvr>
                                    </p:animEffect>
                                  </p:childTnLst>
                                </p:cTn>
                              </p:par>
                            </p:childTnLst>
                          </p:cTn>
                        </p:par>
                        <p:par>
                          <p:cTn id="16" fill="hold" nodeType="afterGroup">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14698">
                                            <p:txEl>
                                              <p:pRg st="3" end="3"/>
                                            </p:txEl>
                                          </p:spTgt>
                                        </p:tgtEl>
                                        <p:attrNameLst>
                                          <p:attrName>style.visibility</p:attrName>
                                        </p:attrNameLst>
                                      </p:cBhvr>
                                      <p:to>
                                        <p:strVal val="visible"/>
                                      </p:to>
                                    </p:set>
                                    <p:animEffect transition="in" filter="wipe(up)">
                                      <p:cBhvr>
                                        <p:cTn id="19" dur="500"/>
                                        <p:tgtEl>
                                          <p:spTgt spid="114698">
                                            <p:txEl>
                                              <p:pRg st="3" end="3"/>
                                            </p:txEl>
                                          </p:spTgt>
                                        </p:tgtEl>
                                      </p:cBhvr>
                                    </p:animEffect>
                                  </p:childTnLst>
                                </p:cTn>
                              </p:par>
                            </p:childTnLst>
                          </p:cTn>
                        </p:par>
                        <p:par>
                          <p:cTn id="20" fill="hold" nodeType="afterGroup">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14698">
                                            <p:txEl>
                                              <p:pRg st="4" end="4"/>
                                            </p:txEl>
                                          </p:spTgt>
                                        </p:tgtEl>
                                        <p:attrNameLst>
                                          <p:attrName>style.visibility</p:attrName>
                                        </p:attrNameLst>
                                      </p:cBhvr>
                                      <p:to>
                                        <p:strVal val="visible"/>
                                      </p:to>
                                    </p:set>
                                    <p:animEffect transition="in" filter="wipe(up)">
                                      <p:cBhvr>
                                        <p:cTn id="23" dur="500"/>
                                        <p:tgtEl>
                                          <p:spTgt spid="114698">
                                            <p:txEl>
                                              <p:pRg st="4" end="4"/>
                                            </p:txEl>
                                          </p:spTgt>
                                        </p:tgtEl>
                                      </p:cBhvr>
                                    </p:animEffect>
                                  </p:childTnLst>
                                </p:cTn>
                              </p:par>
                            </p:childTnLst>
                          </p:cTn>
                        </p:par>
                        <p:par>
                          <p:cTn id="24" fill="hold" nodeType="afterGroup">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14698">
                                            <p:txEl>
                                              <p:pRg st="5" end="5"/>
                                            </p:txEl>
                                          </p:spTgt>
                                        </p:tgtEl>
                                        <p:attrNameLst>
                                          <p:attrName>style.visibility</p:attrName>
                                        </p:attrNameLst>
                                      </p:cBhvr>
                                      <p:to>
                                        <p:strVal val="visible"/>
                                      </p:to>
                                    </p:set>
                                    <p:animEffect transition="in" filter="wipe(up)">
                                      <p:cBhvr>
                                        <p:cTn id="27" dur="500"/>
                                        <p:tgtEl>
                                          <p:spTgt spid="11469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8"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a:spLocks noGrp="1" noChangeArrowheads="1"/>
          </p:cNvSpPr>
          <p:nvPr>
            <p:ph type="title"/>
          </p:nvPr>
        </p:nvSpPr>
        <p:spPr/>
        <p:txBody>
          <a:bodyPr/>
          <a:lstStyle/>
          <a:p>
            <a:r>
              <a:rPr lang="en-GB" dirty="0" smtClean="0"/>
              <a:t>Unexpected Factors </a:t>
            </a:r>
            <a:r>
              <a:rPr lang="en-GB" sz="1400" dirty="0" smtClean="0">
                <a:solidFill>
                  <a:srgbClr val="FFFF00"/>
                </a:solidFill>
              </a:rPr>
              <a:t>(triggers PII)</a:t>
            </a:r>
          </a:p>
        </p:txBody>
      </p:sp>
      <p:sp>
        <p:nvSpPr>
          <p:cNvPr id="46082"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15B8C1B3-185B-4380-BC48-AF8E71254926}" type="slidenum">
              <a:rPr lang="en-GB" sz="900" smtClean="0">
                <a:solidFill>
                  <a:srgbClr val="FFFFFF"/>
                </a:solidFill>
              </a:rPr>
              <a:pPr/>
              <a:t>24</a:t>
            </a:fld>
            <a:endParaRPr lang="en-GB" sz="900" smtClean="0">
              <a:solidFill>
                <a:srgbClr val="FFFFFF"/>
              </a:solidFill>
            </a:endParaRPr>
          </a:p>
        </p:txBody>
      </p:sp>
      <p:sp>
        <p:nvSpPr>
          <p:cNvPr id="369667" name="Rectangle 3"/>
          <p:cNvSpPr>
            <a:spLocks noGrp="1" noChangeArrowheads="1"/>
          </p:cNvSpPr>
          <p:nvPr>
            <p:ph type="body" idx="4294967295"/>
          </p:nvPr>
        </p:nvSpPr>
        <p:spPr>
          <a:xfrm>
            <a:off x="762000" y="1642533"/>
            <a:ext cx="7920038" cy="4584700"/>
          </a:xfrm>
        </p:spPr>
        <p:txBody>
          <a:bodyPr>
            <a:normAutofit fontScale="92500" lnSpcReduction="10000"/>
          </a:bodyPr>
          <a:lstStyle/>
          <a:p>
            <a:pPr marL="285750" indent="-285750">
              <a:lnSpc>
                <a:spcPct val="100000"/>
              </a:lnSpc>
              <a:spcAft>
                <a:spcPct val="60000"/>
              </a:spcAft>
              <a:buFont typeface="Wingdings" panose="05000000000000000000" pitchFamily="2" charset="2"/>
              <a:buChar char="ü"/>
            </a:pPr>
            <a:r>
              <a:rPr lang="en-GB" sz="1600" dirty="0" smtClean="0"/>
              <a:t>Ships reported by pilots or relevant authorities</a:t>
            </a:r>
            <a:endParaRPr lang="en-GB" sz="1000" dirty="0" smtClean="0">
              <a:solidFill>
                <a:srgbClr val="3399FF"/>
              </a:solidFill>
            </a:endParaRPr>
          </a:p>
          <a:p>
            <a:pPr marL="285750" indent="-285750">
              <a:lnSpc>
                <a:spcPct val="100000"/>
              </a:lnSpc>
              <a:spcAft>
                <a:spcPct val="60000"/>
              </a:spcAft>
              <a:buFont typeface="Wingdings" panose="05000000000000000000" pitchFamily="2" charset="2"/>
              <a:buChar char="ü"/>
            </a:pPr>
            <a:r>
              <a:rPr lang="en-GB" sz="1600" dirty="0" smtClean="0"/>
              <a:t>Fail to comply with reporting obligations</a:t>
            </a:r>
            <a:br>
              <a:rPr lang="en-GB" sz="1600" dirty="0" smtClean="0"/>
            </a:br>
            <a:r>
              <a:rPr lang="en-GB" sz="1200" dirty="0" smtClean="0">
                <a:solidFill>
                  <a:srgbClr val="FF6699"/>
                </a:solidFill>
              </a:rPr>
              <a:t>ETA</a:t>
            </a:r>
          </a:p>
          <a:p>
            <a:pPr marL="285750" indent="-285750">
              <a:lnSpc>
                <a:spcPct val="100000"/>
              </a:lnSpc>
              <a:spcAft>
                <a:spcPct val="60000"/>
              </a:spcAft>
              <a:buFont typeface="Wingdings" panose="05000000000000000000" pitchFamily="2" charset="2"/>
              <a:buChar char="ü"/>
            </a:pPr>
            <a:r>
              <a:rPr lang="en-GB" sz="1600" dirty="0" smtClean="0"/>
              <a:t>Outstanding deficiencies</a:t>
            </a:r>
            <a:br>
              <a:rPr lang="en-GB" sz="1600" dirty="0" smtClean="0"/>
            </a:br>
            <a:r>
              <a:rPr lang="en-GB" sz="1200" dirty="0" smtClean="0">
                <a:solidFill>
                  <a:srgbClr val="FF6699"/>
                </a:solidFill>
              </a:rPr>
              <a:t>Only for Code 15 (rectify at next port) and 18 (rectify in 3 months)</a:t>
            </a:r>
          </a:p>
          <a:p>
            <a:pPr marL="285750" indent="-285750">
              <a:lnSpc>
                <a:spcPct val="100000"/>
              </a:lnSpc>
              <a:spcAft>
                <a:spcPct val="60000"/>
              </a:spcAft>
              <a:buFont typeface="Wingdings" panose="05000000000000000000" pitchFamily="2" charset="2"/>
              <a:buChar char="ü"/>
            </a:pPr>
            <a:r>
              <a:rPr lang="en-GB" sz="1600" dirty="0" smtClean="0"/>
              <a:t>Previously detained more than 3 months ago</a:t>
            </a:r>
          </a:p>
          <a:p>
            <a:pPr marL="285750" indent="-285750">
              <a:lnSpc>
                <a:spcPct val="100000"/>
              </a:lnSpc>
              <a:spcAft>
                <a:spcPct val="60000"/>
              </a:spcAft>
              <a:buFont typeface="Wingdings" panose="05000000000000000000" pitchFamily="2" charset="2"/>
              <a:buChar char="ü"/>
            </a:pPr>
            <a:r>
              <a:rPr lang="en-GB" sz="1600" dirty="0" smtClean="0"/>
              <a:t>Complain from crew, person or organization with legitimate interest</a:t>
            </a:r>
            <a:br>
              <a:rPr lang="en-GB" sz="1600" dirty="0" smtClean="0"/>
            </a:br>
            <a:r>
              <a:rPr lang="en-GB" sz="1200" dirty="0" smtClean="0">
                <a:solidFill>
                  <a:srgbClr val="FF6699"/>
                </a:solidFill>
              </a:rPr>
              <a:t>Safe operation, living/working conditions and pollution</a:t>
            </a:r>
          </a:p>
          <a:p>
            <a:pPr marL="285750" indent="-285750">
              <a:lnSpc>
                <a:spcPct val="100000"/>
              </a:lnSpc>
              <a:spcAft>
                <a:spcPct val="60000"/>
              </a:spcAft>
              <a:buFont typeface="Wingdings" panose="05000000000000000000" pitchFamily="2" charset="2"/>
              <a:buChar char="ü"/>
            </a:pPr>
            <a:r>
              <a:rPr lang="en-GB" sz="1600" dirty="0" smtClean="0"/>
              <a:t>Ship operated in a manner to pose a danger </a:t>
            </a:r>
            <a:endParaRPr lang="en-GB" sz="1200" dirty="0" smtClean="0">
              <a:solidFill>
                <a:srgbClr val="0078C7"/>
              </a:solidFill>
            </a:endParaRPr>
          </a:p>
          <a:p>
            <a:pPr marL="285750" indent="-285750">
              <a:lnSpc>
                <a:spcPct val="100000"/>
              </a:lnSpc>
              <a:spcAft>
                <a:spcPct val="60000"/>
              </a:spcAft>
              <a:buFont typeface="Wingdings" panose="05000000000000000000" pitchFamily="2" charset="2"/>
              <a:buChar char="ü"/>
            </a:pPr>
            <a:r>
              <a:rPr lang="en-GB" sz="1600" dirty="0" smtClean="0"/>
              <a:t>Reported cargo problems</a:t>
            </a:r>
            <a:br>
              <a:rPr lang="en-GB" sz="1600" dirty="0" smtClean="0"/>
            </a:br>
            <a:r>
              <a:rPr lang="en-GB" sz="1200" dirty="0" smtClean="0">
                <a:solidFill>
                  <a:srgbClr val="FF6699"/>
                </a:solidFill>
              </a:rPr>
              <a:t>Noxious or dangerous cargo in particular</a:t>
            </a:r>
          </a:p>
          <a:p>
            <a:pPr marL="285750" indent="-285750">
              <a:lnSpc>
                <a:spcPct val="100000"/>
              </a:lnSpc>
              <a:spcAft>
                <a:spcPct val="60000"/>
              </a:spcAft>
              <a:buFont typeface="Wingdings" panose="05000000000000000000" pitchFamily="2" charset="2"/>
              <a:buChar char="ü"/>
            </a:pPr>
            <a:r>
              <a:rPr lang="en-GB" sz="1600" dirty="0" smtClean="0"/>
              <a:t>Presumption of SRP higher than the provided by THETIS</a:t>
            </a:r>
          </a:p>
          <a:p>
            <a:pPr marL="285750" indent="-285750">
              <a:lnSpc>
                <a:spcPct val="100000"/>
              </a:lnSpc>
              <a:spcAft>
                <a:spcPct val="60000"/>
              </a:spcAft>
              <a:buFont typeface="Wingdings" panose="05000000000000000000" pitchFamily="2" charset="2"/>
              <a:buChar char="ü"/>
            </a:pPr>
            <a:r>
              <a:rPr lang="en-GB" sz="1600" dirty="0" smtClean="0"/>
              <a:t>Certificates by a formerly (</a:t>
            </a:r>
            <a:r>
              <a:rPr lang="en-GB" sz="1600" dirty="0" err="1" smtClean="0"/>
              <a:t>PMoU</a:t>
            </a:r>
            <a:r>
              <a:rPr lang="en-GB" sz="1600" dirty="0" smtClean="0"/>
              <a:t>) RO where recognition was withdrawn</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69667">
                                            <p:txEl>
                                              <p:pRg st="0" end="0"/>
                                            </p:txEl>
                                          </p:spTgt>
                                        </p:tgtEl>
                                        <p:attrNameLst>
                                          <p:attrName>style.visibility</p:attrName>
                                        </p:attrNameLst>
                                      </p:cBhvr>
                                      <p:to>
                                        <p:strVal val="visible"/>
                                      </p:to>
                                    </p:set>
                                    <p:animEffect transition="in" filter="wipe(up)">
                                      <p:cBhvr>
                                        <p:cTn id="7" dur="500"/>
                                        <p:tgtEl>
                                          <p:spTgt spid="369667">
                                            <p:txEl>
                                              <p:pRg st="0" end="0"/>
                                            </p:txEl>
                                          </p:spTgt>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69667">
                                            <p:txEl>
                                              <p:pRg st="1" end="1"/>
                                            </p:txEl>
                                          </p:spTgt>
                                        </p:tgtEl>
                                        <p:attrNameLst>
                                          <p:attrName>style.visibility</p:attrName>
                                        </p:attrNameLst>
                                      </p:cBhvr>
                                      <p:to>
                                        <p:strVal val="visible"/>
                                      </p:to>
                                    </p:set>
                                    <p:animEffect transition="in" filter="wipe(up)">
                                      <p:cBhvr>
                                        <p:cTn id="11" dur="500"/>
                                        <p:tgtEl>
                                          <p:spTgt spid="369667">
                                            <p:txEl>
                                              <p:pRg st="1" end="1"/>
                                            </p:txEl>
                                          </p:spTgt>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69667">
                                            <p:txEl>
                                              <p:pRg st="2" end="2"/>
                                            </p:txEl>
                                          </p:spTgt>
                                        </p:tgtEl>
                                        <p:attrNameLst>
                                          <p:attrName>style.visibility</p:attrName>
                                        </p:attrNameLst>
                                      </p:cBhvr>
                                      <p:to>
                                        <p:strVal val="visible"/>
                                      </p:to>
                                    </p:set>
                                    <p:animEffect transition="in" filter="wipe(up)">
                                      <p:cBhvr>
                                        <p:cTn id="15" dur="500"/>
                                        <p:tgtEl>
                                          <p:spTgt spid="369667">
                                            <p:txEl>
                                              <p:pRg st="2" end="2"/>
                                            </p:txEl>
                                          </p:spTgt>
                                        </p:tgtEl>
                                      </p:cBhvr>
                                    </p:animEffect>
                                  </p:childTnLst>
                                </p:cTn>
                              </p:par>
                            </p:childTnLst>
                          </p:cTn>
                        </p:par>
                        <p:par>
                          <p:cTn id="16" fill="hold" nodeType="afterGroup">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69667">
                                            <p:txEl>
                                              <p:pRg st="3" end="3"/>
                                            </p:txEl>
                                          </p:spTgt>
                                        </p:tgtEl>
                                        <p:attrNameLst>
                                          <p:attrName>style.visibility</p:attrName>
                                        </p:attrNameLst>
                                      </p:cBhvr>
                                      <p:to>
                                        <p:strVal val="visible"/>
                                      </p:to>
                                    </p:set>
                                    <p:animEffect transition="in" filter="wipe(up)">
                                      <p:cBhvr>
                                        <p:cTn id="19" dur="500"/>
                                        <p:tgtEl>
                                          <p:spTgt spid="369667">
                                            <p:txEl>
                                              <p:pRg st="3" end="3"/>
                                            </p:txEl>
                                          </p:spTgt>
                                        </p:tgtEl>
                                      </p:cBhvr>
                                    </p:animEffect>
                                  </p:childTnLst>
                                </p:cTn>
                              </p:par>
                            </p:childTnLst>
                          </p:cTn>
                        </p:par>
                        <p:par>
                          <p:cTn id="20" fill="hold" nodeType="afterGroup">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69667">
                                            <p:txEl>
                                              <p:pRg st="4" end="4"/>
                                            </p:txEl>
                                          </p:spTgt>
                                        </p:tgtEl>
                                        <p:attrNameLst>
                                          <p:attrName>style.visibility</p:attrName>
                                        </p:attrNameLst>
                                      </p:cBhvr>
                                      <p:to>
                                        <p:strVal val="visible"/>
                                      </p:to>
                                    </p:set>
                                    <p:animEffect transition="in" filter="wipe(up)">
                                      <p:cBhvr>
                                        <p:cTn id="23" dur="500"/>
                                        <p:tgtEl>
                                          <p:spTgt spid="369667">
                                            <p:txEl>
                                              <p:pRg st="4" end="4"/>
                                            </p:txEl>
                                          </p:spTgt>
                                        </p:tgtEl>
                                      </p:cBhvr>
                                    </p:animEffect>
                                  </p:childTnLst>
                                </p:cTn>
                              </p:par>
                            </p:childTnLst>
                          </p:cTn>
                        </p:par>
                        <p:par>
                          <p:cTn id="24" fill="hold" nodeType="afterGroup">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369667">
                                            <p:txEl>
                                              <p:pRg st="5" end="5"/>
                                            </p:txEl>
                                          </p:spTgt>
                                        </p:tgtEl>
                                        <p:attrNameLst>
                                          <p:attrName>style.visibility</p:attrName>
                                        </p:attrNameLst>
                                      </p:cBhvr>
                                      <p:to>
                                        <p:strVal val="visible"/>
                                      </p:to>
                                    </p:set>
                                    <p:animEffect transition="in" filter="wipe(up)">
                                      <p:cBhvr>
                                        <p:cTn id="27" dur="500"/>
                                        <p:tgtEl>
                                          <p:spTgt spid="369667">
                                            <p:txEl>
                                              <p:pRg st="5" end="5"/>
                                            </p:txEl>
                                          </p:spTgt>
                                        </p:tgtEl>
                                      </p:cBhvr>
                                    </p:animEffect>
                                  </p:childTnLst>
                                </p:cTn>
                              </p:par>
                            </p:childTnLst>
                          </p:cTn>
                        </p:par>
                        <p:par>
                          <p:cTn id="28" fill="hold" nodeType="afterGroup">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369667">
                                            <p:txEl>
                                              <p:pRg st="6" end="6"/>
                                            </p:txEl>
                                          </p:spTgt>
                                        </p:tgtEl>
                                        <p:attrNameLst>
                                          <p:attrName>style.visibility</p:attrName>
                                        </p:attrNameLst>
                                      </p:cBhvr>
                                      <p:to>
                                        <p:strVal val="visible"/>
                                      </p:to>
                                    </p:set>
                                    <p:animEffect transition="in" filter="wipe(up)">
                                      <p:cBhvr>
                                        <p:cTn id="31" dur="500"/>
                                        <p:tgtEl>
                                          <p:spTgt spid="369667">
                                            <p:txEl>
                                              <p:pRg st="6" end="6"/>
                                            </p:txEl>
                                          </p:spTgt>
                                        </p:tgtEl>
                                      </p:cBhvr>
                                    </p:animEffect>
                                  </p:childTnLst>
                                </p:cTn>
                              </p:par>
                            </p:childTnLst>
                          </p:cTn>
                        </p:par>
                        <p:par>
                          <p:cTn id="32" fill="hold" nodeType="afterGroup">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369667">
                                            <p:txEl>
                                              <p:pRg st="7" end="7"/>
                                            </p:txEl>
                                          </p:spTgt>
                                        </p:tgtEl>
                                        <p:attrNameLst>
                                          <p:attrName>style.visibility</p:attrName>
                                        </p:attrNameLst>
                                      </p:cBhvr>
                                      <p:to>
                                        <p:strVal val="visible"/>
                                      </p:to>
                                    </p:set>
                                    <p:animEffect transition="in" filter="wipe(up)">
                                      <p:cBhvr>
                                        <p:cTn id="35" dur="500"/>
                                        <p:tgtEl>
                                          <p:spTgt spid="369667">
                                            <p:txEl>
                                              <p:pRg st="7" end="7"/>
                                            </p:txEl>
                                          </p:spTgt>
                                        </p:tgtEl>
                                      </p:cBhvr>
                                    </p:animEffect>
                                  </p:childTnLst>
                                </p:cTn>
                              </p:par>
                            </p:childTnLst>
                          </p:cTn>
                        </p:par>
                        <p:par>
                          <p:cTn id="36" fill="hold" nodeType="afterGroup">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369667">
                                            <p:txEl>
                                              <p:pRg st="8" end="8"/>
                                            </p:txEl>
                                          </p:spTgt>
                                        </p:tgtEl>
                                        <p:attrNameLst>
                                          <p:attrName>style.visibility</p:attrName>
                                        </p:attrNameLst>
                                      </p:cBhvr>
                                      <p:to>
                                        <p:strVal val="visible"/>
                                      </p:to>
                                    </p:set>
                                    <p:animEffect transition="in" filter="wipe(up)">
                                      <p:cBhvr>
                                        <p:cTn id="39" dur="500"/>
                                        <p:tgtEl>
                                          <p:spTgt spid="36966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667"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01" name="Rectangle 16"/>
          <p:cNvSpPr>
            <a:spLocks noGrp="1" noChangeArrowheads="1"/>
          </p:cNvSpPr>
          <p:nvPr>
            <p:ph type="title"/>
          </p:nvPr>
        </p:nvSpPr>
        <p:spPr/>
        <p:txBody>
          <a:bodyPr/>
          <a:lstStyle/>
          <a:p>
            <a:r>
              <a:rPr lang="en-GB" dirty="0" smtClean="0"/>
              <a:t>SRP Inspection Window</a:t>
            </a:r>
          </a:p>
        </p:txBody>
      </p:sp>
      <p:sp>
        <p:nvSpPr>
          <p:cNvPr id="41986"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169DF4B1-7E92-4C57-BE20-31EBFEC76323}" type="slidenum">
              <a:rPr lang="en-GB" sz="900" smtClean="0">
                <a:solidFill>
                  <a:srgbClr val="FFFFFF"/>
                </a:solidFill>
                <a:latin typeface="Arial" panose="020B0604020202020204" pitchFamily="34" charset="0"/>
              </a:rPr>
              <a:pPr/>
              <a:t>25</a:t>
            </a:fld>
            <a:endParaRPr lang="en-GB" sz="900" smtClean="0">
              <a:solidFill>
                <a:srgbClr val="FFFFFF"/>
              </a:solidFill>
              <a:latin typeface="Arial" panose="020B0604020202020204" pitchFamily="34" charset="0"/>
            </a:endParaRPr>
          </a:p>
        </p:txBody>
      </p:sp>
      <p:sp>
        <p:nvSpPr>
          <p:cNvPr id="373762" name="Line 2"/>
          <p:cNvSpPr>
            <a:spLocks noChangeShapeType="1"/>
          </p:cNvSpPr>
          <p:nvPr/>
        </p:nvSpPr>
        <p:spPr bwMode="auto">
          <a:xfrm flipV="1">
            <a:off x="8166100" y="4837113"/>
            <a:ext cx="0" cy="495300"/>
          </a:xfrm>
          <a:prstGeom prst="line">
            <a:avLst/>
          </a:prstGeom>
          <a:noFill/>
          <a:ln w="9525">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GB">
              <a:latin typeface="Arial" panose="020B0604020202020204" pitchFamily="34" charset="0"/>
            </a:endParaRPr>
          </a:p>
        </p:txBody>
      </p:sp>
      <p:sp>
        <p:nvSpPr>
          <p:cNvPr id="373763" name="Line 3"/>
          <p:cNvSpPr>
            <a:spLocks noChangeShapeType="1"/>
          </p:cNvSpPr>
          <p:nvPr/>
        </p:nvSpPr>
        <p:spPr bwMode="auto">
          <a:xfrm flipV="1">
            <a:off x="5603875" y="5076825"/>
            <a:ext cx="0" cy="255588"/>
          </a:xfrm>
          <a:prstGeom prst="line">
            <a:avLst/>
          </a:prstGeom>
          <a:noFill/>
          <a:ln w="9525">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GB">
              <a:latin typeface="Arial" panose="020B0604020202020204" pitchFamily="34" charset="0"/>
            </a:endParaRPr>
          </a:p>
        </p:txBody>
      </p:sp>
      <p:sp>
        <p:nvSpPr>
          <p:cNvPr id="373764" name="Line 4"/>
          <p:cNvSpPr>
            <a:spLocks noChangeShapeType="1"/>
          </p:cNvSpPr>
          <p:nvPr/>
        </p:nvSpPr>
        <p:spPr bwMode="auto">
          <a:xfrm flipV="1">
            <a:off x="3011488" y="3548063"/>
            <a:ext cx="0" cy="495300"/>
          </a:xfrm>
          <a:prstGeom prst="line">
            <a:avLst/>
          </a:prstGeom>
          <a:noFill/>
          <a:ln w="9525">
            <a:solidFill>
              <a:srgbClr val="FFBC3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GB">
              <a:latin typeface="Arial" panose="020B0604020202020204" pitchFamily="34" charset="0"/>
            </a:endParaRPr>
          </a:p>
        </p:txBody>
      </p:sp>
      <p:sp>
        <p:nvSpPr>
          <p:cNvPr id="373765" name="Line 5"/>
          <p:cNvSpPr>
            <a:spLocks noChangeShapeType="1"/>
          </p:cNvSpPr>
          <p:nvPr/>
        </p:nvSpPr>
        <p:spPr bwMode="auto">
          <a:xfrm flipV="1">
            <a:off x="2586038" y="3787775"/>
            <a:ext cx="0" cy="255588"/>
          </a:xfrm>
          <a:prstGeom prst="line">
            <a:avLst/>
          </a:prstGeom>
          <a:noFill/>
          <a:ln w="9525">
            <a:solidFill>
              <a:srgbClr val="FFBC3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GB">
              <a:latin typeface="Arial" panose="020B0604020202020204" pitchFamily="34" charset="0"/>
            </a:endParaRPr>
          </a:p>
        </p:txBody>
      </p:sp>
      <p:sp>
        <p:nvSpPr>
          <p:cNvPr id="373766" name="Text Box 6"/>
          <p:cNvSpPr txBox="1">
            <a:spLocks noChangeArrowheads="1"/>
          </p:cNvSpPr>
          <p:nvPr/>
        </p:nvSpPr>
        <p:spPr bwMode="auto">
          <a:xfrm>
            <a:off x="2895600" y="3330575"/>
            <a:ext cx="776288" cy="2524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200">
                <a:latin typeface="Arial" panose="020B0604020202020204" pitchFamily="34" charset="0"/>
              </a:rPr>
              <a:t>12</a:t>
            </a:r>
            <a:r>
              <a:rPr lang="en-GB" sz="1200" baseline="30000">
                <a:latin typeface="Arial" panose="020B0604020202020204" pitchFamily="34" charset="0"/>
              </a:rPr>
              <a:t>th</a:t>
            </a:r>
            <a:r>
              <a:rPr lang="en-GB" sz="1200">
                <a:latin typeface="Arial" panose="020B0604020202020204" pitchFamily="34" charset="0"/>
              </a:rPr>
              <a:t> </a:t>
            </a:r>
            <a:r>
              <a:rPr lang="en-GB" sz="800">
                <a:latin typeface="Arial" panose="020B0604020202020204" pitchFamily="34" charset="0"/>
              </a:rPr>
              <a:t>month</a:t>
            </a:r>
          </a:p>
        </p:txBody>
      </p:sp>
      <p:sp>
        <p:nvSpPr>
          <p:cNvPr id="373767" name="Text Box 7"/>
          <p:cNvSpPr txBox="1">
            <a:spLocks noChangeArrowheads="1"/>
          </p:cNvSpPr>
          <p:nvPr/>
        </p:nvSpPr>
        <p:spPr bwMode="auto">
          <a:xfrm>
            <a:off x="2466975" y="3576638"/>
            <a:ext cx="439738" cy="2524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200">
                <a:latin typeface="Arial" panose="020B0604020202020204" pitchFamily="34" charset="0"/>
              </a:rPr>
              <a:t>10</a:t>
            </a:r>
            <a:r>
              <a:rPr lang="en-GB" sz="1200" baseline="30000">
                <a:latin typeface="Arial" panose="020B0604020202020204" pitchFamily="34" charset="0"/>
              </a:rPr>
              <a:t>th</a:t>
            </a:r>
            <a:endParaRPr lang="en-GB" sz="1200">
              <a:latin typeface="Arial" panose="020B0604020202020204" pitchFamily="34" charset="0"/>
            </a:endParaRPr>
          </a:p>
        </p:txBody>
      </p:sp>
      <p:sp>
        <p:nvSpPr>
          <p:cNvPr id="373768" name="Line 8"/>
          <p:cNvSpPr>
            <a:spLocks noChangeShapeType="1"/>
          </p:cNvSpPr>
          <p:nvPr/>
        </p:nvSpPr>
        <p:spPr bwMode="auto">
          <a:xfrm flipV="1">
            <a:off x="1714500" y="2217738"/>
            <a:ext cx="0" cy="4953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GB">
              <a:latin typeface="Arial" panose="020B0604020202020204" pitchFamily="34" charset="0"/>
            </a:endParaRPr>
          </a:p>
        </p:txBody>
      </p:sp>
      <p:sp>
        <p:nvSpPr>
          <p:cNvPr id="373769" name="Line 9"/>
          <p:cNvSpPr>
            <a:spLocks noChangeShapeType="1"/>
          </p:cNvSpPr>
          <p:nvPr/>
        </p:nvSpPr>
        <p:spPr bwMode="auto">
          <a:xfrm flipV="1">
            <a:off x="1514475" y="2457450"/>
            <a:ext cx="0" cy="255588"/>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GB">
              <a:latin typeface="Arial" panose="020B0604020202020204" pitchFamily="34" charset="0"/>
            </a:endParaRPr>
          </a:p>
        </p:txBody>
      </p:sp>
      <p:sp>
        <p:nvSpPr>
          <p:cNvPr id="373770" name="Rectangle 10" descr="Wide upward diagonal"/>
          <p:cNvSpPr>
            <a:spLocks noChangeArrowheads="1"/>
          </p:cNvSpPr>
          <p:nvPr/>
        </p:nvSpPr>
        <p:spPr bwMode="auto">
          <a:xfrm>
            <a:off x="2586038" y="2587625"/>
            <a:ext cx="215900" cy="360363"/>
          </a:xfrm>
          <a:prstGeom prst="rect">
            <a:avLst/>
          </a:prstGeom>
          <a:pattFill prst="wdUpDiag">
            <a:fgClr>
              <a:srgbClr val="FF0000"/>
            </a:fgClr>
            <a:bgClr>
              <a:schemeClr val="bg1"/>
            </a:bgClr>
          </a:pattFill>
          <a:ln>
            <a:noFill/>
          </a:ln>
          <a:effectLst/>
          <a:extLst>
            <a:ext uri="{91240B29-F687-4F45-9708-019B960494DF}">
              <a14:hiddenLine xmlns:a14="http://schemas.microsoft.com/office/drawing/2010/main" w="952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800">
              <a:latin typeface="Arial" panose="020B0604020202020204" pitchFamily="34" charset="0"/>
            </a:endParaRPr>
          </a:p>
        </p:txBody>
      </p:sp>
      <p:sp>
        <p:nvSpPr>
          <p:cNvPr id="373771" name="Rectangle 11"/>
          <p:cNvSpPr>
            <a:spLocks noChangeArrowheads="1"/>
          </p:cNvSpPr>
          <p:nvPr/>
        </p:nvSpPr>
        <p:spPr bwMode="auto">
          <a:xfrm>
            <a:off x="1508125" y="2587625"/>
            <a:ext cx="215900" cy="360363"/>
          </a:xfrm>
          <a:prstGeom prst="rect">
            <a:avLst/>
          </a:prstGeom>
          <a:solidFill>
            <a:srgbClr val="FF0000"/>
          </a:solidFill>
          <a:ln>
            <a:noFill/>
          </a:ln>
          <a:effectLst/>
          <a:extLst>
            <a:ext uri="{91240B29-F687-4F45-9708-019B960494DF}">
              <a14:hiddenLine xmlns:a14="http://schemas.microsoft.com/office/drawing/2010/main" w="952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800">
              <a:latin typeface="Arial" panose="020B0604020202020204" pitchFamily="34" charset="0"/>
            </a:endParaRPr>
          </a:p>
        </p:txBody>
      </p:sp>
      <p:sp>
        <p:nvSpPr>
          <p:cNvPr id="373772" name="Rectangle 12" descr="Wide upward diagonal"/>
          <p:cNvSpPr>
            <a:spLocks noChangeArrowheads="1"/>
          </p:cNvSpPr>
          <p:nvPr/>
        </p:nvSpPr>
        <p:spPr bwMode="auto">
          <a:xfrm>
            <a:off x="3662363" y="2587625"/>
            <a:ext cx="215900" cy="360363"/>
          </a:xfrm>
          <a:prstGeom prst="rect">
            <a:avLst/>
          </a:prstGeom>
          <a:pattFill prst="wdUpDiag">
            <a:fgClr>
              <a:srgbClr val="FF0000"/>
            </a:fgClr>
            <a:bgClr>
              <a:schemeClr val="bg1"/>
            </a:bgClr>
          </a:pattFill>
          <a:ln>
            <a:noFill/>
          </a:ln>
          <a:effectLst/>
          <a:extLst>
            <a:ext uri="{91240B29-F687-4F45-9708-019B960494DF}">
              <a14:hiddenLine xmlns:a14="http://schemas.microsoft.com/office/drawing/2010/main" w="952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800">
              <a:latin typeface="Arial" panose="020B0604020202020204" pitchFamily="34" charset="0"/>
            </a:endParaRPr>
          </a:p>
        </p:txBody>
      </p:sp>
      <p:sp>
        <p:nvSpPr>
          <p:cNvPr id="373773" name="Rectangle 13" descr="Wide upward diagonal"/>
          <p:cNvSpPr>
            <a:spLocks noChangeArrowheads="1"/>
          </p:cNvSpPr>
          <p:nvPr/>
        </p:nvSpPr>
        <p:spPr bwMode="auto">
          <a:xfrm>
            <a:off x="4735513" y="2587625"/>
            <a:ext cx="215900" cy="360363"/>
          </a:xfrm>
          <a:prstGeom prst="rect">
            <a:avLst/>
          </a:prstGeom>
          <a:pattFill prst="wdUpDiag">
            <a:fgClr>
              <a:srgbClr val="FF0000"/>
            </a:fgClr>
            <a:bgClr>
              <a:schemeClr val="bg1"/>
            </a:bgClr>
          </a:pattFill>
          <a:ln>
            <a:noFill/>
          </a:ln>
          <a:effectLst/>
          <a:extLst>
            <a:ext uri="{91240B29-F687-4F45-9708-019B960494DF}">
              <a14:hiddenLine xmlns:a14="http://schemas.microsoft.com/office/drawing/2010/main" w="952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800">
              <a:latin typeface="Arial" panose="020B0604020202020204" pitchFamily="34" charset="0"/>
            </a:endParaRPr>
          </a:p>
        </p:txBody>
      </p:sp>
      <p:sp>
        <p:nvSpPr>
          <p:cNvPr id="373774" name="Rectangle 14" descr="Wide upward diagonal"/>
          <p:cNvSpPr>
            <a:spLocks noChangeArrowheads="1"/>
          </p:cNvSpPr>
          <p:nvPr/>
        </p:nvSpPr>
        <p:spPr bwMode="auto">
          <a:xfrm>
            <a:off x="5808663" y="2587625"/>
            <a:ext cx="215900" cy="360363"/>
          </a:xfrm>
          <a:prstGeom prst="rect">
            <a:avLst/>
          </a:prstGeom>
          <a:pattFill prst="wdUpDiag">
            <a:fgClr>
              <a:srgbClr val="FF0000"/>
            </a:fgClr>
            <a:bgClr>
              <a:schemeClr val="bg1"/>
            </a:bgClr>
          </a:pattFill>
          <a:ln>
            <a:noFill/>
          </a:ln>
          <a:effectLst/>
          <a:extLst>
            <a:ext uri="{91240B29-F687-4F45-9708-019B960494DF}">
              <a14:hiddenLine xmlns:a14="http://schemas.microsoft.com/office/drawing/2010/main" w="952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800">
              <a:latin typeface="Arial" panose="020B0604020202020204" pitchFamily="34" charset="0"/>
            </a:endParaRPr>
          </a:p>
        </p:txBody>
      </p:sp>
      <p:sp>
        <p:nvSpPr>
          <p:cNvPr id="373775" name="Rectangle 15" descr="Wide upward diagonal"/>
          <p:cNvSpPr>
            <a:spLocks noChangeArrowheads="1"/>
          </p:cNvSpPr>
          <p:nvPr/>
        </p:nvSpPr>
        <p:spPr bwMode="auto">
          <a:xfrm>
            <a:off x="6881813" y="2587625"/>
            <a:ext cx="215900" cy="360363"/>
          </a:xfrm>
          <a:prstGeom prst="rect">
            <a:avLst/>
          </a:prstGeom>
          <a:pattFill prst="wdUpDiag">
            <a:fgClr>
              <a:srgbClr val="FF0000"/>
            </a:fgClr>
            <a:bgClr>
              <a:schemeClr val="bg1"/>
            </a:bgClr>
          </a:pattFill>
          <a:ln>
            <a:noFill/>
          </a:ln>
          <a:effectLst/>
          <a:extLst>
            <a:ext uri="{91240B29-F687-4F45-9708-019B960494DF}">
              <a14:hiddenLine xmlns:a14="http://schemas.microsoft.com/office/drawing/2010/main" w="952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800">
              <a:latin typeface="Arial" panose="020B0604020202020204" pitchFamily="34" charset="0"/>
            </a:endParaRPr>
          </a:p>
        </p:txBody>
      </p:sp>
      <p:sp>
        <p:nvSpPr>
          <p:cNvPr id="373777" name="Line 17"/>
          <p:cNvSpPr>
            <a:spLocks noChangeShapeType="1"/>
          </p:cNvSpPr>
          <p:nvPr/>
        </p:nvSpPr>
        <p:spPr bwMode="auto">
          <a:xfrm>
            <a:off x="649288" y="2587625"/>
            <a:ext cx="7739062" cy="0"/>
          </a:xfrm>
          <a:prstGeom prst="line">
            <a:avLst/>
          </a:prstGeom>
          <a:noFill/>
          <a:ln w="381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373778" name="Rectangle 18" descr="Wide upward diagonal"/>
          <p:cNvSpPr>
            <a:spLocks noChangeArrowheads="1"/>
          </p:cNvSpPr>
          <p:nvPr/>
        </p:nvSpPr>
        <p:spPr bwMode="auto">
          <a:xfrm>
            <a:off x="5167313" y="3937000"/>
            <a:ext cx="430212" cy="336550"/>
          </a:xfrm>
          <a:prstGeom prst="rect">
            <a:avLst/>
          </a:prstGeom>
          <a:pattFill prst="wdUpDiag">
            <a:fgClr>
              <a:srgbClr val="FFBC37"/>
            </a:fgClr>
            <a:bgClr>
              <a:schemeClr val="bg1"/>
            </a:bgClr>
          </a:pattFill>
          <a:ln>
            <a:noFill/>
          </a:ln>
          <a:effectLst/>
          <a:extLst>
            <a:ext uri="{91240B29-F687-4F45-9708-019B960494DF}">
              <a14:hiddenLine xmlns:a14="http://schemas.microsoft.com/office/drawing/2010/main" w="9525" algn="ctr">
                <a:solidFill>
                  <a:srgbClr val="FFBC37"/>
                </a:solidFill>
                <a:prstDash val="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endParaRPr>
          </a:p>
        </p:txBody>
      </p:sp>
      <p:sp>
        <p:nvSpPr>
          <p:cNvPr id="373779" name="Rectangle 19" descr="Wide upward diagonal"/>
          <p:cNvSpPr>
            <a:spLocks noChangeArrowheads="1"/>
          </p:cNvSpPr>
          <p:nvPr/>
        </p:nvSpPr>
        <p:spPr bwMode="auto">
          <a:xfrm>
            <a:off x="7743825" y="3937000"/>
            <a:ext cx="428625" cy="336550"/>
          </a:xfrm>
          <a:prstGeom prst="rect">
            <a:avLst/>
          </a:prstGeom>
          <a:pattFill prst="wdUpDiag">
            <a:fgClr>
              <a:srgbClr val="FFBC37"/>
            </a:fgClr>
            <a:bgClr>
              <a:schemeClr val="bg1"/>
            </a:bgClr>
          </a:pattFill>
          <a:ln>
            <a:noFill/>
          </a:ln>
          <a:effectLst/>
          <a:extLst>
            <a:ext uri="{91240B29-F687-4F45-9708-019B960494DF}">
              <a14:hiddenLine xmlns:a14="http://schemas.microsoft.com/office/drawing/2010/main" w="9525" algn="ctr">
                <a:solidFill>
                  <a:srgbClr val="FFBC37"/>
                </a:solidFill>
                <a:prstDash val="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373780" name="Rectangle 20"/>
          <p:cNvSpPr>
            <a:spLocks noChangeArrowheads="1"/>
          </p:cNvSpPr>
          <p:nvPr/>
        </p:nvSpPr>
        <p:spPr bwMode="auto">
          <a:xfrm>
            <a:off x="2581275" y="3937000"/>
            <a:ext cx="436563" cy="336550"/>
          </a:xfrm>
          <a:prstGeom prst="rect">
            <a:avLst/>
          </a:prstGeom>
          <a:solidFill>
            <a:srgbClr val="FFBC37"/>
          </a:solidFill>
          <a:ln>
            <a:noFill/>
          </a:ln>
          <a:effectLst/>
          <a:extLst>
            <a:ext uri="{91240B29-F687-4F45-9708-019B960494DF}">
              <a14:hiddenLine xmlns:a14="http://schemas.microsoft.com/office/drawing/2010/main" w="9525" algn="ctr">
                <a:solidFill>
                  <a:srgbClr val="CC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373781" name="Rectangle 21"/>
          <p:cNvSpPr>
            <a:spLocks noChangeArrowheads="1"/>
          </p:cNvSpPr>
          <p:nvPr/>
        </p:nvSpPr>
        <p:spPr bwMode="auto">
          <a:xfrm>
            <a:off x="5591175" y="5260975"/>
            <a:ext cx="2581275" cy="336550"/>
          </a:xfrm>
          <a:prstGeom prst="rect">
            <a:avLst/>
          </a:prstGeom>
          <a:solidFill>
            <a:srgbClr val="339933"/>
          </a:solidFill>
          <a:ln>
            <a:noFill/>
          </a:ln>
          <a:effectLst/>
          <a:extLst>
            <a:ext uri="{91240B29-F687-4F45-9708-019B960494DF}">
              <a14:hiddenLine xmlns:a14="http://schemas.microsoft.com/office/drawing/2010/main" w="9525" algn="ctr">
                <a:solidFill>
                  <a:srgbClr val="CC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373782" name="Line 22"/>
          <p:cNvSpPr>
            <a:spLocks noChangeShapeType="1"/>
          </p:cNvSpPr>
          <p:nvPr/>
        </p:nvSpPr>
        <p:spPr bwMode="auto">
          <a:xfrm>
            <a:off x="649288" y="3937000"/>
            <a:ext cx="7739062" cy="0"/>
          </a:xfrm>
          <a:prstGeom prst="line">
            <a:avLst/>
          </a:prstGeom>
          <a:noFill/>
          <a:ln w="381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373783" name="Line 23"/>
          <p:cNvSpPr>
            <a:spLocks noChangeShapeType="1"/>
          </p:cNvSpPr>
          <p:nvPr/>
        </p:nvSpPr>
        <p:spPr bwMode="auto">
          <a:xfrm>
            <a:off x="649288" y="5260975"/>
            <a:ext cx="7739062" cy="0"/>
          </a:xfrm>
          <a:prstGeom prst="line">
            <a:avLst/>
          </a:prstGeom>
          <a:noFill/>
          <a:ln w="381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373784" name="Text Box 24"/>
          <p:cNvSpPr txBox="1">
            <a:spLocks noChangeArrowheads="1"/>
          </p:cNvSpPr>
          <p:nvPr/>
        </p:nvSpPr>
        <p:spPr bwMode="auto">
          <a:xfrm>
            <a:off x="592138" y="2171700"/>
            <a:ext cx="72808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tabLst>
                <a:tab pos="663575" algn="ctr"/>
                <a:tab pos="1252538" algn="r"/>
                <a:tab pos="1339850" algn="l"/>
              </a:tabLst>
              <a:defRPr sz="1400">
                <a:solidFill>
                  <a:schemeClr val="tx1"/>
                </a:solidFill>
                <a:latin typeface="Verdana" pitchFamily="34" charset="0"/>
                <a:cs typeface="Arial" pitchFamily="34" charset="0"/>
              </a:defRPr>
            </a:lvl1pPr>
            <a:lvl2pPr marL="742950" indent="-285750">
              <a:tabLst>
                <a:tab pos="663575" algn="ctr"/>
                <a:tab pos="1252538" algn="r"/>
                <a:tab pos="1339850" algn="l"/>
              </a:tabLst>
              <a:defRPr sz="1400">
                <a:solidFill>
                  <a:schemeClr val="tx1"/>
                </a:solidFill>
                <a:latin typeface="Verdana" pitchFamily="34" charset="0"/>
                <a:cs typeface="Arial" pitchFamily="34" charset="0"/>
              </a:defRPr>
            </a:lvl2pPr>
            <a:lvl3pPr marL="1143000" indent="-228600">
              <a:tabLst>
                <a:tab pos="663575" algn="ctr"/>
                <a:tab pos="1252538" algn="r"/>
                <a:tab pos="1339850" algn="l"/>
              </a:tabLst>
              <a:defRPr sz="1400">
                <a:solidFill>
                  <a:schemeClr val="tx1"/>
                </a:solidFill>
                <a:latin typeface="Verdana" pitchFamily="34" charset="0"/>
                <a:cs typeface="Arial" pitchFamily="34" charset="0"/>
              </a:defRPr>
            </a:lvl3pPr>
            <a:lvl4pPr marL="1600200" indent="-228600">
              <a:tabLst>
                <a:tab pos="663575" algn="ctr"/>
                <a:tab pos="1252538" algn="r"/>
                <a:tab pos="1339850" algn="l"/>
              </a:tabLst>
              <a:defRPr sz="1400">
                <a:solidFill>
                  <a:schemeClr val="tx1"/>
                </a:solidFill>
                <a:latin typeface="Verdana" pitchFamily="34" charset="0"/>
                <a:cs typeface="Arial" pitchFamily="34" charset="0"/>
              </a:defRPr>
            </a:lvl4pPr>
            <a:lvl5pPr marL="2057400" indent="-228600">
              <a:tabLst>
                <a:tab pos="663575" algn="ctr"/>
                <a:tab pos="1252538" algn="r"/>
                <a:tab pos="1339850" algn="l"/>
              </a:tabLst>
              <a:defRPr sz="1400">
                <a:solidFill>
                  <a:schemeClr val="tx1"/>
                </a:solidFill>
                <a:latin typeface="Verdana" pitchFamily="34" charset="0"/>
                <a:cs typeface="Arial" pitchFamily="34" charset="0"/>
              </a:defRPr>
            </a:lvl5pPr>
            <a:lvl6pPr marL="25146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6pPr>
            <a:lvl7pPr marL="29718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7pPr>
            <a:lvl8pPr marL="34290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8pPr>
            <a:lvl9pPr marL="38862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9pPr>
          </a:lstStyle>
          <a:p>
            <a:pPr algn="l" defTabSz="914400" eaLnBrk="1" hangingPunct="1">
              <a:lnSpc>
                <a:spcPct val="120000"/>
              </a:lnSpc>
              <a:buClrTx/>
              <a:buSzTx/>
              <a:buFontTx/>
              <a:buNone/>
            </a:pPr>
            <a:r>
              <a:rPr lang="pt-PT" sz="2000" b="1">
                <a:solidFill>
                  <a:srgbClr val="FF0000"/>
                </a:solidFill>
                <a:latin typeface="Arial" panose="020B0604020202020204" pitchFamily="34" charset="0"/>
              </a:rPr>
              <a:t>HRS</a:t>
            </a:r>
            <a:endParaRPr lang="pt-PT" sz="1600">
              <a:latin typeface="Arial" panose="020B0604020202020204" pitchFamily="34" charset="0"/>
            </a:endParaRPr>
          </a:p>
        </p:txBody>
      </p:sp>
      <p:sp>
        <p:nvSpPr>
          <p:cNvPr id="373785" name="Text Box 25"/>
          <p:cNvSpPr txBox="1">
            <a:spLocks noChangeArrowheads="1"/>
          </p:cNvSpPr>
          <p:nvPr/>
        </p:nvSpPr>
        <p:spPr bwMode="auto">
          <a:xfrm>
            <a:off x="592138" y="3525838"/>
            <a:ext cx="71365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tabLst>
                <a:tab pos="663575" algn="ctr"/>
                <a:tab pos="1252538" algn="r"/>
                <a:tab pos="1339850" algn="l"/>
              </a:tabLst>
              <a:defRPr sz="1400">
                <a:solidFill>
                  <a:schemeClr val="tx1"/>
                </a:solidFill>
                <a:latin typeface="Verdana" pitchFamily="34" charset="0"/>
                <a:cs typeface="Arial" pitchFamily="34" charset="0"/>
              </a:defRPr>
            </a:lvl1pPr>
            <a:lvl2pPr marL="742950" indent="-285750">
              <a:tabLst>
                <a:tab pos="663575" algn="ctr"/>
                <a:tab pos="1252538" algn="r"/>
                <a:tab pos="1339850" algn="l"/>
              </a:tabLst>
              <a:defRPr sz="1400">
                <a:solidFill>
                  <a:schemeClr val="tx1"/>
                </a:solidFill>
                <a:latin typeface="Verdana" pitchFamily="34" charset="0"/>
                <a:cs typeface="Arial" pitchFamily="34" charset="0"/>
              </a:defRPr>
            </a:lvl2pPr>
            <a:lvl3pPr marL="1143000" indent="-228600">
              <a:tabLst>
                <a:tab pos="663575" algn="ctr"/>
                <a:tab pos="1252538" algn="r"/>
                <a:tab pos="1339850" algn="l"/>
              </a:tabLst>
              <a:defRPr sz="1400">
                <a:solidFill>
                  <a:schemeClr val="tx1"/>
                </a:solidFill>
                <a:latin typeface="Verdana" pitchFamily="34" charset="0"/>
                <a:cs typeface="Arial" pitchFamily="34" charset="0"/>
              </a:defRPr>
            </a:lvl3pPr>
            <a:lvl4pPr marL="1600200" indent="-228600">
              <a:tabLst>
                <a:tab pos="663575" algn="ctr"/>
                <a:tab pos="1252538" algn="r"/>
                <a:tab pos="1339850" algn="l"/>
              </a:tabLst>
              <a:defRPr sz="1400">
                <a:solidFill>
                  <a:schemeClr val="tx1"/>
                </a:solidFill>
                <a:latin typeface="Verdana" pitchFamily="34" charset="0"/>
                <a:cs typeface="Arial" pitchFamily="34" charset="0"/>
              </a:defRPr>
            </a:lvl4pPr>
            <a:lvl5pPr marL="2057400" indent="-228600">
              <a:tabLst>
                <a:tab pos="663575" algn="ctr"/>
                <a:tab pos="1252538" algn="r"/>
                <a:tab pos="1339850" algn="l"/>
              </a:tabLst>
              <a:defRPr sz="1400">
                <a:solidFill>
                  <a:schemeClr val="tx1"/>
                </a:solidFill>
                <a:latin typeface="Verdana" pitchFamily="34" charset="0"/>
                <a:cs typeface="Arial" pitchFamily="34" charset="0"/>
              </a:defRPr>
            </a:lvl5pPr>
            <a:lvl6pPr marL="25146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6pPr>
            <a:lvl7pPr marL="29718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7pPr>
            <a:lvl8pPr marL="34290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8pPr>
            <a:lvl9pPr marL="38862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9pPr>
          </a:lstStyle>
          <a:p>
            <a:pPr algn="l" defTabSz="914400" eaLnBrk="1" hangingPunct="1">
              <a:lnSpc>
                <a:spcPct val="120000"/>
              </a:lnSpc>
              <a:buClrTx/>
              <a:buSzTx/>
              <a:buFontTx/>
              <a:buNone/>
            </a:pPr>
            <a:r>
              <a:rPr lang="pt-PT" sz="2000" b="1">
                <a:solidFill>
                  <a:srgbClr val="FFBC37"/>
                </a:solidFill>
                <a:latin typeface="Arial" panose="020B0604020202020204" pitchFamily="34" charset="0"/>
              </a:rPr>
              <a:t>SRS</a:t>
            </a:r>
            <a:endParaRPr lang="pt-PT" sz="1600">
              <a:solidFill>
                <a:srgbClr val="FFBC37"/>
              </a:solidFill>
              <a:latin typeface="Arial" panose="020B0604020202020204" pitchFamily="34" charset="0"/>
            </a:endParaRPr>
          </a:p>
        </p:txBody>
      </p:sp>
      <p:sp>
        <p:nvSpPr>
          <p:cNvPr id="373786" name="Text Box 26"/>
          <p:cNvSpPr txBox="1">
            <a:spLocks noChangeArrowheads="1"/>
          </p:cNvSpPr>
          <p:nvPr/>
        </p:nvSpPr>
        <p:spPr bwMode="auto">
          <a:xfrm>
            <a:off x="592138" y="4846638"/>
            <a:ext cx="7254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tabLst>
                <a:tab pos="663575" algn="ctr"/>
                <a:tab pos="1252538" algn="r"/>
                <a:tab pos="1339850" algn="l"/>
              </a:tabLst>
              <a:defRPr sz="1400">
                <a:solidFill>
                  <a:schemeClr val="tx1"/>
                </a:solidFill>
                <a:latin typeface="Verdana" pitchFamily="34" charset="0"/>
                <a:cs typeface="Arial" pitchFamily="34" charset="0"/>
              </a:defRPr>
            </a:lvl1pPr>
            <a:lvl2pPr marL="742950" indent="-285750">
              <a:tabLst>
                <a:tab pos="663575" algn="ctr"/>
                <a:tab pos="1252538" algn="r"/>
                <a:tab pos="1339850" algn="l"/>
              </a:tabLst>
              <a:defRPr sz="1400">
                <a:solidFill>
                  <a:schemeClr val="tx1"/>
                </a:solidFill>
                <a:latin typeface="Verdana" pitchFamily="34" charset="0"/>
                <a:cs typeface="Arial" pitchFamily="34" charset="0"/>
              </a:defRPr>
            </a:lvl2pPr>
            <a:lvl3pPr marL="1143000" indent="-228600">
              <a:tabLst>
                <a:tab pos="663575" algn="ctr"/>
                <a:tab pos="1252538" algn="r"/>
                <a:tab pos="1339850" algn="l"/>
              </a:tabLst>
              <a:defRPr sz="1400">
                <a:solidFill>
                  <a:schemeClr val="tx1"/>
                </a:solidFill>
                <a:latin typeface="Verdana" pitchFamily="34" charset="0"/>
                <a:cs typeface="Arial" pitchFamily="34" charset="0"/>
              </a:defRPr>
            </a:lvl3pPr>
            <a:lvl4pPr marL="1600200" indent="-228600">
              <a:tabLst>
                <a:tab pos="663575" algn="ctr"/>
                <a:tab pos="1252538" algn="r"/>
                <a:tab pos="1339850" algn="l"/>
              </a:tabLst>
              <a:defRPr sz="1400">
                <a:solidFill>
                  <a:schemeClr val="tx1"/>
                </a:solidFill>
                <a:latin typeface="Verdana" pitchFamily="34" charset="0"/>
                <a:cs typeface="Arial" pitchFamily="34" charset="0"/>
              </a:defRPr>
            </a:lvl4pPr>
            <a:lvl5pPr marL="2057400" indent="-228600">
              <a:tabLst>
                <a:tab pos="663575" algn="ctr"/>
                <a:tab pos="1252538" algn="r"/>
                <a:tab pos="1339850" algn="l"/>
              </a:tabLst>
              <a:defRPr sz="1400">
                <a:solidFill>
                  <a:schemeClr val="tx1"/>
                </a:solidFill>
                <a:latin typeface="Verdana" pitchFamily="34" charset="0"/>
                <a:cs typeface="Arial" pitchFamily="34" charset="0"/>
              </a:defRPr>
            </a:lvl5pPr>
            <a:lvl6pPr marL="25146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6pPr>
            <a:lvl7pPr marL="29718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7pPr>
            <a:lvl8pPr marL="34290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8pPr>
            <a:lvl9pPr marL="38862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9pPr>
          </a:lstStyle>
          <a:p>
            <a:pPr algn="l" defTabSz="914400" eaLnBrk="1" hangingPunct="1">
              <a:lnSpc>
                <a:spcPct val="120000"/>
              </a:lnSpc>
              <a:buClrTx/>
              <a:buSzTx/>
              <a:buFontTx/>
              <a:buNone/>
            </a:pPr>
            <a:r>
              <a:rPr lang="pt-PT" sz="2000" b="1">
                <a:solidFill>
                  <a:srgbClr val="339933"/>
                </a:solidFill>
                <a:latin typeface="Arial" panose="020B0604020202020204" pitchFamily="34" charset="0"/>
              </a:rPr>
              <a:t>LRS</a:t>
            </a:r>
            <a:endParaRPr lang="pt-PT" sz="1600">
              <a:solidFill>
                <a:srgbClr val="339933"/>
              </a:solidFill>
              <a:latin typeface="Arial" panose="020B0604020202020204" pitchFamily="34" charset="0"/>
            </a:endParaRPr>
          </a:p>
        </p:txBody>
      </p:sp>
      <p:sp>
        <p:nvSpPr>
          <p:cNvPr id="373787" name="Text Box 27"/>
          <p:cNvSpPr txBox="1">
            <a:spLocks noChangeArrowheads="1"/>
          </p:cNvSpPr>
          <p:nvPr/>
        </p:nvSpPr>
        <p:spPr bwMode="auto">
          <a:xfrm>
            <a:off x="1611313" y="2000250"/>
            <a:ext cx="693737" cy="2524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200">
                <a:latin typeface="Arial" panose="020B0604020202020204" pitchFamily="34" charset="0"/>
              </a:rPr>
              <a:t>6</a:t>
            </a:r>
            <a:r>
              <a:rPr lang="en-GB" sz="1200" baseline="30000">
                <a:latin typeface="Arial" panose="020B0604020202020204" pitchFamily="34" charset="0"/>
              </a:rPr>
              <a:t>th</a:t>
            </a:r>
            <a:r>
              <a:rPr lang="en-GB" sz="1200">
                <a:latin typeface="Arial" panose="020B0604020202020204" pitchFamily="34" charset="0"/>
              </a:rPr>
              <a:t> </a:t>
            </a:r>
            <a:r>
              <a:rPr lang="en-GB" sz="800">
                <a:latin typeface="Arial" panose="020B0604020202020204" pitchFamily="34" charset="0"/>
              </a:rPr>
              <a:t>month</a:t>
            </a:r>
          </a:p>
        </p:txBody>
      </p:sp>
      <p:sp>
        <p:nvSpPr>
          <p:cNvPr id="373788" name="Rectangle 28" descr="Wide upward diagonal"/>
          <p:cNvSpPr>
            <a:spLocks noChangeArrowheads="1"/>
          </p:cNvSpPr>
          <p:nvPr/>
        </p:nvSpPr>
        <p:spPr bwMode="auto">
          <a:xfrm>
            <a:off x="7959725" y="2609850"/>
            <a:ext cx="215900" cy="360363"/>
          </a:xfrm>
          <a:prstGeom prst="rect">
            <a:avLst/>
          </a:prstGeom>
          <a:pattFill prst="wdUpDiag">
            <a:fgClr>
              <a:srgbClr val="FF0000"/>
            </a:fgClr>
            <a:bgClr>
              <a:schemeClr val="bg1"/>
            </a:bgClr>
          </a:pattFill>
          <a:ln>
            <a:noFill/>
          </a:ln>
          <a:effectLst/>
          <a:extLst>
            <a:ext uri="{91240B29-F687-4F45-9708-019B960494DF}">
              <a14:hiddenLine xmlns:a14="http://schemas.microsoft.com/office/drawing/2010/main" w="9525" algn="ctr">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800">
              <a:latin typeface="Arial" panose="020B0604020202020204" pitchFamily="34" charset="0"/>
            </a:endParaRPr>
          </a:p>
        </p:txBody>
      </p:sp>
      <p:grpSp>
        <p:nvGrpSpPr>
          <p:cNvPr id="373789" name="Group 29"/>
          <p:cNvGrpSpPr>
            <a:grpSpLocks/>
          </p:cNvGrpSpPr>
          <p:nvPr/>
        </p:nvGrpSpPr>
        <p:grpSpPr bwMode="auto">
          <a:xfrm>
            <a:off x="414338" y="2543175"/>
            <a:ext cx="1098550" cy="3716338"/>
            <a:chOff x="327" y="1434"/>
            <a:chExt cx="692" cy="2341"/>
          </a:xfrm>
        </p:grpSpPr>
        <p:sp>
          <p:nvSpPr>
            <p:cNvPr id="42024" name="Line 30"/>
            <p:cNvSpPr>
              <a:spLocks noChangeShapeType="1"/>
            </p:cNvSpPr>
            <p:nvPr/>
          </p:nvSpPr>
          <p:spPr bwMode="auto">
            <a:xfrm>
              <a:off x="476" y="1434"/>
              <a:ext cx="0" cy="2041"/>
            </a:xfrm>
            <a:prstGeom prst="line">
              <a:avLst/>
            </a:prstGeom>
            <a:noFill/>
            <a:ln w="9525">
              <a:solidFill>
                <a:schemeClr val="bg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42025" name="Text Box 31"/>
            <p:cNvSpPr txBox="1">
              <a:spLocks noChangeArrowheads="1"/>
            </p:cNvSpPr>
            <p:nvPr/>
          </p:nvSpPr>
          <p:spPr bwMode="auto">
            <a:xfrm>
              <a:off x="327" y="3475"/>
              <a:ext cx="692" cy="300"/>
            </a:xfrm>
            <a:prstGeom prst="rect">
              <a:avLst/>
            </a:prstGeom>
            <a:solidFill>
              <a:srgbClr val="00B8FF"/>
            </a:solidFill>
            <a:ln w="9525" algn="ctr">
              <a:solidFill>
                <a:schemeClr val="bg2"/>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dirty="0">
                  <a:solidFill>
                    <a:srgbClr val="4D4D4D"/>
                  </a:solidFill>
                  <a:latin typeface="Arial" panose="020B0604020202020204" pitchFamily="34" charset="0"/>
                </a:rPr>
                <a:t>Date of last</a:t>
              </a:r>
            </a:p>
            <a:p>
              <a:r>
                <a:rPr lang="en-GB" dirty="0">
                  <a:solidFill>
                    <a:srgbClr val="4D4D4D"/>
                  </a:solidFill>
                  <a:latin typeface="Arial" panose="020B0604020202020204" pitchFamily="34" charset="0"/>
                </a:rPr>
                <a:t> Inspection</a:t>
              </a:r>
            </a:p>
          </p:txBody>
        </p:sp>
      </p:grpSp>
      <p:sp>
        <p:nvSpPr>
          <p:cNvPr id="373792" name="Text Box 32"/>
          <p:cNvSpPr txBox="1">
            <a:spLocks noChangeArrowheads="1"/>
          </p:cNvSpPr>
          <p:nvPr/>
        </p:nvSpPr>
        <p:spPr bwMode="auto">
          <a:xfrm>
            <a:off x="1444409" y="2711450"/>
            <a:ext cx="34015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tabLst>
                <a:tab pos="663575" algn="ctr"/>
                <a:tab pos="1252538" algn="r"/>
                <a:tab pos="1339850" algn="l"/>
              </a:tabLst>
              <a:defRPr sz="1400">
                <a:solidFill>
                  <a:schemeClr val="tx1"/>
                </a:solidFill>
                <a:latin typeface="Verdana" pitchFamily="34" charset="0"/>
                <a:cs typeface="Arial" pitchFamily="34" charset="0"/>
              </a:defRPr>
            </a:lvl1pPr>
            <a:lvl2pPr marL="742950" indent="-285750">
              <a:tabLst>
                <a:tab pos="663575" algn="ctr"/>
                <a:tab pos="1252538" algn="r"/>
                <a:tab pos="1339850" algn="l"/>
              </a:tabLst>
              <a:defRPr sz="1400">
                <a:solidFill>
                  <a:schemeClr val="tx1"/>
                </a:solidFill>
                <a:latin typeface="Verdana" pitchFamily="34" charset="0"/>
                <a:cs typeface="Arial" pitchFamily="34" charset="0"/>
              </a:defRPr>
            </a:lvl2pPr>
            <a:lvl3pPr marL="1143000" indent="-228600">
              <a:tabLst>
                <a:tab pos="663575" algn="ctr"/>
                <a:tab pos="1252538" algn="r"/>
                <a:tab pos="1339850" algn="l"/>
              </a:tabLst>
              <a:defRPr sz="1400">
                <a:solidFill>
                  <a:schemeClr val="tx1"/>
                </a:solidFill>
                <a:latin typeface="Verdana" pitchFamily="34" charset="0"/>
                <a:cs typeface="Arial" pitchFamily="34" charset="0"/>
              </a:defRPr>
            </a:lvl3pPr>
            <a:lvl4pPr marL="1600200" indent="-228600">
              <a:tabLst>
                <a:tab pos="663575" algn="ctr"/>
                <a:tab pos="1252538" algn="r"/>
                <a:tab pos="1339850" algn="l"/>
              </a:tabLst>
              <a:defRPr sz="1400">
                <a:solidFill>
                  <a:schemeClr val="tx1"/>
                </a:solidFill>
                <a:latin typeface="Verdana" pitchFamily="34" charset="0"/>
                <a:cs typeface="Arial" pitchFamily="34" charset="0"/>
              </a:defRPr>
            </a:lvl4pPr>
            <a:lvl5pPr marL="2057400" indent="-228600">
              <a:tabLst>
                <a:tab pos="663575" algn="ctr"/>
                <a:tab pos="1252538" algn="r"/>
                <a:tab pos="1339850" algn="l"/>
              </a:tabLst>
              <a:defRPr sz="1400">
                <a:solidFill>
                  <a:schemeClr val="tx1"/>
                </a:solidFill>
                <a:latin typeface="Verdana" pitchFamily="34" charset="0"/>
                <a:cs typeface="Arial" pitchFamily="34" charset="0"/>
              </a:defRPr>
            </a:lvl5pPr>
            <a:lvl6pPr marL="25146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6pPr>
            <a:lvl7pPr marL="29718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7pPr>
            <a:lvl8pPr marL="34290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8pPr>
            <a:lvl9pPr marL="38862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9pPr>
          </a:lstStyle>
          <a:p>
            <a:pPr defTabSz="914400" eaLnBrk="1" hangingPunct="1">
              <a:lnSpc>
                <a:spcPct val="120000"/>
              </a:lnSpc>
              <a:buClrTx/>
              <a:buSzTx/>
              <a:buFontTx/>
              <a:buNone/>
            </a:pPr>
            <a:r>
              <a:rPr lang="pt-PT" sz="1000">
                <a:solidFill>
                  <a:schemeClr val="bg1"/>
                </a:solidFill>
                <a:latin typeface="Arial" panose="020B0604020202020204" pitchFamily="34" charset="0"/>
              </a:rPr>
              <a:t>PII</a:t>
            </a:r>
            <a:endParaRPr lang="pt-PT" sz="800">
              <a:solidFill>
                <a:schemeClr val="bg1"/>
              </a:solidFill>
              <a:latin typeface="Arial" panose="020B0604020202020204" pitchFamily="34" charset="0"/>
            </a:endParaRPr>
          </a:p>
        </p:txBody>
      </p:sp>
      <p:sp>
        <p:nvSpPr>
          <p:cNvPr id="373793" name="Text Box 33"/>
          <p:cNvSpPr txBox="1">
            <a:spLocks noChangeArrowheads="1"/>
          </p:cNvSpPr>
          <p:nvPr/>
        </p:nvSpPr>
        <p:spPr bwMode="auto">
          <a:xfrm>
            <a:off x="1673225" y="2714625"/>
            <a:ext cx="3143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tabLst>
                <a:tab pos="663575" algn="ctr"/>
                <a:tab pos="1252538" algn="r"/>
                <a:tab pos="1339850" algn="l"/>
              </a:tabLst>
              <a:defRPr sz="1400">
                <a:solidFill>
                  <a:schemeClr val="tx1"/>
                </a:solidFill>
                <a:latin typeface="Verdana" pitchFamily="34" charset="0"/>
                <a:cs typeface="Arial" pitchFamily="34" charset="0"/>
              </a:defRPr>
            </a:lvl1pPr>
            <a:lvl2pPr marL="742950" indent="-285750">
              <a:tabLst>
                <a:tab pos="663575" algn="ctr"/>
                <a:tab pos="1252538" algn="r"/>
                <a:tab pos="1339850" algn="l"/>
              </a:tabLst>
              <a:defRPr sz="1400">
                <a:solidFill>
                  <a:schemeClr val="tx1"/>
                </a:solidFill>
                <a:latin typeface="Verdana" pitchFamily="34" charset="0"/>
                <a:cs typeface="Arial" pitchFamily="34" charset="0"/>
              </a:defRPr>
            </a:lvl2pPr>
            <a:lvl3pPr marL="1143000" indent="-228600">
              <a:tabLst>
                <a:tab pos="663575" algn="ctr"/>
                <a:tab pos="1252538" algn="r"/>
                <a:tab pos="1339850" algn="l"/>
              </a:tabLst>
              <a:defRPr sz="1400">
                <a:solidFill>
                  <a:schemeClr val="tx1"/>
                </a:solidFill>
                <a:latin typeface="Verdana" pitchFamily="34" charset="0"/>
                <a:cs typeface="Arial" pitchFamily="34" charset="0"/>
              </a:defRPr>
            </a:lvl3pPr>
            <a:lvl4pPr marL="1600200" indent="-228600">
              <a:tabLst>
                <a:tab pos="663575" algn="ctr"/>
                <a:tab pos="1252538" algn="r"/>
                <a:tab pos="1339850" algn="l"/>
              </a:tabLst>
              <a:defRPr sz="1400">
                <a:solidFill>
                  <a:schemeClr val="tx1"/>
                </a:solidFill>
                <a:latin typeface="Verdana" pitchFamily="34" charset="0"/>
                <a:cs typeface="Arial" pitchFamily="34" charset="0"/>
              </a:defRPr>
            </a:lvl4pPr>
            <a:lvl5pPr marL="2057400" indent="-228600">
              <a:tabLst>
                <a:tab pos="663575" algn="ctr"/>
                <a:tab pos="1252538" algn="r"/>
                <a:tab pos="1339850" algn="l"/>
              </a:tabLst>
              <a:defRPr sz="1400">
                <a:solidFill>
                  <a:schemeClr val="tx1"/>
                </a:solidFill>
                <a:latin typeface="Verdana" pitchFamily="34" charset="0"/>
                <a:cs typeface="Arial" pitchFamily="34" charset="0"/>
              </a:defRPr>
            </a:lvl5pPr>
            <a:lvl6pPr marL="25146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6pPr>
            <a:lvl7pPr marL="29718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7pPr>
            <a:lvl8pPr marL="34290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8pPr>
            <a:lvl9pPr marL="38862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9pPr>
          </a:lstStyle>
          <a:p>
            <a:pPr defTabSz="914400" eaLnBrk="1" hangingPunct="1">
              <a:lnSpc>
                <a:spcPct val="120000"/>
              </a:lnSpc>
              <a:buClrTx/>
              <a:buSzTx/>
              <a:buFontTx/>
              <a:buNone/>
            </a:pPr>
            <a:r>
              <a:rPr lang="pt-PT" sz="1000">
                <a:solidFill>
                  <a:srgbClr val="CC0000"/>
                </a:solidFill>
                <a:latin typeface="Arial" panose="020B0604020202020204" pitchFamily="34" charset="0"/>
              </a:rPr>
              <a:t>PI</a:t>
            </a:r>
            <a:endParaRPr lang="pt-PT" sz="800">
              <a:solidFill>
                <a:srgbClr val="CC0000"/>
              </a:solidFill>
              <a:latin typeface="Arial" panose="020B0604020202020204" pitchFamily="34" charset="0"/>
            </a:endParaRPr>
          </a:p>
        </p:txBody>
      </p:sp>
      <p:sp>
        <p:nvSpPr>
          <p:cNvPr id="373794" name="Text Box 34"/>
          <p:cNvSpPr txBox="1">
            <a:spLocks noChangeArrowheads="1"/>
          </p:cNvSpPr>
          <p:nvPr/>
        </p:nvSpPr>
        <p:spPr bwMode="auto">
          <a:xfrm>
            <a:off x="2970213" y="4025900"/>
            <a:ext cx="3143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tabLst>
                <a:tab pos="663575" algn="ctr"/>
                <a:tab pos="1252538" algn="r"/>
                <a:tab pos="1339850" algn="l"/>
              </a:tabLst>
              <a:defRPr sz="1400">
                <a:solidFill>
                  <a:schemeClr val="tx1"/>
                </a:solidFill>
                <a:latin typeface="Verdana" pitchFamily="34" charset="0"/>
                <a:cs typeface="Arial" pitchFamily="34" charset="0"/>
              </a:defRPr>
            </a:lvl1pPr>
            <a:lvl2pPr marL="742950" indent="-285750">
              <a:tabLst>
                <a:tab pos="663575" algn="ctr"/>
                <a:tab pos="1252538" algn="r"/>
                <a:tab pos="1339850" algn="l"/>
              </a:tabLst>
              <a:defRPr sz="1400">
                <a:solidFill>
                  <a:schemeClr val="tx1"/>
                </a:solidFill>
                <a:latin typeface="Verdana" pitchFamily="34" charset="0"/>
                <a:cs typeface="Arial" pitchFamily="34" charset="0"/>
              </a:defRPr>
            </a:lvl2pPr>
            <a:lvl3pPr marL="1143000" indent="-228600">
              <a:tabLst>
                <a:tab pos="663575" algn="ctr"/>
                <a:tab pos="1252538" algn="r"/>
                <a:tab pos="1339850" algn="l"/>
              </a:tabLst>
              <a:defRPr sz="1400">
                <a:solidFill>
                  <a:schemeClr val="tx1"/>
                </a:solidFill>
                <a:latin typeface="Verdana" pitchFamily="34" charset="0"/>
                <a:cs typeface="Arial" pitchFamily="34" charset="0"/>
              </a:defRPr>
            </a:lvl3pPr>
            <a:lvl4pPr marL="1600200" indent="-228600">
              <a:tabLst>
                <a:tab pos="663575" algn="ctr"/>
                <a:tab pos="1252538" algn="r"/>
                <a:tab pos="1339850" algn="l"/>
              </a:tabLst>
              <a:defRPr sz="1400">
                <a:solidFill>
                  <a:schemeClr val="tx1"/>
                </a:solidFill>
                <a:latin typeface="Verdana" pitchFamily="34" charset="0"/>
                <a:cs typeface="Arial" pitchFamily="34" charset="0"/>
              </a:defRPr>
            </a:lvl4pPr>
            <a:lvl5pPr marL="2057400" indent="-228600">
              <a:tabLst>
                <a:tab pos="663575" algn="ctr"/>
                <a:tab pos="1252538" algn="r"/>
                <a:tab pos="1339850" algn="l"/>
              </a:tabLst>
              <a:defRPr sz="1400">
                <a:solidFill>
                  <a:schemeClr val="tx1"/>
                </a:solidFill>
                <a:latin typeface="Verdana" pitchFamily="34" charset="0"/>
                <a:cs typeface="Arial" pitchFamily="34" charset="0"/>
              </a:defRPr>
            </a:lvl5pPr>
            <a:lvl6pPr marL="25146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6pPr>
            <a:lvl7pPr marL="29718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7pPr>
            <a:lvl8pPr marL="34290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8pPr>
            <a:lvl9pPr marL="38862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9pPr>
          </a:lstStyle>
          <a:p>
            <a:pPr defTabSz="914400" eaLnBrk="1" hangingPunct="1">
              <a:lnSpc>
                <a:spcPct val="120000"/>
              </a:lnSpc>
              <a:buClrTx/>
              <a:buSzTx/>
              <a:buFontTx/>
              <a:buNone/>
            </a:pPr>
            <a:r>
              <a:rPr lang="pt-PT" sz="1000">
                <a:solidFill>
                  <a:srgbClr val="CC0000"/>
                </a:solidFill>
                <a:latin typeface="Arial" panose="020B0604020202020204" pitchFamily="34" charset="0"/>
              </a:rPr>
              <a:t>PI</a:t>
            </a:r>
            <a:endParaRPr lang="pt-PT" sz="800">
              <a:solidFill>
                <a:srgbClr val="CC0000"/>
              </a:solidFill>
              <a:latin typeface="Arial" panose="020B0604020202020204" pitchFamily="34" charset="0"/>
            </a:endParaRPr>
          </a:p>
        </p:txBody>
      </p:sp>
      <p:sp>
        <p:nvSpPr>
          <p:cNvPr id="373795" name="Text Box 35"/>
          <p:cNvSpPr txBox="1">
            <a:spLocks noChangeArrowheads="1"/>
          </p:cNvSpPr>
          <p:nvPr/>
        </p:nvSpPr>
        <p:spPr bwMode="auto">
          <a:xfrm>
            <a:off x="2528671" y="4025900"/>
            <a:ext cx="34015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tabLst>
                <a:tab pos="663575" algn="ctr"/>
                <a:tab pos="1252538" algn="r"/>
                <a:tab pos="1339850" algn="l"/>
              </a:tabLst>
              <a:defRPr sz="1400">
                <a:solidFill>
                  <a:schemeClr val="tx1"/>
                </a:solidFill>
                <a:latin typeface="Verdana" pitchFamily="34" charset="0"/>
                <a:cs typeface="Arial" pitchFamily="34" charset="0"/>
              </a:defRPr>
            </a:lvl1pPr>
            <a:lvl2pPr marL="742950" indent="-285750">
              <a:tabLst>
                <a:tab pos="663575" algn="ctr"/>
                <a:tab pos="1252538" algn="r"/>
                <a:tab pos="1339850" algn="l"/>
              </a:tabLst>
              <a:defRPr sz="1400">
                <a:solidFill>
                  <a:schemeClr val="tx1"/>
                </a:solidFill>
                <a:latin typeface="Verdana" pitchFamily="34" charset="0"/>
                <a:cs typeface="Arial" pitchFamily="34" charset="0"/>
              </a:defRPr>
            </a:lvl2pPr>
            <a:lvl3pPr marL="1143000" indent="-228600">
              <a:tabLst>
                <a:tab pos="663575" algn="ctr"/>
                <a:tab pos="1252538" algn="r"/>
                <a:tab pos="1339850" algn="l"/>
              </a:tabLst>
              <a:defRPr sz="1400">
                <a:solidFill>
                  <a:schemeClr val="tx1"/>
                </a:solidFill>
                <a:latin typeface="Verdana" pitchFamily="34" charset="0"/>
                <a:cs typeface="Arial" pitchFamily="34" charset="0"/>
              </a:defRPr>
            </a:lvl3pPr>
            <a:lvl4pPr marL="1600200" indent="-228600">
              <a:tabLst>
                <a:tab pos="663575" algn="ctr"/>
                <a:tab pos="1252538" algn="r"/>
                <a:tab pos="1339850" algn="l"/>
              </a:tabLst>
              <a:defRPr sz="1400">
                <a:solidFill>
                  <a:schemeClr val="tx1"/>
                </a:solidFill>
                <a:latin typeface="Verdana" pitchFamily="34" charset="0"/>
                <a:cs typeface="Arial" pitchFamily="34" charset="0"/>
              </a:defRPr>
            </a:lvl4pPr>
            <a:lvl5pPr marL="2057400" indent="-228600">
              <a:tabLst>
                <a:tab pos="663575" algn="ctr"/>
                <a:tab pos="1252538" algn="r"/>
                <a:tab pos="1339850" algn="l"/>
              </a:tabLst>
              <a:defRPr sz="1400">
                <a:solidFill>
                  <a:schemeClr val="tx1"/>
                </a:solidFill>
                <a:latin typeface="Verdana" pitchFamily="34" charset="0"/>
                <a:cs typeface="Arial" pitchFamily="34" charset="0"/>
              </a:defRPr>
            </a:lvl5pPr>
            <a:lvl6pPr marL="25146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6pPr>
            <a:lvl7pPr marL="29718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7pPr>
            <a:lvl8pPr marL="34290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8pPr>
            <a:lvl9pPr marL="38862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9pPr>
          </a:lstStyle>
          <a:p>
            <a:pPr defTabSz="914400" eaLnBrk="1" hangingPunct="1">
              <a:lnSpc>
                <a:spcPct val="120000"/>
              </a:lnSpc>
              <a:buClrTx/>
              <a:buSzTx/>
              <a:buFontTx/>
              <a:buNone/>
            </a:pPr>
            <a:r>
              <a:rPr lang="pt-PT" sz="1000" dirty="0">
                <a:solidFill>
                  <a:schemeClr val="bg1"/>
                </a:solidFill>
                <a:latin typeface="Arial" panose="020B0604020202020204" pitchFamily="34" charset="0"/>
              </a:rPr>
              <a:t>PII</a:t>
            </a:r>
            <a:endParaRPr lang="pt-PT" sz="800" dirty="0">
              <a:solidFill>
                <a:schemeClr val="bg1"/>
              </a:solidFill>
              <a:latin typeface="Arial" panose="020B0604020202020204" pitchFamily="34" charset="0"/>
            </a:endParaRPr>
          </a:p>
        </p:txBody>
      </p:sp>
      <p:sp>
        <p:nvSpPr>
          <p:cNvPr id="373796" name="Text Box 36"/>
          <p:cNvSpPr txBox="1">
            <a:spLocks noChangeArrowheads="1"/>
          </p:cNvSpPr>
          <p:nvPr/>
        </p:nvSpPr>
        <p:spPr bwMode="auto">
          <a:xfrm>
            <a:off x="8120063" y="5349875"/>
            <a:ext cx="3143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tabLst>
                <a:tab pos="663575" algn="ctr"/>
                <a:tab pos="1252538" algn="r"/>
                <a:tab pos="1339850" algn="l"/>
              </a:tabLst>
              <a:defRPr sz="1400">
                <a:solidFill>
                  <a:schemeClr val="tx1"/>
                </a:solidFill>
                <a:latin typeface="Verdana" pitchFamily="34" charset="0"/>
                <a:cs typeface="Arial" pitchFamily="34" charset="0"/>
              </a:defRPr>
            </a:lvl1pPr>
            <a:lvl2pPr marL="742950" indent="-285750">
              <a:tabLst>
                <a:tab pos="663575" algn="ctr"/>
                <a:tab pos="1252538" algn="r"/>
                <a:tab pos="1339850" algn="l"/>
              </a:tabLst>
              <a:defRPr sz="1400">
                <a:solidFill>
                  <a:schemeClr val="tx1"/>
                </a:solidFill>
                <a:latin typeface="Verdana" pitchFamily="34" charset="0"/>
                <a:cs typeface="Arial" pitchFamily="34" charset="0"/>
              </a:defRPr>
            </a:lvl2pPr>
            <a:lvl3pPr marL="1143000" indent="-228600">
              <a:tabLst>
                <a:tab pos="663575" algn="ctr"/>
                <a:tab pos="1252538" algn="r"/>
                <a:tab pos="1339850" algn="l"/>
              </a:tabLst>
              <a:defRPr sz="1400">
                <a:solidFill>
                  <a:schemeClr val="tx1"/>
                </a:solidFill>
                <a:latin typeface="Verdana" pitchFamily="34" charset="0"/>
                <a:cs typeface="Arial" pitchFamily="34" charset="0"/>
              </a:defRPr>
            </a:lvl3pPr>
            <a:lvl4pPr marL="1600200" indent="-228600">
              <a:tabLst>
                <a:tab pos="663575" algn="ctr"/>
                <a:tab pos="1252538" algn="r"/>
                <a:tab pos="1339850" algn="l"/>
              </a:tabLst>
              <a:defRPr sz="1400">
                <a:solidFill>
                  <a:schemeClr val="tx1"/>
                </a:solidFill>
                <a:latin typeface="Verdana" pitchFamily="34" charset="0"/>
                <a:cs typeface="Arial" pitchFamily="34" charset="0"/>
              </a:defRPr>
            </a:lvl4pPr>
            <a:lvl5pPr marL="2057400" indent="-228600">
              <a:tabLst>
                <a:tab pos="663575" algn="ctr"/>
                <a:tab pos="1252538" algn="r"/>
                <a:tab pos="1339850" algn="l"/>
              </a:tabLst>
              <a:defRPr sz="1400">
                <a:solidFill>
                  <a:schemeClr val="tx1"/>
                </a:solidFill>
                <a:latin typeface="Verdana" pitchFamily="34" charset="0"/>
                <a:cs typeface="Arial" pitchFamily="34" charset="0"/>
              </a:defRPr>
            </a:lvl5pPr>
            <a:lvl6pPr marL="25146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6pPr>
            <a:lvl7pPr marL="29718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7pPr>
            <a:lvl8pPr marL="34290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8pPr>
            <a:lvl9pPr marL="38862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9pPr>
          </a:lstStyle>
          <a:p>
            <a:pPr defTabSz="914400" eaLnBrk="1" hangingPunct="1">
              <a:lnSpc>
                <a:spcPct val="120000"/>
              </a:lnSpc>
              <a:buClrTx/>
              <a:buSzTx/>
              <a:buFontTx/>
              <a:buNone/>
            </a:pPr>
            <a:r>
              <a:rPr lang="pt-PT" sz="1000">
                <a:solidFill>
                  <a:srgbClr val="CC0000"/>
                </a:solidFill>
                <a:latin typeface="Arial" panose="020B0604020202020204" pitchFamily="34" charset="0"/>
              </a:rPr>
              <a:t>PI</a:t>
            </a:r>
            <a:endParaRPr lang="pt-PT" sz="800">
              <a:solidFill>
                <a:srgbClr val="CC0000"/>
              </a:solidFill>
              <a:latin typeface="Arial" panose="020B0604020202020204" pitchFamily="34" charset="0"/>
            </a:endParaRPr>
          </a:p>
        </p:txBody>
      </p:sp>
      <p:sp>
        <p:nvSpPr>
          <p:cNvPr id="373797" name="Text Box 37"/>
          <p:cNvSpPr txBox="1">
            <a:spLocks noChangeArrowheads="1"/>
          </p:cNvSpPr>
          <p:nvPr/>
        </p:nvSpPr>
        <p:spPr bwMode="auto">
          <a:xfrm>
            <a:off x="5541746" y="5349875"/>
            <a:ext cx="34015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tabLst>
                <a:tab pos="663575" algn="ctr"/>
                <a:tab pos="1252538" algn="r"/>
                <a:tab pos="1339850" algn="l"/>
              </a:tabLst>
              <a:defRPr sz="1400">
                <a:solidFill>
                  <a:schemeClr val="tx1"/>
                </a:solidFill>
                <a:latin typeface="Verdana" pitchFamily="34" charset="0"/>
                <a:cs typeface="Arial" pitchFamily="34" charset="0"/>
              </a:defRPr>
            </a:lvl1pPr>
            <a:lvl2pPr marL="742950" indent="-285750">
              <a:tabLst>
                <a:tab pos="663575" algn="ctr"/>
                <a:tab pos="1252538" algn="r"/>
                <a:tab pos="1339850" algn="l"/>
              </a:tabLst>
              <a:defRPr sz="1400">
                <a:solidFill>
                  <a:schemeClr val="tx1"/>
                </a:solidFill>
                <a:latin typeface="Verdana" pitchFamily="34" charset="0"/>
                <a:cs typeface="Arial" pitchFamily="34" charset="0"/>
              </a:defRPr>
            </a:lvl2pPr>
            <a:lvl3pPr marL="1143000" indent="-228600">
              <a:tabLst>
                <a:tab pos="663575" algn="ctr"/>
                <a:tab pos="1252538" algn="r"/>
                <a:tab pos="1339850" algn="l"/>
              </a:tabLst>
              <a:defRPr sz="1400">
                <a:solidFill>
                  <a:schemeClr val="tx1"/>
                </a:solidFill>
                <a:latin typeface="Verdana" pitchFamily="34" charset="0"/>
                <a:cs typeface="Arial" pitchFamily="34" charset="0"/>
              </a:defRPr>
            </a:lvl3pPr>
            <a:lvl4pPr marL="1600200" indent="-228600">
              <a:tabLst>
                <a:tab pos="663575" algn="ctr"/>
                <a:tab pos="1252538" algn="r"/>
                <a:tab pos="1339850" algn="l"/>
              </a:tabLst>
              <a:defRPr sz="1400">
                <a:solidFill>
                  <a:schemeClr val="tx1"/>
                </a:solidFill>
                <a:latin typeface="Verdana" pitchFamily="34" charset="0"/>
                <a:cs typeface="Arial" pitchFamily="34" charset="0"/>
              </a:defRPr>
            </a:lvl4pPr>
            <a:lvl5pPr marL="2057400" indent="-228600">
              <a:tabLst>
                <a:tab pos="663575" algn="ctr"/>
                <a:tab pos="1252538" algn="r"/>
                <a:tab pos="1339850" algn="l"/>
              </a:tabLst>
              <a:defRPr sz="1400">
                <a:solidFill>
                  <a:schemeClr val="tx1"/>
                </a:solidFill>
                <a:latin typeface="Verdana" pitchFamily="34" charset="0"/>
                <a:cs typeface="Arial" pitchFamily="34" charset="0"/>
              </a:defRPr>
            </a:lvl5pPr>
            <a:lvl6pPr marL="25146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6pPr>
            <a:lvl7pPr marL="29718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7pPr>
            <a:lvl8pPr marL="34290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8pPr>
            <a:lvl9pPr marL="3886200" indent="-228600" algn="ctr" eaLnBrk="0" fontAlgn="base" hangingPunct="0">
              <a:lnSpc>
                <a:spcPct val="88000"/>
              </a:lnSpc>
              <a:spcBef>
                <a:spcPct val="0"/>
              </a:spcBef>
              <a:spcAft>
                <a:spcPct val="0"/>
              </a:spcAft>
              <a:buClr>
                <a:srgbClr val="000000"/>
              </a:buClr>
              <a:buSzPct val="100000"/>
              <a:buFont typeface="Times New Roman" pitchFamily="18" charset="0"/>
              <a:tabLst>
                <a:tab pos="663575" algn="ctr"/>
                <a:tab pos="1252538" algn="r"/>
                <a:tab pos="1339850" algn="l"/>
              </a:tabLst>
              <a:defRPr sz="1400">
                <a:solidFill>
                  <a:schemeClr val="tx1"/>
                </a:solidFill>
                <a:latin typeface="Verdana" pitchFamily="34" charset="0"/>
                <a:cs typeface="Arial" pitchFamily="34" charset="0"/>
              </a:defRPr>
            </a:lvl9pPr>
          </a:lstStyle>
          <a:p>
            <a:pPr defTabSz="914400" eaLnBrk="1" hangingPunct="1">
              <a:lnSpc>
                <a:spcPct val="120000"/>
              </a:lnSpc>
              <a:buClrTx/>
              <a:buSzTx/>
              <a:buFontTx/>
              <a:buNone/>
            </a:pPr>
            <a:r>
              <a:rPr lang="pt-PT" sz="1000">
                <a:solidFill>
                  <a:schemeClr val="bg1"/>
                </a:solidFill>
                <a:latin typeface="Arial" panose="020B0604020202020204" pitchFamily="34" charset="0"/>
              </a:rPr>
              <a:t>PII</a:t>
            </a:r>
            <a:endParaRPr lang="pt-PT" sz="800">
              <a:solidFill>
                <a:schemeClr val="bg1"/>
              </a:solidFill>
              <a:latin typeface="Arial" panose="020B0604020202020204" pitchFamily="34" charset="0"/>
            </a:endParaRPr>
          </a:p>
        </p:txBody>
      </p:sp>
      <p:sp>
        <p:nvSpPr>
          <p:cNvPr id="373798" name="Text Box 38"/>
          <p:cNvSpPr txBox="1">
            <a:spLocks noChangeArrowheads="1"/>
          </p:cNvSpPr>
          <p:nvPr/>
        </p:nvSpPr>
        <p:spPr bwMode="auto">
          <a:xfrm>
            <a:off x="1404938" y="2246313"/>
            <a:ext cx="357187" cy="2524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200">
                <a:latin typeface="Arial" panose="020B0604020202020204" pitchFamily="34" charset="0"/>
              </a:rPr>
              <a:t>5</a:t>
            </a:r>
            <a:r>
              <a:rPr lang="en-GB" sz="1200" baseline="30000">
                <a:latin typeface="Arial" panose="020B0604020202020204" pitchFamily="34" charset="0"/>
              </a:rPr>
              <a:t>th</a:t>
            </a:r>
            <a:endParaRPr lang="en-GB" sz="1200">
              <a:latin typeface="Arial" panose="020B0604020202020204" pitchFamily="34" charset="0"/>
            </a:endParaRPr>
          </a:p>
        </p:txBody>
      </p:sp>
      <p:sp>
        <p:nvSpPr>
          <p:cNvPr id="373799" name="Text Box 39"/>
          <p:cNvSpPr txBox="1">
            <a:spLocks noChangeArrowheads="1"/>
          </p:cNvSpPr>
          <p:nvPr/>
        </p:nvSpPr>
        <p:spPr bwMode="auto">
          <a:xfrm>
            <a:off x="8053388" y="4619625"/>
            <a:ext cx="776287" cy="2524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200">
                <a:latin typeface="Arial" panose="020B0604020202020204" pitchFamily="34" charset="0"/>
              </a:rPr>
              <a:t>36</a:t>
            </a:r>
            <a:r>
              <a:rPr lang="en-GB" sz="1200" baseline="30000">
                <a:latin typeface="Arial" panose="020B0604020202020204" pitchFamily="34" charset="0"/>
              </a:rPr>
              <a:t>th</a:t>
            </a:r>
            <a:r>
              <a:rPr lang="en-GB" sz="1200">
                <a:latin typeface="Arial" panose="020B0604020202020204" pitchFamily="34" charset="0"/>
              </a:rPr>
              <a:t> </a:t>
            </a:r>
            <a:r>
              <a:rPr lang="en-GB" sz="800">
                <a:latin typeface="Arial" panose="020B0604020202020204" pitchFamily="34" charset="0"/>
              </a:rPr>
              <a:t>month</a:t>
            </a:r>
          </a:p>
        </p:txBody>
      </p:sp>
      <p:sp>
        <p:nvSpPr>
          <p:cNvPr id="373800" name="Text Box 40"/>
          <p:cNvSpPr txBox="1">
            <a:spLocks noChangeArrowheads="1"/>
          </p:cNvSpPr>
          <p:nvPr/>
        </p:nvSpPr>
        <p:spPr bwMode="auto">
          <a:xfrm>
            <a:off x="5505450" y="4865688"/>
            <a:ext cx="439738" cy="2524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200">
                <a:latin typeface="Arial" panose="020B0604020202020204" pitchFamily="34" charset="0"/>
              </a:rPr>
              <a:t>24</a:t>
            </a:r>
            <a:r>
              <a:rPr lang="en-GB" sz="1200" baseline="30000">
                <a:latin typeface="Arial" panose="020B0604020202020204" pitchFamily="34" charset="0"/>
              </a:rPr>
              <a:t>th</a:t>
            </a:r>
            <a:endParaRPr lang="en-GB" sz="1200">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373789"/>
                                        </p:tgtEl>
                                        <p:attrNameLst>
                                          <p:attrName>style.visibility</p:attrName>
                                        </p:attrNameLst>
                                      </p:cBhvr>
                                      <p:to>
                                        <p:strVal val="visible"/>
                                      </p:to>
                                    </p:set>
                                    <p:animEffect transition="in" filter="wipe(down)">
                                      <p:cBhvr>
                                        <p:cTn id="7" dur="1000"/>
                                        <p:tgtEl>
                                          <p:spTgt spid="373789"/>
                                        </p:tgtEl>
                                      </p:cBhvr>
                                    </p:animEffect>
                                  </p:childTnLst>
                                </p:cTn>
                              </p:par>
                            </p:childTnLst>
                          </p:cTn>
                        </p:par>
                        <p:par>
                          <p:cTn id="8" fill="hold" nodeType="afterGroup">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373777"/>
                                        </p:tgtEl>
                                        <p:attrNameLst>
                                          <p:attrName>style.visibility</p:attrName>
                                        </p:attrNameLst>
                                      </p:cBhvr>
                                      <p:to>
                                        <p:strVal val="visible"/>
                                      </p:to>
                                    </p:set>
                                    <p:animEffect transition="in" filter="wipe(left)">
                                      <p:cBhvr>
                                        <p:cTn id="11" dur="500"/>
                                        <p:tgtEl>
                                          <p:spTgt spid="373777"/>
                                        </p:tgtEl>
                                      </p:cBhvr>
                                    </p:animEffect>
                                  </p:childTnLst>
                                </p:cTn>
                              </p:par>
                              <p:par>
                                <p:cTn id="12" presetID="53" presetClass="entr" presetSubtype="0" fill="hold" grpId="0" nodeType="withEffect">
                                  <p:stCondLst>
                                    <p:cond delay="0"/>
                                  </p:stCondLst>
                                  <p:childTnLst>
                                    <p:set>
                                      <p:cBhvr>
                                        <p:cTn id="13" dur="1" fill="hold">
                                          <p:stCondLst>
                                            <p:cond delay="0"/>
                                          </p:stCondLst>
                                        </p:cTn>
                                        <p:tgtEl>
                                          <p:spTgt spid="373784"/>
                                        </p:tgtEl>
                                        <p:attrNameLst>
                                          <p:attrName>style.visibility</p:attrName>
                                        </p:attrNameLst>
                                      </p:cBhvr>
                                      <p:to>
                                        <p:strVal val="visible"/>
                                      </p:to>
                                    </p:set>
                                    <p:anim calcmode="lin" valueType="num">
                                      <p:cBhvr>
                                        <p:cTn id="14" dur="500" fill="hold"/>
                                        <p:tgtEl>
                                          <p:spTgt spid="373784"/>
                                        </p:tgtEl>
                                        <p:attrNameLst>
                                          <p:attrName>ppt_w</p:attrName>
                                        </p:attrNameLst>
                                      </p:cBhvr>
                                      <p:tavLst>
                                        <p:tav tm="0">
                                          <p:val>
                                            <p:fltVal val="0"/>
                                          </p:val>
                                        </p:tav>
                                        <p:tav tm="100000">
                                          <p:val>
                                            <p:strVal val="#ppt_w"/>
                                          </p:val>
                                        </p:tav>
                                      </p:tavLst>
                                    </p:anim>
                                    <p:anim calcmode="lin" valueType="num">
                                      <p:cBhvr>
                                        <p:cTn id="15" dur="500" fill="hold"/>
                                        <p:tgtEl>
                                          <p:spTgt spid="373784"/>
                                        </p:tgtEl>
                                        <p:attrNameLst>
                                          <p:attrName>ppt_h</p:attrName>
                                        </p:attrNameLst>
                                      </p:cBhvr>
                                      <p:tavLst>
                                        <p:tav tm="0">
                                          <p:val>
                                            <p:fltVal val="0"/>
                                          </p:val>
                                        </p:tav>
                                        <p:tav tm="100000">
                                          <p:val>
                                            <p:strVal val="#ppt_h"/>
                                          </p:val>
                                        </p:tav>
                                      </p:tavLst>
                                    </p:anim>
                                    <p:animEffect transition="in" filter="fade">
                                      <p:cBhvr>
                                        <p:cTn id="16" dur="500"/>
                                        <p:tgtEl>
                                          <p:spTgt spid="373784"/>
                                        </p:tgtEl>
                                      </p:cBhvr>
                                    </p:animEffect>
                                  </p:childTnLst>
                                </p:cTn>
                              </p:par>
                            </p:childTnLst>
                          </p:cTn>
                        </p:par>
                        <p:par>
                          <p:cTn id="17" fill="hold" nodeType="afterGroup">
                            <p:stCondLst>
                              <p:cond delay="1500"/>
                            </p:stCondLst>
                            <p:childTnLst>
                              <p:par>
                                <p:cTn id="18" presetID="18" presetClass="entr" presetSubtype="6" fill="hold" grpId="0" nodeType="afterEffect">
                                  <p:stCondLst>
                                    <p:cond delay="0"/>
                                  </p:stCondLst>
                                  <p:childTnLst>
                                    <p:set>
                                      <p:cBhvr>
                                        <p:cTn id="19" dur="1" fill="hold">
                                          <p:stCondLst>
                                            <p:cond delay="0"/>
                                          </p:stCondLst>
                                        </p:cTn>
                                        <p:tgtEl>
                                          <p:spTgt spid="373771"/>
                                        </p:tgtEl>
                                        <p:attrNameLst>
                                          <p:attrName>style.visibility</p:attrName>
                                        </p:attrNameLst>
                                      </p:cBhvr>
                                      <p:to>
                                        <p:strVal val="visible"/>
                                      </p:to>
                                    </p:set>
                                    <p:animEffect transition="in" filter="strips(downRight)">
                                      <p:cBhvr>
                                        <p:cTn id="20" dur="500"/>
                                        <p:tgtEl>
                                          <p:spTgt spid="373771"/>
                                        </p:tgtEl>
                                      </p:cBhvr>
                                    </p:animEffect>
                                  </p:childTnLst>
                                </p:cTn>
                              </p:par>
                            </p:childTnLst>
                          </p:cTn>
                        </p:par>
                        <p:par>
                          <p:cTn id="21" fill="hold" nodeType="afterGroup">
                            <p:stCondLst>
                              <p:cond delay="2000"/>
                            </p:stCondLst>
                            <p:childTnLst>
                              <p:par>
                                <p:cTn id="22" presetID="18" presetClass="entr" presetSubtype="6" fill="hold" grpId="0" nodeType="afterEffect">
                                  <p:stCondLst>
                                    <p:cond delay="0"/>
                                  </p:stCondLst>
                                  <p:childTnLst>
                                    <p:set>
                                      <p:cBhvr>
                                        <p:cTn id="23" dur="1" fill="hold">
                                          <p:stCondLst>
                                            <p:cond delay="0"/>
                                          </p:stCondLst>
                                        </p:cTn>
                                        <p:tgtEl>
                                          <p:spTgt spid="373770"/>
                                        </p:tgtEl>
                                        <p:attrNameLst>
                                          <p:attrName>style.visibility</p:attrName>
                                        </p:attrNameLst>
                                      </p:cBhvr>
                                      <p:to>
                                        <p:strVal val="visible"/>
                                      </p:to>
                                    </p:set>
                                    <p:animEffect transition="in" filter="strips(downRight)">
                                      <p:cBhvr>
                                        <p:cTn id="24" dur="500"/>
                                        <p:tgtEl>
                                          <p:spTgt spid="373770"/>
                                        </p:tgtEl>
                                      </p:cBhvr>
                                    </p:animEffect>
                                  </p:childTnLst>
                                </p:cTn>
                              </p:par>
                            </p:childTnLst>
                          </p:cTn>
                        </p:par>
                        <p:par>
                          <p:cTn id="25" fill="hold" nodeType="afterGroup">
                            <p:stCondLst>
                              <p:cond delay="2500"/>
                            </p:stCondLst>
                            <p:childTnLst>
                              <p:par>
                                <p:cTn id="26" presetID="18" presetClass="entr" presetSubtype="6" fill="hold" grpId="0" nodeType="afterEffect">
                                  <p:stCondLst>
                                    <p:cond delay="0"/>
                                  </p:stCondLst>
                                  <p:childTnLst>
                                    <p:set>
                                      <p:cBhvr>
                                        <p:cTn id="27" dur="1" fill="hold">
                                          <p:stCondLst>
                                            <p:cond delay="0"/>
                                          </p:stCondLst>
                                        </p:cTn>
                                        <p:tgtEl>
                                          <p:spTgt spid="373772"/>
                                        </p:tgtEl>
                                        <p:attrNameLst>
                                          <p:attrName>style.visibility</p:attrName>
                                        </p:attrNameLst>
                                      </p:cBhvr>
                                      <p:to>
                                        <p:strVal val="visible"/>
                                      </p:to>
                                    </p:set>
                                    <p:animEffect transition="in" filter="strips(downRight)">
                                      <p:cBhvr>
                                        <p:cTn id="28" dur="500"/>
                                        <p:tgtEl>
                                          <p:spTgt spid="373772"/>
                                        </p:tgtEl>
                                      </p:cBhvr>
                                    </p:animEffect>
                                  </p:childTnLst>
                                </p:cTn>
                              </p:par>
                            </p:childTnLst>
                          </p:cTn>
                        </p:par>
                        <p:par>
                          <p:cTn id="29" fill="hold" nodeType="afterGroup">
                            <p:stCondLst>
                              <p:cond delay="3000"/>
                            </p:stCondLst>
                            <p:childTnLst>
                              <p:par>
                                <p:cTn id="30" presetID="18" presetClass="entr" presetSubtype="6" fill="hold" grpId="0" nodeType="afterEffect">
                                  <p:stCondLst>
                                    <p:cond delay="0"/>
                                  </p:stCondLst>
                                  <p:childTnLst>
                                    <p:set>
                                      <p:cBhvr>
                                        <p:cTn id="31" dur="1" fill="hold">
                                          <p:stCondLst>
                                            <p:cond delay="0"/>
                                          </p:stCondLst>
                                        </p:cTn>
                                        <p:tgtEl>
                                          <p:spTgt spid="373773"/>
                                        </p:tgtEl>
                                        <p:attrNameLst>
                                          <p:attrName>style.visibility</p:attrName>
                                        </p:attrNameLst>
                                      </p:cBhvr>
                                      <p:to>
                                        <p:strVal val="visible"/>
                                      </p:to>
                                    </p:set>
                                    <p:animEffect transition="in" filter="strips(downRight)">
                                      <p:cBhvr>
                                        <p:cTn id="32" dur="500"/>
                                        <p:tgtEl>
                                          <p:spTgt spid="373773"/>
                                        </p:tgtEl>
                                      </p:cBhvr>
                                    </p:animEffect>
                                  </p:childTnLst>
                                </p:cTn>
                              </p:par>
                            </p:childTnLst>
                          </p:cTn>
                        </p:par>
                        <p:par>
                          <p:cTn id="33" fill="hold" nodeType="afterGroup">
                            <p:stCondLst>
                              <p:cond delay="3500"/>
                            </p:stCondLst>
                            <p:childTnLst>
                              <p:par>
                                <p:cTn id="34" presetID="18" presetClass="entr" presetSubtype="6" fill="hold" grpId="0" nodeType="afterEffect">
                                  <p:stCondLst>
                                    <p:cond delay="0"/>
                                  </p:stCondLst>
                                  <p:childTnLst>
                                    <p:set>
                                      <p:cBhvr>
                                        <p:cTn id="35" dur="1" fill="hold">
                                          <p:stCondLst>
                                            <p:cond delay="0"/>
                                          </p:stCondLst>
                                        </p:cTn>
                                        <p:tgtEl>
                                          <p:spTgt spid="373774"/>
                                        </p:tgtEl>
                                        <p:attrNameLst>
                                          <p:attrName>style.visibility</p:attrName>
                                        </p:attrNameLst>
                                      </p:cBhvr>
                                      <p:to>
                                        <p:strVal val="visible"/>
                                      </p:to>
                                    </p:set>
                                    <p:animEffect transition="in" filter="strips(downRight)">
                                      <p:cBhvr>
                                        <p:cTn id="36" dur="500"/>
                                        <p:tgtEl>
                                          <p:spTgt spid="373774"/>
                                        </p:tgtEl>
                                      </p:cBhvr>
                                    </p:animEffect>
                                  </p:childTnLst>
                                </p:cTn>
                              </p:par>
                            </p:childTnLst>
                          </p:cTn>
                        </p:par>
                        <p:par>
                          <p:cTn id="37" fill="hold" nodeType="afterGroup">
                            <p:stCondLst>
                              <p:cond delay="4000"/>
                            </p:stCondLst>
                            <p:childTnLst>
                              <p:par>
                                <p:cTn id="38" presetID="18" presetClass="entr" presetSubtype="6" fill="hold" grpId="0" nodeType="afterEffect">
                                  <p:stCondLst>
                                    <p:cond delay="0"/>
                                  </p:stCondLst>
                                  <p:childTnLst>
                                    <p:set>
                                      <p:cBhvr>
                                        <p:cTn id="39" dur="1" fill="hold">
                                          <p:stCondLst>
                                            <p:cond delay="0"/>
                                          </p:stCondLst>
                                        </p:cTn>
                                        <p:tgtEl>
                                          <p:spTgt spid="373775"/>
                                        </p:tgtEl>
                                        <p:attrNameLst>
                                          <p:attrName>style.visibility</p:attrName>
                                        </p:attrNameLst>
                                      </p:cBhvr>
                                      <p:to>
                                        <p:strVal val="visible"/>
                                      </p:to>
                                    </p:set>
                                    <p:animEffect transition="in" filter="strips(downRight)">
                                      <p:cBhvr>
                                        <p:cTn id="40" dur="500"/>
                                        <p:tgtEl>
                                          <p:spTgt spid="373775"/>
                                        </p:tgtEl>
                                      </p:cBhvr>
                                    </p:animEffect>
                                  </p:childTnLst>
                                </p:cTn>
                              </p:par>
                            </p:childTnLst>
                          </p:cTn>
                        </p:par>
                        <p:par>
                          <p:cTn id="41" fill="hold" nodeType="afterGroup">
                            <p:stCondLst>
                              <p:cond delay="4500"/>
                            </p:stCondLst>
                            <p:childTnLst>
                              <p:par>
                                <p:cTn id="42" presetID="18" presetClass="entr" presetSubtype="6" fill="hold" grpId="0" nodeType="afterEffect">
                                  <p:stCondLst>
                                    <p:cond delay="0"/>
                                  </p:stCondLst>
                                  <p:childTnLst>
                                    <p:set>
                                      <p:cBhvr>
                                        <p:cTn id="43" dur="1" fill="hold">
                                          <p:stCondLst>
                                            <p:cond delay="0"/>
                                          </p:stCondLst>
                                        </p:cTn>
                                        <p:tgtEl>
                                          <p:spTgt spid="373788"/>
                                        </p:tgtEl>
                                        <p:attrNameLst>
                                          <p:attrName>style.visibility</p:attrName>
                                        </p:attrNameLst>
                                      </p:cBhvr>
                                      <p:to>
                                        <p:strVal val="visible"/>
                                      </p:to>
                                    </p:set>
                                    <p:animEffect transition="in" filter="strips(downRight)">
                                      <p:cBhvr>
                                        <p:cTn id="44" dur="500"/>
                                        <p:tgtEl>
                                          <p:spTgt spid="373788"/>
                                        </p:tgtEl>
                                      </p:cBhvr>
                                    </p:animEffect>
                                  </p:childTnLst>
                                </p:cTn>
                              </p:par>
                            </p:childTnLst>
                          </p:cTn>
                        </p:par>
                        <p:par>
                          <p:cTn id="45" fill="hold" nodeType="afterGroup">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373782"/>
                                        </p:tgtEl>
                                        <p:attrNameLst>
                                          <p:attrName>style.visibility</p:attrName>
                                        </p:attrNameLst>
                                      </p:cBhvr>
                                      <p:to>
                                        <p:strVal val="visible"/>
                                      </p:to>
                                    </p:set>
                                    <p:animEffect transition="in" filter="wipe(left)">
                                      <p:cBhvr>
                                        <p:cTn id="48" dur="500"/>
                                        <p:tgtEl>
                                          <p:spTgt spid="373782"/>
                                        </p:tgtEl>
                                      </p:cBhvr>
                                    </p:animEffect>
                                  </p:childTnLst>
                                </p:cTn>
                              </p:par>
                              <p:par>
                                <p:cTn id="49" presetID="53" presetClass="entr" presetSubtype="0" fill="hold" grpId="0" nodeType="withEffect">
                                  <p:stCondLst>
                                    <p:cond delay="0"/>
                                  </p:stCondLst>
                                  <p:childTnLst>
                                    <p:set>
                                      <p:cBhvr>
                                        <p:cTn id="50" dur="1" fill="hold">
                                          <p:stCondLst>
                                            <p:cond delay="0"/>
                                          </p:stCondLst>
                                        </p:cTn>
                                        <p:tgtEl>
                                          <p:spTgt spid="373785"/>
                                        </p:tgtEl>
                                        <p:attrNameLst>
                                          <p:attrName>style.visibility</p:attrName>
                                        </p:attrNameLst>
                                      </p:cBhvr>
                                      <p:to>
                                        <p:strVal val="visible"/>
                                      </p:to>
                                    </p:set>
                                    <p:anim calcmode="lin" valueType="num">
                                      <p:cBhvr>
                                        <p:cTn id="51" dur="500" fill="hold"/>
                                        <p:tgtEl>
                                          <p:spTgt spid="373785"/>
                                        </p:tgtEl>
                                        <p:attrNameLst>
                                          <p:attrName>ppt_w</p:attrName>
                                        </p:attrNameLst>
                                      </p:cBhvr>
                                      <p:tavLst>
                                        <p:tav tm="0">
                                          <p:val>
                                            <p:fltVal val="0"/>
                                          </p:val>
                                        </p:tav>
                                        <p:tav tm="100000">
                                          <p:val>
                                            <p:strVal val="#ppt_w"/>
                                          </p:val>
                                        </p:tav>
                                      </p:tavLst>
                                    </p:anim>
                                    <p:anim calcmode="lin" valueType="num">
                                      <p:cBhvr>
                                        <p:cTn id="52" dur="500" fill="hold"/>
                                        <p:tgtEl>
                                          <p:spTgt spid="373785"/>
                                        </p:tgtEl>
                                        <p:attrNameLst>
                                          <p:attrName>ppt_h</p:attrName>
                                        </p:attrNameLst>
                                      </p:cBhvr>
                                      <p:tavLst>
                                        <p:tav tm="0">
                                          <p:val>
                                            <p:fltVal val="0"/>
                                          </p:val>
                                        </p:tav>
                                        <p:tav tm="100000">
                                          <p:val>
                                            <p:strVal val="#ppt_h"/>
                                          </p:val>
                                        </p:tav>
                                      </p:tavLst>
                                    </p:anim>
                                    <p:animEffect transition="in" filter="fade">
                                      <p:cBhvr>
                                        <p:cTn id="53" dur="500"/>
                                        <p:tgtEl>
                                          <p:spTgt spid="373785"/>
                                        </p:tgtEl>
                                      </p:cBhvr>
                                    </p:animEffect>
                                  </p:childTnLst>
                                </p:cTn>
                              </p:par>
                            </p:childTnLst>
                          </p:cTn>
                        </p:par>
                        <p:par>
                          <p:cTn id="54" fill="hold" nodeType="afterGroup">
                            <p:stCondLst>
                              <p:cond delay="5500"/>
                            </p:stCondLst>
                            <p:childTnLst>
                              <p:par>
                                <p:cTn id="55" presetID="18" presetClass="entr" presetSubtype="6" fill="hold" grpId="0" nodeType="afterEffect">
                                  <p:stCondLst>
                                    <p:cond delay="0"/>
                                  </p:stCondLst>
                                  <p:childTnLst>
                                    <p:set>
                                      <p:cBhvr>
                                        <p:cTn id="56" dur="1" fill="hold">
                                          <p:stCondLst>
                                            <p:cond delay="0"/>
                                          </p:stCondLst>
                                        </p:cTn>
                                        <p:tgtEl>
                                          <p:spTgt spid="373780"/>
                                        </p:tgtEl>
                                        <p:attrNameLst>
                                          <p:attrName>style.visibility</p:attrName>
                                        </p:attrNameLst>
                                      </p:cBhvr>
                                      <p:to>
                                        <p:strVal val="visible"/>
                                      </p:to>
                                    </p:set>
                                    <p:animEffect transition="in" filter="strips(downRight)">
                                      <p:cBhvr>
                                        <p:cTn id="57" dur="500"/>
                                        <p:tgtEl>
                                          <p:spTgt spid="373780"/>
                                        </p:tgtEl>
                                      </p:cBhvr>
                                    </p:animEffect>
                                  </p:childTnLst>
                                </p:cTn>
                              </p:par>
                            </p:childTnLst>
                          </p:cTn>
                        </p:par>
                        <p:par>
                          <p:cTn id="58" fill="hold" nodeType="afterGroup">
                            <p:stCondLst>
                              <p:cond delay="6000"/>
                            </p:stCondLst>
                            <p:childTnLst>
                              <p:par>
                                <p:cTn id="59" presetID="18" presetClass="entr" presetSubtype="6" fill="hold" grpId="0" nodeType="afterEffect">
                                  <p:stCondLst>
                                    <p:cond delay="0"/>
                                  </p:stCondLst>
                                  <p:childTnLst>
                                    <p:set>
                                      <p:cBhvr>
                                        <p:cTn id="60" dur="1" fill="hold">
                                          <p:stCondLst>
                                            <p:cond delay="0"/>
                                          </p:stCondLst>
                                        </p:cTn>
                                        <p:tgtEl>
                                          <p:spTgt spid="373778"/>
                                        </p:tgtEl>
                                        <p:attrNameLst>
                                          <p:attrName>style.visibility</p:attrName>
                                        </p:attrNameLst>
                                      </p:cBhvr>
                                      <p:to>
                                        <p:strVal val="visible"/>
                                      </p:to>
                                    </p:set>
                                    <p:animEffect transition="in" filter="strips(downRight)">
                                      <p:cBhvr>
                                        <p:cTn id="61" dur="500"/>
                                        <p:tgtEl>
                                          <p:spTgt spid="373778"/>
                                        </p:tgtEl>
                                      </p:cBhvr>
                                    </p:animEffect>
                                  </p:childTnLst>
                                </p:cTn>
                              </p:par>
                            </p:childTnLst>
                          </p:cTn>
                        </p:par>
                        <p:par>
                          <p:cTn id="62" fill="hold" nodeType="afterGroup">
                            <p:stCondLst>
                              <p:cond delay="6500"/>
                            </p:stCondLst>
                            <p:childTnLst>
                              <p:par>
                                <p:cTn id="63" presetID="18" presetClass="entr" presetSubtype="6" fill="hold" grpId="0" nodeType="afterEffect">
                                  <p:stCondLst>
                                    <p:cond delay="0"/>
                                  </p:stCondLst>
                                  <p:childTnLst>
                                    <p:set>
                                      <p:cBhvr>
                                        <p:cTn id="64" dur="1" fill="hold">
                                          <p:stCondLst>
                                            <p:cond delay="0"/>
                                          </p:stCondLst>
                                        </p:cTn>
                                        <p:tgtEl>
                                          <p:spTgt spid="373779"/>
                                        </p:tgtEl>
                                        <p:attrNameLst>
                                          <p:attrName>style.visibility</p:attrName>
                                        </p:attrNameLst>
                                      </p:cBhvr>
                                      <p:to>
                                        <p:strVal val="visible"/>
                                      </p:to>
                                    </p:set>
                                    <p:animEffect transition="in" filter="strips(downRight)">
                                      <p:cBhvr>
                                        <p:cTn id="65" dur="500"/>
                                        <p:tgtEl>
                                          <p:spTgt spid="373779"/>
                                        </p:tgtEl>
                                      </p:cBhvr>
                                    </p:animEffect>
                                  </p:childTnLst>
                                </p:cTn>
                              </p:par>
                            </p:childTnLst>
                          </p:cTn>
                        </p:par>
                        <p:par>
                          <p:cTn id="66" fill="hold" nodeType="afterGroup">
                            <p:stCondLst>
                              <p:cond delay="7000"/>
                            </p:stCondLst>
                            <p:childTnLst>
                              <p:par>
                                <p:cTn id="67" presetID="22" presetClass="entr" presetSubtype="8" fill="hold" grpId="0" nodeType="afterEffect">
                                  <p:stCondLst>
                                    <p:cond delay="0"/>
                                  </p:stCondLst>
                                  <p:childTnLst>
                                    <p:set>
                                      <p:cBhvr>
                                        <p:cTn id="68" dur="1" fill="hold">
                                          <p:stCondLst>
                                            <p:cond delay="0"/>
                                          </p:stCondLst>
                                        </p:cTn>
                                        <p:tgtEl>
                                          <p:spTgt spid="373783"/>
                                        </p:tgtEl>
                                        <p:attrNameLst>
                                          <p:attrName>style.visibility</p:attrName>
                                        </p:attrNameLst>
                                      </p:cBhvr>
                                      <p:to>
                                        <p:strVal val="visible"/>
                                      </p:to>
                                    </p:set>
                                    <p:animEffect transition="in" filter="wipe(left)">
                                      <p:cBhvr>
                                        <p:cTn id="69" dur="500"/>
                                        <p:tgtEl>
                                          <p:spTgt spid="373783"/>
                                        </p:tgtEl>
                                      </p:cBhvr>
                                    </p:animEffect>
                                  </p:childTnLst>
                                </p:cTn>
                              </p:par>
                              <p:par>
                                <p:cTn id="70" presetID="53" presetClass="entr" presetSubtype="0" fill="hold" grpId="0" nodeType="withEffect">
                                  <p:stCondLst>
                                    <p:cond delay="0"/>
                                  </p:stCondLst>
                                  <p:childTnLst>
                                    <p:set>
                                      <p:cBhvr>
                                        <p:cTn id="71" dur="1" fill="hold">
                                          <p:stCondLst>
                                            <p:cond delay="0"/>
                                          </p:stCondLst>
                                        </p:cTn>
                                        <p:tgtEl>
                                          <p:spTgt spid="373786"/>
                                        </p:tgtEl>
                                        <p:attrNameLst>
                                          <p:attrName>style.visibility</p:attrName>
                                        </p:attrNameLst>
                                      </p:cBhvr>
                                      <p:to>
                                        <p:strVal val="visible"/>
                                      </p:to>
                                    </p:set>
                                    <p:anim calcmode="lin" valueType="num">
                                      <p:cBhvr>
                                        <p:cTn id="72" dur="500" fill="hold"/>
                                        <p:tgtEl>
                                          <p:spTgt spid="373786"/>
                                        </p:tgtEl>
                                        <p:attrNameLst>
                                          <p:attrName>ppt_w</p:attrName>
                                        </p:attrNameLst>
                                      </p:cBhvr>
                                      <p:tavLst>
                                        <p:tav tm="0">
                                          <p:val>
                                            <p:fltVal val="0"/>
                                          </p:val>
                                        </p:tav>
                                        <p:tav tm="100000">
                                          <p:val>
                                            <p:strVal val="#ppt_w"/>
                                          </p:val>
                                        </p:tav>
                                      </p:tavLst>
                                    </p:anim>
                                    <p:anim calcmode="lin" valueType="num">
                                      <p:cBhvr>
                                        <p:cTn id="73" dur="500" fill="hold"/>
                                        <p:tgtEl>
                                          <p:spTgt spid="373786"/>
                                        </p:tgtEl>
                                        <p:attrNameLst>
                                          <p:attrName>ppt_h</p:attrName>
                                        </p:attrNameLst>
                                      </p:cBhvr>
                                      <p:tavLst>
                                        <p:tav tm="0">
                                          <p:val>
                                            <p:fltVal val="0"/>
                                          </p:val>
                                        </p:tav>
                                        <p:tav tm="100000">
                                          <p:val>
                                            <p:strVal val="#ppt_h"/>
                                          </p:val>
                                        </p:tav>
                                      </p:tavLst>
                                    </p:anim>
                                    <p:animEffect transition="in" filter="fade">
                                      <p:cBhvr>
                                        <p:cTn id="74" dur="500"/>
                                        <p:tgtEl>
                                          <p:spTgt spid="373786"/>
                                        </p:tgtEl>
                                      </p:cBhvr>
                                    </p:animEffect>
                                  </p:childTnLst>
                                </p:cTn>
                              </p:par>
                            </p:childTnLst>
                          </p:cTn>
                        </p:par>
                        <p:par>
                          <p:cTn id="75" fill="hold" nodeType="afterGroup">
                            <p:stCondLst>
                              <p:cond delay="7500"/>
                            </p:stCondLst>
                            <p:childTnLst>
                              <p:par>
                                <p:cTn id="76" presetID="18" presetClass="entr" presetSubtype="6" fill="hold" grpId="0" nodeType="afterEffect">
                                  <p:stCondLst>
                                    <p:cond delay="0"/>
                                  </p:stCondLst>
                                  <p:childTnLst>
                                    <p:set>
                                      <p:cBhvr>
                                        <p:cTn id="77" dur="1" fill="hold">
                                          <p:stCondLst>
                                            <p:cond delay="0"/>
                                          </p:stCondLst>
                                        </p:cTn>
                                        <p:tgtEl>
                                          <p:spTgt spid="373781"/>
                                        </p:tgtEl>
                                        <p:attrNameLst>
                                          <p:attrName>style.visibility</p:attrName>
                                        </p:attrNameLst>
                                      </p:cBhvr>
                                      <p:to>
                                        <p:strVal val="visible"/>
                                      </p:to>
                                    </p:set>
                                    <p:animEffect transition="in" filter="strips(downRight)">
                                      <p:cBhvr>
                                        <p:cTn id="78" dur="500"/>
                                        <p:tgtEl>
                                          <p:spTgt spid="373781"/>
                                        </p:tgtEl>
                                      </p:cBhvr>
                                    </p:animEffect>
                                  </p:childTnLst>
                                </p:cTn>
                              </p:par>
                            </p:childTnLst>
                          </p:cTn>
                        </p:par>
                        <p:par>
                          <p:cTn id="79" fill="hold" nodeType="afterGroup">
                            <p:stCondLst>
                              <p:cond delay="8000"/>
                            </p:stCondLst>
                            <p:childTnLst>
                              <p:par>
                                <p:cTn id="80" presetID="22" presetClass="entr" presetSubtype="4" fill="hold" grpId="0" nodeType="afterEffect">
                                  <p:stCondLst>
                                    <p:cond delay="0"/>
                                  </p:stCondLst>
                                  <p:childTnLst>
                                    <p:set>
                                      <p:cBhvr>
                                        <p:cTn id="81" dur="1" fill="hold">
                                          <p:stCondLst>
                                            <p:cond delay="0"/>
                                          </p:stCondLst>
                                        </p:cTn>
                                        <p:tgtEl>
                                          <p:spTgt spid="373769"/>
                                        </p:tgtEl>
                                        <p:attrNameLst>
                                          <p:attrName>style.visibility</p:attrName>
                                        </p:attrNameLst>
                                      </p:cBhvr>
                                      <p:to>
                                        <p:strVal val="visible"/>
                                      </p:to>
                                    </p:set>
                                    <p:animEffect transition="in" filter="wipe(down)">
                                      <p:cBhvr>
                                        <p:cTn id="82" dur="500"/>
                                        <p:tgtEl>
                                          <p:spTgt spid="373769"/>
                                        </p:tgtEl>
                                      </p:cBhvr>
                                    </p:animEffect>
                                  </p:childTnLst>
                                </p:cTn>
                              </p:par>
                            </p:childTnLst>
                          </p:cTn>
                        </p:par>
                        <p:par>
                          <p:cTn id="83" fill="hold" nodeType="afterGroup">
                            <p:stCondLst>
                              <p:cond delay="8500"/>
                            </p:stCondLst>
                            <p:childTnLst>
                              <p:par>
                                <p:cTn id="84" presetID="12" presetClass="entr" presetSubtype="8" fill="hold" grpId="0" nodeType="afterEffect">
                                  <p:stCondLst>
                                    <p:cond delay="0"/>
                                  </p:stCondLst>
                                  <p:childTnLst>
                                    <p:set>
                                      <p:cBhvr>
                                        <p:cTn id="85" dur="1" fill="hold">
                                          <p:stCondLst>
                                            <p:cond delay="0"/>
                                          </p:stCondLst>
                                        </p:cTn>
                                        <p:tgtEl>
                                          <p:spTgt spid="373798"/>
                                        </p:tgtEl>
                                        <p:attrNameLst>
                                          <p:attrName>style.visibility</p:attrName>
                                        </p:attrNameLst>
                                      </p:cBhvr>
                                      <p:to>
                                        <p:strVal val="visible"/>
                                      </p:to>
                                    </p:set>
                                    <p:animEffect transition="in" filter="slide(fromLeft)">
                                      <p:cBhvr>
                                        <p:cTn id="86" dur="500"/>
                                        <p:tgtEl>
                                          <p:spTgt spid="373798"/>
                                        </p:tgtEl>
                                      </p:cBhvr>
                                    </p:animEffect>
                                  </p:childTnLst>
                                </p:cTn>
                              </p:par>
                            </p:childTnLst>
                          </p:cTn>
                        </p:par>
                        <p:par>
                          <p:cTn id="87" fill="hold" nodeType="afterGroup">
                            <p:stCondLst>
                              <p:cond delay="9000"/>
                            </p:stCondLst>
                            <p:childTnLst>
                              <p:par>
                                <p:cTn id="88" presetID="22" presetClass="entr" presetSubtype="4" fill="hold" grpId="0" nodeType="afterEffect">
                                  <p:stCondLst>
                                    <p:cond delay="0"/>
                                  </p:stCondLst>
                                  <p:childTnLst>
                                    <p:set>
                                      <p:cBhvr>
                                        <p:cTn id="89" dur="1" fill="hold">
                                          <p:stCondLst>
                                            <p:cond delay="0"/>
                                          </p:stCondLst>
                                        </p:cTn>
                                        <p:tgtEl>
                                          <p:spTgt spid="373768"/>
                                        </p:tgtEl>
                                        <p:attrNameLst>
                                          <p:attrName>style.visibility</p:attrName>
                                        </p:attrNameLst>
                                      </p:cBhvr>
                                      <p:to>
                                        <p:strVal val="visible"/>
                                      </p:to>
                                    </p:set>
                                    <p:animEffect transition="in" filter="wipe(down)">
                                      <p:cBhvr>
                                        <p:cTn id="90" dur="500"/>
                                        <p:tgtEl>
                                          <p:spTgt spid="373768"/>
                                        </p:tgtEl>
                                      </p:cBhvr>
                                    </p:animEffect>
                                  </p:childTnLst>
                                </p:cTn>
                              </p:par>
                            </p:childTnLst>
                          </p:cTn>
                        </p:par>
                        <p:par>
                          <p:cTn id="91" fill="hold" nodeType="afterGroup">
                            <p:stCondLst>
                              <p:cond delay="9500"/>
                            </p:stCondLst>
                            <p:childTnLst>
                              <p:par>
                                <p:cTn id="92" presetID="12" presetClass="entr" presetSubtype="8" fill="hold" grpId="0" nodeType="afterEffect">
                                  <p:stCondLst>
                                    <p:cond delay="0"/>
                                  </p:stCondLst>
                                  <p:childTnLst>
                                    <p:set>
                                      <p:cBhvr>
                                        <p:cTn id="93" dur="1" fill="hold">
                                          <p:stCondLst>
                                            <p:cond delay="0"/>
                                          </p:stCondLst>
                                        </p:cTn>
                                        <p:tgtEl>
                                          <p:spTgt spid="373787"/>
                                        </p:tgtEl>
                                        <p:attrNameLst>
                                          <p:attrName>style.visibility</p:attrName>
                                        </p:attrNameLst>
                                      </p:cBhvr>
                                      <p:to>
                                        <p:strVal val="visible"/>
                                      </p:to>
                                    </p:set>
                                    <p:animEffect transition="in" filter="slide(fromLeft)">
                                      <p:cBhvr>
                                        <p:cTn id="94" dur="500"/>
                                        <p:tgtEl>
                                          <p:spTgt spid="373787"/>
                                        </p:tgtEl>
                                      </p:cBhvr>
                                    </p:animEffect>
                                  </p:childTnLst>
                                </p:cTn>
                              </p:par>
                            </p:childTnLst>
                          </p:cTn>
                        </p:par>
                        <p:par>
                          <p:cTn id="95" fill="hold" nodeType="afterGroup">
                            <p:stCondLst>
                              <p:cond delay="10000"/>
                            </p:stCondLst>
                            <p:childTnLst>
                              <p:par>
                                <p:cTn id="96" presetID="22" presetClass="entr" presetSubtype="4" fill="hold" grpId="0" nodeType="afterEffect">
                                  <p:stCondLst>
                                    <p:cond delay="0"/>
                                  </p:stCondLst>
                                  <p:childTnLst>
                                    <p:set>
                                      <p:cBhvr>
                                        <p:cTn id="97" dur="1" fill="hold">
                                          <p:stCondLst>
                                            <p:cond delay="0"/>
                                          </p:stCondLst>
                                        </p:cTn>
                                        <p:tgtEl>
                                          <p:spTgt spid="373765"/>
                                        </p:tgtEl>
                                        <p:attrNameLst>
                                          <p:attrName>style.visibility</p:attrName>
                                        </p:attrNameLst>
                                      </p:cBhvr>
                                      <p:to>
                                        <p:strVal val="visible"/>
                                      </p:to>
                                    </p:set>
                                    <p:animEffect transition="in" filter="wipe(down)">
                                      <p:cBhvr>
                                        <p:cTn id="98" dur="500"/>
                                        <p:tgtEl>
                                          <p:spTgt spid="373765"/>
                                        </p:tgtEl>
                                      </p:cBhvr>
                                    </p:animEffect>
                                  </p:childTnLst>
                                </p:cTn>
                              </p:par>
                            </p:childTnLst>
                          </p:cTn>
                        </p:par>
                        <p:par>
                          <p:cTn id="99" fill="hold" nodeType="afterGroup">
                            <p:stCondLst>
                              <p:cond delay="10500"/>
                            </p:stCondLst>
                            <p:childTnLst>
                              <p:par>
                                <p:cTn id="100" presetID="12" presetClass="entr" presetSubtype="8" fill="hold" grpId="0" nodeType="afterEffect">
                                  <p:stCondLst>
                                    <p:cond delay="0"/>
                                  </p:stCondLst>
                                  <p:childTnLst>
                                    <p:set>
                                      <p:cBhvr>
                                        <p:cTn id="101" dur="1" fill="hold">
                                          <p:stCondLst>
                                            <p:cond delay="0"/>
                                          </p:stCondLst>
                                        </p:cTn>
                                        <p:tgtEl>
                                          <p:spTgt spid="373767"/>
                                        </p:tgtEl>
                                        <p:attrNameLst>
                                          <p:attrName>style.visibility</p:attrName>
                                        </p:attrNameLst>
                                      </p:cBhvr>
                                      <p:to>
                                        <p:strVal val="visible"/>
                                      </p:to>
                                    </p:set>
                                    <p:animEffect transition="in" filter="slide(fromLeft)">
                                      <p:cBhvr>
                                        <p:cTn id="102" dur="500"/>
                                        <p:tgtEl>
                                          <p:spTgt spid="373767"/>
                                        </p:tgtEl>
                                      </p:cBhvr>
                                    </p:animEffect>
                                  </p:childTnLst>
                                </p:cTn>
                              </p:par>
                            </p:childTnLst>
                          </p:cTn>
                        </p:par>
                        <p:par>
                          <p:cTn id="103" fill="hold" nodeType="afterGroup">
                            <p:stCondLst>
                              <p:cond delay="11000"/>
                            </p:stCondLst>
                            <p:childTnLst>
                              <p:par>
                                <p:cTn id="104" presetID="22" presetClass="entr" presetSubtype="4" fill="hold" grpId="0" nodeType="afterEffect">
                                  <p:stCondLst>
                                    <p:cond delay="0"/>
                                  </p:stCondLst>
                                  <p:childTnLst>
                                    <p:set>
                                      <p:cBhvr>
                                        <p:cTn id="105" dur="1" fill="hold">
                                          <p:stCondLst>
                                            <p:cond delay="0"/>
                                          </p:stCondLst>
                                        </p:cTn>
                                        <p:tgtEl>
                                          <p:spTgt spid="373764"/>
                                        </p:tgtEl>
                                        <p:attrNameLst>
                                          <p:attrName>style.visibility</p:attrName>
                                        </p:attrNameLst>
                                      </p:cBhvr>
                                      <p:to>
                                        <p:strVal val="visible"/>
                                      </p:to>
                                    </p:set>
                                    <p:animEffect transition="in" filter="wipe(down)">
                                      <p:cBhvr>
                                        <p:cTn id="106" dur="500"/>
                                        <p:tgtEl>
                                          <p:spTgt spid="373764"/>
                                        </p:tgtEl>
                                      </p:cBhvr>
                                    </p:animEffect>
                                  </p:childTnLst>
                                </p:cTn>
                              </p:par>
                            </p:childTnLst>
                          </p:cTn>
                        </p:par>
                        <p:par>
                          <p:cTn id="107" fill="hold" nodeType="afterGroup">
                            <p:stCondLst>
                              <p:cond delay="11500"/>
                            </p:stCondLst>
                            <p:childTnLst>
                              <p:par>
                                <p:cTn id="108" presetID="12" presetClass="entr" presetSubtype="8" fill="hold" grpId="0" nodeType="afterEffect">
                                  <p:stCondLst>
                                    <p:cond delay="0"/>
                                  </p:stCondLst>
                                  <p:childTnLst>
                                    <p:set>
                                      <p:cBhvr>
                                        <p:cTn id="109" dur="1" fill="hold">
                                          <p:stCondLst>
                                            <p:cond delay="0"/>
                                          </p:stCondLst>
                                        </p:cTn>
                                        <p:tgtEl>
                                          <p:spTgt spid="373766"/>
                                        </p:tgtEl>
                                        <p:attrNameLst>
                                          <p:attrName>style.visibility</p:attrName>
                                        </p:attrNameLst>
                                      </p:cBhvr>
                                      <p:to>
                                        <p:strVal val="visible"/>
                                      </p:to>
                                    </p:set>
                                    <p:animEffect transition="in" filter="slide(fromLeft)">
                                      <p:cBhvr>
                                        <p:cTn id="110" dur="500"/>
                                        <p:tgtEl>
                                          <p:spTgt spid="373766"/>
                                        </p:tgtEl>
                                      </p:cBhvr>
                                    </p:animEffect>
                                  </p:childTnLst>
                                </p:cTn>
                              </p:par>
                            </p:childTnLst>
                          </p:cTn>
                        </p:par>
                        <p:par>
                          <p:cTn id="111" fill="hold" nodeType="afterGroup">
                            <p:stCondLst>
                              <p:cond delay="12000"/>
                            </p:stCondLst>
                            <p:childTnLst>
                              <p:par>
                                <p:cTn id="112" presetID="22" presetClass="entr" presetSubtype="4" fill="hold" grpId="0" nodeType="afterEffect">
                                  <p:stCondLst>
                                    <p:cond delay="0"/>
                                  </p:stCondLst>
                                  <p:childTnLst>
                                    <p:set>
                                      <p:cBhvr>
                                        <p:cTn id="113" dur="1" fill="hold">
                                          <p:stCondLst>
                                            <p:cond delay="0"/>
                                          </p:stCondLst>
                                        </p:cTn>
                                        <p:tgtEl>
                                          <p:spTgt spid="373763"/>
                                        </p:tgtEl>
                                        <p:attrNameLst>
                                          <p:attrName>style.visibility</p:attrName>
                                        </p:attrNameLst>
                                      </p:cBhvr>
                                      <p:to>
                                        <p:strVal val="visible"/>
                                      </p:to>
                                    </p:set>
                                    <p:animEffect transition="in" filter="wipe(down)">
                                      <p:cBhvr>
                                        <p:cTn id="114" dur="500"/>
                                        <p:tgtEl>
                                          <p:spTgt spid="373763"/>
                                        </p:tgtEl>
                                      </p:cBhvr>
                                    </p:animEffect>
                                  </p:childTnLst>
                                </p:cTn>
                              </p:par>
                            </p:childTnLst>
                          </p:cTn>
                        </p:par>
                        <p:par>
                          <p:cTn id="115" fill="hold" nodeType="afterGroup">
                            <p:stCondLst>
                              <p:cond delay="12500"/>
                            </p:stCondLst>
                            <p:childTnLst>
                              <p:par>
                                <p:cTn id="116" presetID="12" presetClass="entr" presetSubtype="8" fill="hold" grpId="0" nodeType="afterEffect">
                                  <p:stCondLst>
                                    <p:cond delay="0"/>
                                  </p:stCondLst>
                                  <p:childTnLst>
                                    <p:set>
                                      <p:cBhvr>
                                        <p:cTn id="117" dur="1" fill="hold">
                                          <p:stCondLst>
                                            <p:cond delay="0"/>
                                          </p:stCondLst>
                                        </p:cTn>
                                        <p:tgtEl>
                                          <p:spTgt spid="373800"/>
                                        </p:tgtEl>
                                        <p:attrNameLst>
                                          <p:attrName>style.visibility</p:attrName>
                                        </p:attrNameLst>
                                      </p:cBhvr>
                                      <p:to>
                                        <p:strVal val="visible"/>
                                      </p:to>
                                    </p:set>
                                    <p:animEffect transition="in" filter="slide(fromLeft)">
                                      <p:cBhvr>
                                        <p:cTn id="118" dur="500"/>
                                        <p:tgtEl>
                                          <p:spTgt spid="373800"/>
                                        </p:tgtEl>
                                      </p:cBhvr>
                                    </p:animEffect>
                                  </p:childTnLst>
                                </p:cTn>
                              </p:par>
                            </p:childTnLst>
                          </p:cTn>
                        </p:par>
                        <p:par>
                          <p:cTn id="119" fill="hold" nodeType="afterGroup">
                            <p:stCondLst>
                              <p:cond delay="13000"/>
                            </p:stCondLst>
                            <p:childTnLst>
                              <p:par>
                                <p:cTn id="120" presetID="22" presetClass="entr" presetSubtype="4" fill="hold" grpId="0" nodeType="afterEffect">
                                  <p:stCondLst>
                                    <p:cond delay="0"/>
                                  </p:stCondLst>
                                  <p:childTnLst>
                                    <p:set>
                                      <p:cBhvr>
                                        <p:cTn id="121" dur="1" fill="hold">
                                          <p:stCondLst>
                                            <p:cond delay="0"/>
                                          </p:stCondLst>
                                        </p:cTn>
                                        <p:tgtEl>
                                          <p:spTgt spid="373762"/>
                                        </p:tgtEl>
                                        <p:attrNameLst>
                                          <p:attrName>style.visibility</p:attrName>
                                        </p:attrNameLst>
                                      </p:cBhvr>
                                      <p:to>
                                        <p:strVal val="visible"/>
                                      </p:to>
                                    </p:set>
                                    <p:animEffect transition="in" filter="wipe(down)">
                                      <p:cBhvr>
                                        <p:cTn id="122" dur="500"/>
                                        <p:tgtEl>
                                          <p:spTgt spid="373762"/>
                                        </p:tgtEl>
                                      </p:cBhvr>
                                    </p:animEffect>
                                  </p:childTnLst>
                                </p:cTn>
                              </p:par>
                            </p:childTnLst>
                          </p:cTn>
                        </p:par>
                        <p:par>
                          <p:cTn id="123" fill="hold" nodeType="afterGroup">
                            <p:stCondLst>
                              <p:cond delay="13500"/>
                            </p:stCondLst>
                            <p:childTnLst>
                              <p:par>
                                <p:cTn id="124" presetID="12" presetClass="entr" presetSubtype="8" fill="hold" grpId="0" nodeType="afterEffect">
                                  <p:stCondLst>
                                    <p:cond delay="0"/>
                                  </p:stCondLst>
                                  <p:childTnLst>
                                    <p:set>
                                      <p:cBhvr>
                                        <p:cTn id="125" dur="1" fill="hold">
                                          <p:stCondLst>
                                            <p:cond delay="0"/>
                                          </p:stCondLst>
                                        </p:cTn>
                                        <p:tgtEl>
                                          <p:spTgt spid="373799"/>
                                        </p:tgtEl>
                                        <p:attrNameLst>
                                          <p:attrName>style.visibility</p:attrName>
                                        </p:attrNameLst>
                                      </p:cBhvr>
                                      <p:to>
                                        <p:strVal val="visible"/>
                                      </p:to>
                                    </p:set>
                                    <p:animEffect transition="in" filter="slide(fromLeft)">
                                      <p:cBhvr>
                                        <p:cTn id="126" dur="500"/>
                                        <p:tgtEl>
                                          <p:spTgt spid="373799"/>
                                        </p:tgtEl>
                                      </p:cBhvr>
                                    </p:animEffect>
                                  </p:childTnLst>
                                </p:cTn>
                              </p:par>
                            </p:childTnLst>
                          </p:cTn>
                        </p:par>
                        <p:par>
                          <p:cTn id="127" fill="hold" nodeType="afterGroup">
                            <p:stCondLst>
                              <p:cond delay="14000"/>
                            </p:stCondLst>
                            <p:childTnLst>
                              <p:par>
                                <p:cTn id="128" presetID="12" presetClass="entr" presetSubtype="8" fill="hold" grpId="0" nodeType="afterEffect">
                                  <p:stCondLst>
                                    <p:cond delay="0"/>
                                  </p:stCondLst>
                                  <p:childTnLst>
                                    <p:set>
                                      <p:cBhvr>
                                        <p:cTn id="129" dur="1" fill="hold">
                                          <p:stCondLst>
                                            <p:cond delay="0"/>
                                          </p:stCondLst>
                                        </p:cTn>
                                        <p:tgtEl>
                                          <p:spTgt spid="373792"/>
                                        </p:tgtEl>
                                        <p:attrNameLst>
                                          <p:attrName>style.visibility</p:attrName>
                                        </p:attrNameLst>
                                      </p:cBhvr>
                                      <p:to>
                                        <p:strVal val="visible"/>
                                      </p:to>
                                    </p:set>
                                    <p:animEffect transition="in" filter="slide(fromLeft)">
                                      <p:cBhvr>
                                        <p:cTn id="130" dur="500"/>
                                        <p:tgtEl>
                                          <p:spTgt spid="373792"/>
                                        </p:tgtEl>
                                      </p:cBhvr>
                                    </p:animEffect>
                                  </p:childTnLst>
                                </p:cTn>
                              </p:par>
                              <p:par>
                                <p:cTn id="131" presetID="12" presetClass="entr" presetSubtype="8" fill="hold" grpId="0" nodeType="withEffect">
                                  <p:stCondLst>
                                    <p:cond delay="0"/>
                                  </p:stCondLst>
                                  <p:childTnLst>
                                    <p:set>
                                      <p:cBhvr>
                                        <p:cTn id="132" dur="1" fill="hold">
                                          <p:stCondLst>
                                            <p:cond delay="0"/>
                                          </p:stCondLst>
                                        </p:cTn>
                                        <p:tgtEl>
                                          <p:spTgt spid="373795"/>
                                        </p:tgtEl>
                                        <p:attrNameLst>
                                          <p:attrName>style.visibility</p:attrName>
                                        </p:attrNameLst>
                                      </p:cBhvr>
                                      <p:to>
                                        <p:strVal val="visible"/>
                                      </p:to>
                                    </p:set>
                                    <p:animEffect transition="in" filter="slide(fromLeft)">
                                      <p:cBhvr>
                                        <p:cTn id="133" dur="500"/>
                                        <p:tgtEl>
                                          <p:spTgt spid="373795"/>
                                        </p:tgtEl>
                                      </p:cBhvr>
                                    </p:animEffect>
                                  </p:childTnLst>
                                </p:cTn>
                              </p:par>
                              <p:par>
                                <p:cTn id="134" presetID="12" presetClass="entr" presetSubtype="8" fill="hold" grpId="0" nodeType="withEffect">
                                  <p:stCondLst>
                                    <p:cond delay="0"/>
                                  </p:stCondLst>
                                  <p:childTnLst>
                                    <p:set>
                                      <p:cBhvr>
                                        <p:cTn id="135" dur="1" fill="hold">
                                          <p:stCondLst>
                                            <p:cond delay="0"/>
                                          </p:stCondLst>
                                        </p:cTn>
                                        <p:tgtEl>
                                          <p:spTgt spid="373797"/>
                                        </p:tgtEl>
                                        <p:attrNameLst>
                                          <p:attrName>style.visibility</p:attrName>
                                        </p:attrNameLst>
                                      </p:cBhvr>
                                      <p:to>
                                        <p:strVal val="visible"/>
                                      </p:to>
                                    </p:set>
                                    <p:animEffect transition="in" filter="slide(fromLeft)">
                                      <p:cBhvr>
                                        <p:cTn id="136" dur="500"/>
                                        <p:tgtEl>
                                          <p:spTgt spid="373797"/>
                                        </p:tgtEl>
                                      </p:cBhvr>
                                    </p:animEffect>
                                  </p:childTnLst>
                                </p:cTn>
                              </p:par>
                            </p:childTnLst>
                          </p:cTn>
                        </p:par>
                        <p:par>
                          <p:cTn id="137" fill="hold" nodeType="afterGroup">
                            <p:stCondLst>
                              <p:cond delay="14500"/>
                            </p:stCondLst>
                            <p:childTnLst>
                              <p:par>
                                <p:cTn id="138" presetID="12" presetClass="entr" presetSubtype="8" fill="hold" grpId="0" nodeType="afterEffect">
                                  <p:stCondLst>
                                    <p:cond delay="0"/>
                                  </p:stCondLst>
                                  <p:childTnLst>
                                    <p:set>
                                      <p:cBhvr>
                                        <p:cTn id="139" dur="1" fill="hold">
                                          <p:stCondLst>
                                            <p:cond delay="0"/>
                                          </p:stCondLst>
                                        </p:cTn>
                                        <p:tgtEl>
                                          <p:spTgt spid="373793"/>
                                        </p:tgtEl>
                                        <p:attrNameLst>
                                          <p:attrName>style.visibility</p:attrName>
                                        </p:attrNameLst>
                                      </p:cBhvr>
                                      <p:to>
                                        <p:strVal val="visible"/>
                                      </p:to>
                                    </p:set>
                                    <p:animEffect transition="in" filter="slide(fromLeft)">
                                      <p:cBhvr>
                                        <p:cTn id="140" dur="500"/>
                                        <p:tgtEl>
                                          <p:spTgt spid="373793"/>
                                        </p:tgtEl>
                                      </p:cBhvr>
                                    </p:animEffect>
                                  </p:childTnLst>
                                </p:cTn>
                              </p:par>
                              <p:par>
                                <p:cTn id="141" presetID="12" presetClass="entr" presetSubtype="8" fill="hold" grpId="0" nodeType="withEffect">
                                  <p:stCondLst>
                                    <p:cond delay="0"/>
                                  </p:stCondLst>
                                  <p:childTnLst>
                                    <p:set>
                                      <p:cBhvr>
                                        <p:cTn id="142" dur="1" fill="hold">
                                          <p:stCondLst>
                                            <p:cond delay="0"/>
                                          </p:stCondLst>
                                        </p:cTn>
                                        <p:tgtEl>
                                          <p:spTgt spid="373794"/>
                                        </p:tgtEl>
                                        <p:attrNameLst>
                                          <p:attrName>style.visibility</p:attrName>
                                        </p:attrNameLst>
                                      </p:cBhvr>
                                      <p:to>
                                        <p:strVal val="visible"/>
                                      </p:to>
                                    </p:set>
                                    <p:animEffect transition="in" filter="slide(fromLeft)">
                                      <p:cBhvr>
                                        <p:cTn id="143" dur="500"/>
                                        <p:tgtEl>
                                          <p:spTgt spid="373794"/>
                                        </p:tgtEl>
                                      </p:cBhvr>
                                    </p:animEffect>
                                  </p:childTnLst>
                                </p:cTn>
                              </p:par>
                              <p:par>
                                <p:cTn id="144" presetID="12" presetClass="entr" presetSubtype="8" fill="hold" grpId="0" nodeType="withEffect">
                                  <p:stCondLst>
                                    <p:cond delay="0"/>
                                  </p:stCondLst>
                                  <p:childTnLst>
                                    <p:set>
                                      <p:cBhvr>
                                        <p:cTn id="145" dur="1" fill="hold">
                                          <p:stCondLst>
                                            <p:cond delay="0"/>
                                          </p:stCondLst>
                                        </p:cTn>
                                        <p:tgtEl>
                                          <p:spTgt spid="373796"/>
                                        </p:tgtEl>
                                        <p:attrNameLst>
                                          <p:attrName>style.visibility</p:attrName>
                                        </p:attrNameLst>
                                      </p:cBhvr>
                                      <p:to>
                                        <p:strVal val="visible"/>
                                      </p:to>
                                    </p:set>
                                    <p:animEffect transition="in" filter="slide(fromLeft)">
                                      <p:cBhvr>
                                        <p:cTn id="146" dur="500"/>
                                        <p:tgtEl>
                                          <p:spTgt spid="37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3762" grpId="0" animBg="1"/>
      <p:bldP spid="373763" grpId="0" animBg="1"/>
      <p:bldP spid="373764" grpId="0" animBg="1"/>
      <p:bldP spid="373765" grpId="0" animBg="1"/>
      <p:bldP spid="373766" grpId="0"/>
      <p:bldP spid="373767" grpId="0"/>
      <p:bldP spid="373768" grpId="0" animBg="1"/>
      <p:bldP spid="373769" grpId="0" animBg="1"/>
      <p:bldP spid="373770" grpId="0" animBg="1"/>
      <p:bldP spid="373771" grpId="0" animBg="1"/>
      <p:bldP spid="373772" grpId="0" animBg="1"/>
      <p:bldP spid="373773" grpId="0" animBg="1"/>
      <p:bldP spid="373774" grpId="0" animBg="1"/>
      <p:bldP spid="373775" grpId="0" animBg="1"/>
      <p:bldP spid="373777" grpId="0" animBg="1"/>
      <p:bldP spid="373778" grpId="0" animBg="1"/>
      <p:bldP spid="373779" grpId="0" animBg="1"/>
      <p:bldP spid="373780" grpId="0" animBg="1"/>
      <p:bldP spid="373781" grpId="0" animBg="1"/>
      <p:bldP spid="373782" grpId="0" animBg="1"/>
      <p:bldP spid="373783" grpId="0" animBg="1"/>
      <p:bldP spid="373784" grpId="0"/>
      <p:bldP spid="373785" grpId="0"/>
      <p:bldP spid="373786" grpId="0"/>
      <p:bldP spid="373787" grpId="0"/>
      <p:bldP spid="373788" grpId="0" animBg="1"/>
      <p:bldP spid="373792" grpId="0"/>
      <p:bldP spid="373793" grpId="0"/>
      <p:bldP spid="373794" grpId="0"/>
      <p:bldP spid="373795" grpId="0"/>
      <p:bldP spid="373796" grpId="0"/>
      <p:bldP spid="373797" grpId="0"/>
      <p:bldP spid="373798" grpId="0"/>
      <p:bldP spid="373799" grpId="0"/>
      <p:bldP spid="37380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ChangeArrowheads="1"/>
          </p:cNvSpPr>
          <p:nvPr/>
        </p:nvSpPr>
        <p:spPr bwMode="auto">
          <a:xfrm>
            <a:off x="609600" y="2276475"/>
            <a:ext cx="7767638"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marL="338138" indent="-338138" defTabSz="541338" eaLnBrk="0" hangingPunct="0">
              <a:spcBef>
                <a:spcPts val="1000"/>
              </a:spcBef>
              <a:tabLst>
                <a:tab pos="1436688" algn="l"/>
              </a:tabLst>
              <a:defRPr sz="2500" b="1">
                <a:solidFill>
                  <a:schemeClr val="tx2"/>
                </a:solidFill>
                <a:latin typeface="Arial" charset="0"/>
                <a:cs typeface="Arial" charset="0"/>
              </a:defRPr>
            </a:lvl1pPr>
            <a:lvl2pPr marL="989013" indent="-280988" defTabSz="541338" eaLnBrk="0" hangingPunct="0">
              <a:spcBef>
                <a:spcPts val="500"/>
              </a:spcBef>
              <a:tabLst>
                <a:tab pos="1436688" algn="l"/>
              </a:tabLst>
              <a:defRPr sz="2400">
                <a:solidFill>
                  <a:srgbClr val="5A666D"/>
                </a:solidFill>
                <a:latin typeface="Arial" charset="0"/>
                <a:cs typeface="Arial" charset="0"/>
              </a:defRPr>
            </a:lvl2pPr>
            <a:lvl3pPr marL="1143000" indent="-228600" defTabSz="541338" eaLnBrk="0" hangingPunct="0">
              <a:spcBef>
                <a:spcPts val="500"/>
              </a:spcBef>
              <a:buClr>
                <a:schemeClr val="tx2"/>
              </a:buClr>
              <a:buFont typeface="Arial" charset="0"/>
              <a:buChar char="●"/>
              <a:tabLst>
                <a:tab pos="1436688" algn="l"/>
              </a:tabLst>
              <a:defRPr>
                <a:solidFill>
                  <a:srgbClr val="5A666D"/>
                </a:solidFill>
                <a:latin typeface="Arial" charset="0"/>
                <a:cs typeface="Arial" charset="0"/>
              </a:defRPr>
            </a:lvl3pPr>
            <a:lvl4pPr marL="1600200" indent="-228600" defTabSz="541338" eaLnBrk="0" hangingPunct="0">
              <a:spcBef>
                <a:spcPts val="500"/>
              </a:spcBef>
              <a:buClr>
                <a:schemeClr val="accent1"/>
              </a:buClr>
              <a:buFont typeface="Arial" charset="0"/>
              <a:buChar char="●"/>
              <a:tabLst>
                <a:tab pos="1436688" algn="l"/>
              </a:tabLst>
              <a:defRPr sz="1600">
                <a:solidFill>
                  <a:srgbClr val="5A666D"/>
                </a:solidFill>
                <a:latin typeface="Arial" charset="0"/>
                <a:cs typeface="Arial" charset="0"/>
              </a:defRPr>
            </a:lvl4pPr>
            <a:lvl5pPr marL="2057400" indent="-228600" defTabSz="541338" eaLnBrk="0" hangingPunct="0">
              <a:spcBef>
                <a:spcPts val="500"/>
              </a:spcBef>
              <a:buClr>
                <a:schemeClr val="accent2"/>
              </a:buClr>
              <a:buFont typeface="Arial" charset="0"/>
              <a:buChar char="●"/>
              <a:tabLst>
                <a:tab pos="1436688" algn="l"/>
              </a:tabLst>
              <a:defRPr sz="1400">
                <a:solidFill>
                  <a:srgbClr val="5A666D"/>
                </a:solidFill>
                <a:latin typeface="Arial" charset="0"/>
                <a:cs typeface="Arial" charset="0"/>
              </a:defRPr>
            </a:lvl5pPr>
            <a:lvl6pPr marL="2514600" indent="-228600" defTabSz="541338" eaLnBrk="0" fontAlgn="base" hangingPunct="0">
              <a:spcBef>
                <a:spcPts val="500"/>
              </a:spcBef>
              <a:spcAft>
                <a:spcPct val="0"/>
              </a:spcAft>
              <a:buClr>
                <a:schemeClr val="accent2"/>
              </a:buClr>
              <a:buFont typeface="Arial" charset="0"/>
              <a:buChar char="●"/>
              <a:tabLst>
                <a:tab pos="1436688" algn="l"/>
              </a:tabLst>
              <a:defRPr sz="1400">
                <a:solidFill>
                  <a:srgbClr val="5A666D"/>
                </a:solidFill>
                <a:latin typeface="Arial" charset="0"/>
                <a:cs typeface="Arial" charset="0"/>
              </a:defRPr>
            </a:lvl6pPr>
            <a:lvl7pPr marL="2971800" indent="-228600" defTabSz="541338" eaLnBrk="0" fontAlgn="base" hangingPunct="0">
              <a:spcBef>
                <a:spcPts val="500"/>
              </a:spcBef>
              <a:spcAft>
                <a:spcPct val="0"/>
              </a:spcAft>
              <a:buClr>
                <a:schemeClr val="accent2"/>
              </a:buClr>
              <a:buFont typeface="Arial" charset="0"/>
              <a:buChar char="●"/>
              <a:tabLst>
                <a:tab pos="1436688" algn="l"/>
              </a:tabLst>
              <a:defRPr sz="1400">
                <a:solidFill>
                  <a:srgbClr val="5A666D"/>
                </a:solidFill>
                <a:latin typeface="Arial" charset="0"/>
                <a:cs typeface="Arial" charset="0"/>
              </a:defRPr>
            </a:lvl7pPr>
            <a:lvl8pPr marL="3429000" indent="-228600" defTabSz="541338" eaLnBrk="0" fontAlgn="base" hangingPunct="0">
              <a:spcBef>
                <a:spcPts val="500"/>
              </a:spcBef>
              <a:spcAft>
                <a:spcPct val="0"/>
              </a:spcAft>
              <a:buClr>
                <a:schemeClr val="accent2"/>
              </a:buClr>
              <a:buFont typeface="Arial" charset="0"/>
              <a:buChar char="●"/>
              <a:tabLst>
                <a:tab pos="1436688" algn="l"/>
              </a:tabLst>
              <a:defRPr sz="1400">
                <a:solidFill>
                  <a:srgbClr val="5A666D"/>
                </a:solidFill>
                <a:latin typeface="Arial" charset="0"/>
                <a:cs typeface="Arial" charset="0"/>
              </a:defRPr>
            </a:lvl8pPr>
            <a:lvl9pPr marL="3886200" indent="-228600" defTabSz="541338" eaLnBrk="0" fontAlgn="base" hangingPunct="0">
              <a:spcBef>
                <a:spcPts val="500"/>
              </a:spcBef>
              <a:spcAft>
                <a:spcPct val="0"/>
              </a:spcAft>
              <a:buClr>
                <a:schemeClr val="accent2"/>
              </a:buClr>
              <a:buFont typeface="Arial" charset="0"/>
              <a:buChar char="●"/>
              <a:tabLst>
                <a:tab pos="1436688" algn="l"/>
              </a:tabLst>
              <a:defRPr sz="1400">
                <a:solidFill>
                  <a:srgbClr val="5A666D"/>
                </a:solidFill>
                <a:latin typeface="Arial" charset="0"/>
                <a:cs typeface="Arial" charset="0"/>
              </a:defRPr>
            </a:lvl9pPr>
          </a:lstStyle>
          <a:p>
            <a:pPr algn="ctr">
              <a:lnSpc>
                <a:spcPct val="116000"/>
              </a:lnSpc>
              <a:spcBef>
                <a:spcPct val="20000"/>
              </a:spcBef>
              <a:spcAft>
                <a:spcPct val="50000"/>
              </a:spcAft>
            </a:pPr>
            <a:r>
              <a:rPr lang="en-GB" altLang="en-US" sz="2400" b="0">
                <a:solidFill>
                  <a:srgbClr val="002B71"/>
                </a:solidFill>
                <a:latin typeface="Verdana" pitchFamily="34" charset="0"/>
              </a:rPr>
              <a:t>How many ships MSs have to Inspect per year?</a:t>
            </a:r>
          </a:p>
          <a:p>
            <a:pPr algn="ctr">
              <a:lnSpc>
                <a:spcPct val="116000"/>
              </a:lnSpc>
              <a:spcBef>
                <a:spcPct val="20000"/>
              </a:spcBef>
              <a:spcAft>
                <a:spcPct val="50000"/>
              </a:spcAft>
            </a:pPr>
            <a:endParaRPr lang="en-GB" altLang="en-US" sz="2000" b="0">
              <a:solidFill>
                <a:srgbClr val="002B71"/>
              </a:solidFill>
              <a:latin typeface="Verdana" pitchFamily="34" charset="0"/>
            </a:endParaRPr>
          </a:p>
          <a:p>
            <a:pPr lvl="1">
              <a:lnSpc>
                <a:spcPct val="116000"/>
              </a:lnSpc>
              <a:spcBef>
                <a:spcPct val="20000"/>
              </a:spcBef>
              <a:spcAft>
                <a:spcPct val="50000"/>
              </a:spcAft>
            </a:pPr>
            <a:r>
              <a:rPr lang="en-GB" altLang="en-US" b="1">
                <a:solidFill>
                  <a:srgbClr val="002B71"/>
                </a:solidFill>
                <a:latin typeface="Verdana" pitchFamily="34" charset="0"/>
              </a:rPr>
              <a:t>1</a:t>
            </a:r>
            <a:r>
              <a:rPr lang="en-GB" altLang="en-US" b="1" baseline="30000">
                <a:solidFill>
                  <a:srgbClr val="002B71"/>
                </a:solidFill>
                <a:latin typeface="Verdana" pitchFamily="34" charset="0"/>
              </a:rPr>
              <a:t>st</a:t>
            </a:r>
            <a:r>
              <a:rPr lang="en-GB" altLang="en-US" b="1">
                <a:solidFill>
                  <a:srgbClr val="002B71"/>
                </a:solidFill>
                <a:latin typeface="Verdana" pitchFamily="34" charset="0"/>
              </a:rPr>
              <a:t> </a:t>
            </a:r>
            <a:r>
              <a:rPr lang="en-GB" altLang="en-US">
                <a:solidFill>
                  <a:srgbClr val="002B71"/>
                </a:solidFill>
                <a:latin typeface="Verdana" pitchFamily="34" charset="0"/>
              </a:rPr>
              <a:t>	Calculate </a:t>
            </a:r>
            <a:r>
              <a:rPr lang="en-GB" altLang="en-US">
                <a:solidFill>
                  <a:srgbClr val="0078C7"/>
                </a:solidFill>
                <a:latin typeface="Verdana" pitchFamily="34" charset="0"/>
              </a:rPr>
              <a:t>Regional Commitment</a:t>
            </a:r>
            <a:r>
              <a:rPr lang="en-GB" altLang="en-US">
                <a:solidFill>
                  <a:srgbClr val="002B71"/>
                </a:solidFill>
                <a:latin typeface="Verdana" pitchFamily="34" charset="0"/>
              </a:rPr>
              <a:t> </a:t>
            </a:r>
          </a:p>
          <a:p>
            <a:pPr lvl="1">
              <a:lnSpc>
                <a:spcPct val="116000"/>
              </a:lnSpc>
              <a:spcBef>
                <a:spcPct val="20000"/>
              </a:spcBef>
              <a:spcAft>
                <a:spcPct val="50000"/>
              </a:spcAft>
            </a:pPr>
            <a:r>
              <a:rPr lang="en-GB" altLang="en-US" b="1">
                <a:solidFill>
                  <a:srgbClr val="002B71"/>
                </a:solidFill>
                <a:latin typeface="Verdana" pitchFamily="34" charset="0"/>
              </a:rPr>
              <a:t>2</a:t>
            </a:r>
            <a:r>
              <a:rPr lang="en-GB" altLang="en-US" b="1" baseline="30000">
                <a:solidFill>
                  <a:srgbClr val="002B71"/>
                </a:solidFill>
                <a:latin typeface="Verdana" pitchFamily="34" charset="0"/>
              </a:rPr>
              <a:t>nd</a:t>
            </a:r>
            <a:r>
              <a:rPr lang="en-GB" altLang="en-US" b="1">
                <a:solidFill>
                  <a:srgbClr val="002B71"/>
                </a:solidFill>
                <a:latin typeface="Verdana" pitchFamily="34" charset="0"/>
              </a:rPr>
              <a:t>	</a:t>
            </a:r>
            <a:r>
              <a:rPr lang="en-GB" altLang="en-US">
                <a:solidFill>
                  <a:srgbClr val="002B71"/>
                </a:solidFill>
                <a:latin typeface="Verdana" pitchFamily="34" charset="0"/>
              </a:rPr>
              <a:t>Calculate </a:t>
            </a:r>
            <a:r>
              <a:rPr lang="en-GB" altLang="en-US">
                <a:solidFill>
                  <a:srgbClr val="0078C7"/>
                </a:solidFill>
                <a:latin typeface="Verdana" pitchFamily="34" charset="0"/>
              </a:rPr>
              <a:t>MS Inspection Share</a:t>
            </a:r>
          </a:p>
        </p:txBody>
      </p:sp>
      <p:sp>
        <p:nvSpPr>
          <p:cNvPr id="66563" name="Rectangle 3"/>
          <p:cNvSpPr>
            <a:spLocks noGrp="1" noChangeArrowheads="1"/>
          </p:cNvSpPr>
          <p:nvPr>
            <p:ph type="title"/>
          </p:nvPr>
        </p:nvSpPr>
        <p:spPr/>
        <p:txBody>
          <a:bodyPr/>
          <a:lstStyle/>
          <a:p>
            <a:pPr eaLnBrk="1" hangingPunct="1"/>
            <a:r>
              <a:rPr lang="en-GB" altLang="en-US" smtClean="0">
                <a:latin typeface="Arial" charset="0"/>
                <a:cs typeface="Arial" charset="0"/>
              </a:rPr>
              <a:t>NIR: Fair Share</a:t>
            </a:r>
          </a:p>
        </p:txBody>
      </p:sp>
      <p:sp>
        <p:nvSpPr>
          <p:cNvPr id="6656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ts val="1000"/>
              </a:spcBef>
              <a:defRPr sz="2500" b="1">
                <a:solidFill>
                  <a:schemeClr val="tx2"/>
                </a:solidFill>
                <a:latin typeface="Arial" charset="0"/>
                <a:cs typeface="Arial" charset="0"/>
              </a:defRPr>
            </a:lvl1pPr>
            <a:lvl2pPr marL="742950" indent="-285750"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eaLnBrk="1" hangingPunct="1">
              <a:spcBef>
                <a:spcPct val="0"/>
              </a:spcBef>
            </a:pPr>
            <a:fld id="{7F035F00-5E94-4DB3-9674-3E8891E39BFA}" type="slidenum">
              <a:rPr lang="en-GB" altLang="en-US" sz="1200" smtClean="0"/>
              <a:pPr eaLnBrk="1" hangingPunct="1">
                <a:spcBef>
                  <a:spcPct val="0"/>
                </a:spcBef>
              </a:pPr>
              <a:t>26</a:t>
            </a:fld>
            <a:endParaRPr lang="en-GB" altLang="en-US" sz="1200" smtClean="0"/>
          </a:p>
        </p:txBody>
      </p:sp>
    </p:spTree>
    <p:extLst>
      <p:ext uri="{BB962C8B-B14F-4D97-AF65-F5344CB8AC3E}">
        <p14:creationId xmlns:p14="http://schemas.microsoft.com/office/powerpoint/2010/main" val="3671236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85346">
                                            <p:txEl>
                                              <p:pRg st="0" end="0"/>
                                            </p:txEl>
                                          </p:spTgt>
                                        </p:tgtEl>
                                        <p:attrNameLst>
                                          <p:attrName>style.visibility</p:attrName>
                                        </p:attrNameLst>
                                      </p:cBhvr>
                                      <p:to>
                                        <p:strVal val="visible"/>
                                      </p:to>
                                    </p:set>
                                    <p:animEffect transition="in" filter="wipe(up)">
                                      <p:cBhvr>
                                        <p:cTn id="7" dur="500"/>
                                        <p:tgtEl>
                                          <p:spTgt spid="185346">
                                            <p:txEl>
                                              <p:pRg st="0" end="0"/>
                                            </p:txEl>
                                          </p:spTgt>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85346">
                                            <p:txEl>
                                              <p:pRg st="2" end="2"/>
                                            </p:txEl>
                                          </p:spTgt>
                                        </p:tgtEl>
                                        <p:attrNameLst>
                                          <p:attrName>style.visibility</p:attrName>
                                        </p:attrNameLst>
                                      </p:cBhvr>
                                      <p:to>
                                        <p:strVal val="visible"/>
                                      </p:to>
                                    </p:set>
                                    <p:animEffect transition="in" filter="wipe(up)">
                                      <p:cBhvr>
                                        <p:cTn id="11" dur="500"/>
                                        <p:tgtEl>
                                          <p:spTgt spid="185346">
                                            <p:txEl>
                                              <p:pRg st="2" end="2"/>
                                            </p:txEl>
                                          </p:spTgt>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85346">
                                            <p:txEl>
                                              <p:pRg st="3" end="3"/>
                                            </p:txEl>
                                          </p:spTgt>
                                        </p:tgtEl>
                                        <p:attrNameLst>
                                          <p:attrName>style.visibility</p:attrName>
                                        </p:attrNameLst>
                                      </p:cBhvr>
                                      <p:to>
                                        <p:strVal val="visible"/>
                                      </p:to>
                                    </p:set>
                                    <p:animEffect transition="in" filter="wipe(up)">
                                      <p:cBhvr>
                                        <p:cTn id="15" dur="500"/>
                                        <p:tgtEl>
                                          <p:spTgt spid="1853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46"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609600" y="2060575"/>
            <a:ext cx="7767638" cy="423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marL="342900" indent="-342900" eaLnBrk="0" hangingPunct="0">
              <a:spcBef>
                <a:spcPts val="1000"/>
              </a:spcBef>
              <a:defRPr sz="2500" b="1">
                <a:solidFill>
                  <a:schemeClr val="tx2"/>
                </a:solidFill>
                <a:latin typeface="Arial" charset="0"/>
                <a:cs typeface="Arial" charset="0"/>
              </a:defRPr>
            </a:lvl1pPr>
            <a:lvl2pPr marL="742950" indent="-285750"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a:lnSpc>
                <a:spcPct val="206000"/>
              </a:lnSpc>
              <a:spcBef>
                <a:spcPct val="20000"/>
              </a:spcBef>
              <a:spcAft>
                <a:spcPct val="50000"/>
              </a:spcAft>
            </a:pPr>
            <a:r>
              <a:rPr lang="en-GB" altLang="en-US" sz="2400" b="0">
                <a:solidFill>
                  <a:srgbClr val="002B71"/>
                </a:solidFill>
                <a:latin typeface="Verdana" pitchFamily="34" charset="0"/>
              </a:rPr>
              <a:t>Counts as a Miss for member state!</a:t>
            </a:r>
          </a:p>
          <a:p>
            <a:pPr lvl="1">
              <a:lnSpc>
                <a:spcPct val="206000"/>
              </a:lnSpc>
              <a:spcBef>
                <a:spcPct val="20000"/>
              </a:spcBef>
              <a:spcAft>
                <a:spcPct val="50000"/>
              </a:spcAft>
              <a:buFontTx/>
              <a:buChar char="–"/>
            </a:pPr>
            <a:r>
              <a:rPr lang="en-GB" altLang="en-US">
                <a:solidFill>
                  <a:srgbClr val="002B71"/>
                </a:solidFill>
                <a:latin typeface="Verdana" pitchFamily="34" charset="0"/>
              </a:rPr>
              <a:t>MS can miss up to </a:t>
            </a:r>
            <a:r>
              <a:rPr lang="en-GB" altLang="en-US">
                <a:solidFill>
                  <a:srgbClr val="0078C7"/>
                </a:solidFill>
                <a:latin typeface="Verdana" pitchFamily="34" charset="0"/>
              </a:rPr>
              <a:t>5%</a:t>
            </a:r>
            <a:r>
              <a:rPr lang="en-GB" altLang="en-US">
                <a:solidFill>
                  <a:srgbClr val="002B71"/>
                </a:solidFill>
                <a:latin typeface="Verdana" pitchFamily="34" charset="0"/>
              </a:rPr>
              <a:t> of PI </a:t>
            </a:r>
            <a:r>
              <a:rPr lang="en-GB" altLang="en-US" b="1">
                <a:solidFill>
                  <a:srgbClr val="FF0000"/>
                </a:solidFill>
                <a:latin typeface="Verdana" pitchFamily="34" charset="0"/>
              </a:rPr>
              <a:t>HRS</a:t>
            </a:r>
          </a:p>
          <a:p>
            <a:pPr lvl="1">
              <a:lnSpc>
                <a:spcPct val="206000"/>
              </a:lnSpc>
              <a:spcBef>
                <a:spcPct val="20000"/>
              </a:spcBef>
              <a:spcAft>
                <a:spcPct val="50000"/>
              </a:spcAft>
              <a:buFontTx/>
              <a:buChar char="–"/>
            </a:pPr>
            <a:r>
              <a:rPr lang="en-GB" altLang="en-US">
                <a:solidFill>
                  <a:srgbClr val="002B71"/>
                </a:solidFill>
                <a:latin typeface="Verdana" pitchFamily="34" charset="0"/>
              </a:rPr>
              <a:t>MS can miss up to </a:t>
            </a:r>
            <a:r>
              <a:rPr lang="en-GB" altLang="en-US">
                <a:solidFill>
                  <a:srgbClr val="0078C7"/>
                </a:solidFill>
                <a:latin typeface="Verdana" pitchFamily="34" charset="0"/>
              </a:rPr>
              <a:t>10%</a:t>
            </a:r>
            <a:r>
              <a:rPr lang="en-GB" altLang="en-US">
                <a:solidFill>
                  <a:srgbClr val="002B71"/>
                </a:solidFill>
                <a:latin typeface="Verdana" pitchFamily="34" charset="0"/>
              </a:rPr>
              <a:t> of PI </a:t>
            </a:r>
            <a:r>
              <a:rPr lang="en-GB" altLang="en-US" b="1">
                <a:solidFill>
                  <a:srgbClr val="FFBC37"/>
                </a:solidFill>
                <a:latin typeface="Verdana" pitchFamily="34" charset="0"/>
              </a:rPr>
              <a:t>SRS</a:t>
            </a:r>
            <a:r>
              <a:rPr lang="en-GB" altLang="en-US">
                <a:solidFill>
                  <a:srgbClr val="002B71"/>
                </a:solidFill>
                <a:latin typeface="Verdana" pitchFamily="34" charset="0"/>
              </a:rPr>
              <a:t>/</a:t>
            </a:r>
            <a:r>
              <a:rPr lang="en-GB" altLang="en-US" b="1">
                <a:solidFill>
                  <a:srgbClr val="339933"/>
                </a:solidFill>
                <a:latin typeface="Verdana" pitchFamily="34" charset="0"/>
              </a:rPr>
              <a:t>LRS</a:t>
            </a:r>
          </a:p>
        </p:txBody>
      </p:sp>
      <p:sp>
        <p:nvSpPr>
          <p:cNvPr id="69635" name="Rectangle 3"/>
          <p:cNvSpPr>
            <a:spLocks noGrp="1" noChangeArrowheads="1"/>
          </p:cNvSpPr>
          <p:nvPr>
            <p:ph type="title"/>
          </p:nvPr>
        </p:nvSpPr>
        <p:spPr/>
        <p:txBody>
          <a:bodyPr/>
          <a:lstStyle/>
          <a:p>
            <a:pPr eaLnBrk="1" hangingPunct="1"/>
            <a:r>
              <a:rPr lang="en-GB" altLang="en-US" smtClean="0">
                <a:latin typeface="Arial" charset="0"/>
                <a:cs typeface="Arial" charset="0"/>
              </a:rPr>
              <a:t>NIR: What if can’t Postpone neither Inspect?</a:t>
            </a:r>
          </a:p>
        </p:txBody>
      </p:sp>
      <p:sp>
        <p:nvSpPr>
          <p:cNvPr id="69636"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ts val="1000"/>
              </a:spcBef>
              <a:defRPr sz="2500" b="1">
                <a:solidFill>
                  <a:schemeClr val="tx2"/>
                </a:solidFill>
                <a:latin typeface="Arial" charset="0"/>
                <a:cs typeface="Arial" charset="0"/>
              </a:defRPr>
            </a:lvl1pPr>
            <a:lvl2pPr marL="742950" indent="-285750"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eaLnBrk="1" hangingPunct="1">
              <a:spcBef>
                <a:spcPct val="0"/>
              </a:spcBef>
            </a:pPr>
            <a:fld id="{FCAD3155-DBA4-4E4D-B208-602A8D6C7354}" type="slidenum">
              <a:rPr lang="en-GB" altLang="en-US" sz="1200" smtClean="0"/>
              <a:pPr eaLnBrk="1" hangingPunct="1">
                <a:spcBef>
                  <a:spcPct val="0"/>
                </a:spcBef>
              </a:pPr>
              <a:t>27</a:t>
            </a:fld>
            <a:endParaRPr lang="en-GB" altLang="en-US" sz="1200" smtClean="0"/>
          </a:p>
        </p:txBody>
      </p:sp>
    </p:spTree>
    <p:extLst>
      <p:ext uri="{BB962C8B-B14F-4D97-AF65-F5344CB8AC3E}">
        <p14:creationId xmlns:p14="http://schemas.microsoft.com/office/powerpoint/2010/main" val="265350836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06850">
                                            <p:txEl>
                                              <p:pRg st="0" end="0"/>
                                            </p:txEl>
                                          </p:spTgt>
                                        </p:tgtEl>
                                        <p:attrNameLst>
                                          <p:attrName>style.visibility</p:attrName>
                                        </p:attrNameLst>
                                      </p:cBhvr>
                                      <p:to>
                                        <p:strVal val="visible"/>
                                      </p:to>
                                    </p:set>
                                    <p:animEffect transition="in" filter="wipe(up)">
                                      <p:cBhvr>
                                        <p:cTn id="7" dur="500"/>
                                        <p:tgtEl>
                                          <p:spTgt spid="206850">
                                            <p:txEl>
                                              <p:pRg st="0" end="0"/>
                                            </p:txEl>
                                          </p:spTgt>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06850">
                                            <p:txEl>
                                              <p:pRg st="1" end="1"/>
                                            </p:txEl>
                                          </p:spTgt>
                                        </p:tgtEl>
                                        <p:attrNameLst>
                                          <p:attrName>style.visibility</p:attrName>
                                        </p:attrNameLst>
                                      </p:cBhvr>
                                      <p:to>
                                        <p:strVal val="visible"/>
                                      </p:to>
                                    </p:set>
                                    <p:animEffect transition="in" filter="wipe(up)">
                                      <p:cBhvr>
                                        <p:cTn id="11" dur="500"/>
                                        <p:tgtEl>
                                          <p:spTgt spid="206850">
                                            <p:txEl>
                                              <p:pRg st="1" end="1"/>
                                            </p:txEl>
                                          </p:spTgt>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06850">
                                            <p:txEl>
                                              <p:pRg st="2" end="2"/>
                                            </p:txEl>
                                          </p:spTgt>
                                        </p:tgtEl>
                                        <p:attrNameLst>
                                          <p:attrName>style.visibility</p:attrName>
                                        </p:attrNameLst>
                                      </p:cBhvr>
                                      <p:to>
                                        <p:strVal val="visible"/>
                                      </p:to>
                                    </p:set>
                                    <p:animEffect transition="in" filter="wipe(up)">
                                      <p:cBhvr>
                                        <p:cTn id="15" dur="500"/>
                                        <p:tgtEl>
                                          <p:spTgt spid="20685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0"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en-GB" altLang="en-US" smtClean="0">
                <a:latin typeface="Arial" charset="0"/>
                <a:cs typeface="Arial" charset="0"/>
              </a:rPr>
              <a:t>NIR: But if…</a:t>
            </a:r>
          </a:p>
        </p:txBody>
      </p:sp>
      <p:sp>
        <p:nvSpPr>
          <p:cNvPr id="70659"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ts val="1000"/>
              </a:spcBef>
              <a:defRPr sz="2500" b="1">
                <a:solidFill>
                  <a:schemeClr val="tx2"/>
                </a:solidFill>
                <a:latin typeface="Arial" charset="0"/>
                <a:cs typeface="Arial" charset="0"/>
              </a:defRPr>
            </a:lvl1pPr>
            <a:lvl2pPr marL="742950" indent="-285750"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eaLnBrk="1" hangingPunct="1">
              <a:spcBef>
                <a:spcPct val="0"/>
              </a:spcBef>
            </a:pPr>
            <a:fld id="{14547E8C-0892-477A-916D-25439B688AA6}" type="slidenum">
              <a:rPr lang="en-GB" altLang="en-US" sz="1200" smtClean="0"/>
              <a:pPr eaLnBrk="1" hangingPunct="1">
                <a:spcBef>
                  <a:spcPct val="0"/>
                </a:spcBef>
              </a:pPr>
              <a:t>28</a:t>
            </a:fld>
            <a:endParaRPr lang="en-GB" altLang="en-US" sz="1200" smtClean="0"/>
          </a:p>
        </p:txBody>
      </p:sp>
      <p:sp>
        <p:nvSpPr>
          <p:cNvPr id="70660" name="Text Box 3"/>
          <p:cNvSpPr txBox="1">
            <a:spLocks noChangeArrowheads="1"/>
          </p:cNvSpPr>
          <p:nvPr/>
        </p:nvSpPr>
        <p:spPr bwMode="auto">
          <a:xfrm>
            <a:off x="663575" y="1484313"/>
            <a:ext cx="7651750" cy="317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ts val="1000"/>
              </a:spcBef>
              <a:defRPr sz="2500" b="1">
                <a:solidFill>
                  <a:schemeClr val="tx2"/>
                </a:solidFill>
                <a:latin typeface="Arial" charset="0"/>
                <a:cs typeface="Arial" charset="0"/>
              </a:defRPr>
            </a:lvl1pPr>
            <a:lvl2pPr marL="742950" indent="-285750"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eaLnBrk="1" hangingPunct="1">
              <a:spcBef>
                <a:spcPct val="0"/>
              </a:spcBef>
            </a:pPr>
            <a:endParaRPr lang="en-GB" altLang="en-US" sz="2400" b="0">
              <a:solidFill>
                <a:schemeClr val="tx1"/>
              </a:solidFill>
              <a:latin typeface="Times New Roman" pitchFamily="18" charset="0"/>
            </a:endParaRPr>
          </a:p>
          <a:p>
            <a:pPr eaLnBrk="1" hangingPunct="1">
              <a:spcBef>
                <a:spcPct val="0"/>
              </a:spcBef>
            </a:pPr>
            <a:endParaRPr lang="en-GB" altLang="en-US" sz="2400" b="0">
              <a:solidFill>
                <a:schemeClr val="tx1"/>
              </a:solidFill>
              <a:latin typeface="Times New Roman" pitchFamily="18" charset="0"/>
            </a:endParaRPr>
          </a:p>
          <a:p>
            <a:pPr eaLnBrk="1" hangingPunct="1">
              <a:spcBef>
                <a:spcPct val="0"/>
              </a:spcBef>
            </a:pPr>
            <a:r>
              <a:rPr lang="en-GB" altLang="en-US" sz="2400">
                <a:solidFill>
                  <a:srgbClr val="0078C7"/>
                </a:solidFill>
                <a:latin typeface="Verdana" pitchFamily="34" charset="0"/>
              </a:rPr>
              <a:t>Member States’ ports can be called by:</a:t>
            </a:r>
          </a:p>
          <a:p>
            <a:pPr eaLnBrk="1" hangingPunct="1">
              <a:spcBef>
                <a:spcPct val="0"/>
              </a:spcBef>
            </a:pPr>
            <a:endParaRPr lang="en-GB" altLang="en-US" sz="2400" b="0">
              <a:solidFill>
                <a:srgbClr val="0078C7"/>
              </a:solidFill>
              <a:latin typeface="Verdana" pitchFamily="34" charset="0"/>
            </a:endParaRPr>
          </a:p>
          <a:p>
            <a:pPr eaLnBrk="1" hangingPunct="1">
              <a:spcBef>
                <a:spcPct val="0"/>
              </a:spcBef>
            </a:pPr>
            <a:r>
              <a:rPr lang="en-GB" altLang="en-US" sz="2000" b="0">
                <a:solidFill>
                  <a:srgbClr val="0078C7"/>
                </a:solidFill>
                <a:latin typeface="Verdana" pitchFamily="34" charset="0"/>
              </a:rPr>
              <a:t>PI ships &gt; Inspection Share         </a:t>
            </a:r>
            <a:r>
              <a:rPr lang="en-GB" altLang="en-US" sz="2000">
                <a:solidFill>
                  <a:srgbClr val="0078C7"/>
                </a:solidFill>
                <a:latin typeface="Verdana" pitchFamily="34" charset="0"/>
              </a:rPr>
              <a:t>Over-burdened</a:t>
            </a:r>
          </a:p>
          <a:p>
            <a:pPr eaLnBrk="1" hangingPunct="1">
              <a:spcBef>
                <a:spcPct val="0"/>
              </a:spcBef>
            </a:pPr>
            <a:endParaRPr lang="en-GB" altLang="en-US" sz="2000">
              <a:solidFill>
                <a:srgbClr val="0078C7"/>
              </a:solidFill>
              <a:latin typeface="Verdana" pitchFamily="34" charset="0"/>
            </a:endParaRPr>
          </a:p>
          <a:p>
            <a:pPr eaLnBrk="1" hangingPunct="1">
              <a:spcBef>
                <a:spcPct val="0"/>
              </a:spcBef>
            </a:pPr>
            <a:r>
              <a:rPr lang="en-GB" altLang="en-US" sz="2000" b="0">
                <a:solidFill>
                  <a:srgbClr val="0078C7"/>
                </a:solidFill>
                <a:latin typeface="Verdana" pitchFamily="34" charset="0"/>
              </a:rPr>
              <a:t>PI + PII ships &lt; Inspection share         </a:t>
            </a:r>
            <a:r>
              <a:rPr lang="en-GB" altLang="en-US" sz="2000">
                <a:solidFill>
                  <a:srgbClr val="0078C7"/>
                </a:solidFill>
                <a:latin typeface="Verdana" pitchFamily="34" charset="0"/>
              </a:rPr>
              <a:t>Under-burdened</a:t>
            </a:r>
          </a:p>
          <a:p>
            <a:pPr eaLnBrk="1" hangingPunct="1">
              <a:spcBef>
                <a:spcPct val="0"/>
              </a:spcBef>
            </a:pPr>
            <a:endParaRPr lang="en-GB" altLang="en-US" sz="2000">
              <a:solidFill>
                <a:srgbClr val="3399FF"/>
              </a:solidFill>
              <a:latin typeface="Verdana" pitchFamily="34" charset="0"/>
            </a:endParaRPr>
          </a:p>
          <a:p>
            <a:pPr eaLnBrk="1" hangingPunct="1">
              <a:spcBef>
                <a:spcPct val="0"/>
              </a:spcBef>
            </a:pPr>
            <a:r>
              <a:rPr lang="en-GB" altLang="en-US" sz="2400" b="0">
                <a:solidFill>
                  <a:schemeClr val="tx1"/>
                </a:solidFill>
                <a:latin typeface="Times New Roman" pitchFamily="18" charset="0"/>
              </a:rPr>
              <a:t> </a:t>
            </a:r>
          </a:p>
        </p:txBody>
      </p:sp>
      <p:sp>
        <p:nvSpPr>
          <p:cNvPr id="70661" name="Line 4"/>
          <p:cNvSpPr>
            <a:spLocks noChangeShapeType="1"/>
          </p:cNvSpPr>
          <p:nvPr/>
        </p:nvSpPr>
        <p:spPr bwMode="auto">
          <a:xfrm>
            <a:off x="4489450" y="3141663"/>
            <a:ext cx="431800" cy="0"/>
          </a:xfrm>
          <a:prstGeom prst="line">
            <a:avLst/>
          </a:prstGeom>
          <a:noFill/>
          <a:ln w="127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en-IE"/>
          </a:p>
        </p:txBody>
      </p:sp>
      <p:sp>
        <p:nvSpPr>
          <p:cNvPr id="70662" name="Line 6"/>
          <p:cNvSpPr>
            <a:spLocks noChangeShapeType="1"/>
          </p:cNvSpPr>
          <p:nvPr/>
        </p:nvSpPr>
        <p:spPr bwMode="auto">
          <a:xfrm>
            <a:off x="5219700" y="3789363"/>
            <a:ext cx="431800" cy="0"/>
          </a:xfrm>
          <a:prstGeom prst="line">
            <a:avLst/>
          </a:prstGeom>
          <a:noFill/>
          <a:ln w="127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en-IE"/>
          </a:p>
        </p:txBody>
      </p:sp>
      <p:pic>
        <p:nvPicPr>
          <p:cNvPr id="70663" name="Picture 7" descr="C:\Users\katsoni\AppData\Local\Microsoft\Windows\Temporary Internet Files\Content.IE5\JGVO8NO1\numbers[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7400" y="4827588"/>
            <a:ext cx="1506538" cy="146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4" name="Picture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85875" y="4860925"/>
            <a:ext cx="2095500" cy="139541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6876997"/>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GB" altLang="en-US" smtClean="0">
                <a:latin typeface="Arial" charset="0"/>
                <a:cs typeface="Arial" charset="0"/>
              </a:rPr>
              <a:t>NIR: But if…</a:t>
            </a:r>
          </a:p>
        </p:txBody>
      </p:sp>
      <p:sp>
        <p:nvSpPr>
          <p:cNvPr id="71683"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ts val="1000"/>
              </a:spcBef>
              <a:defRPr sz="2500" b="1">
                <a:solidFill>
                  <a:schemeClr val="tx2"/>
                </a:solidFill>
                <a:latin typeface="Arial" charset="0"/>
                <a:cs typeface="Arial" charset="0"/>
              </a:defRPr>
            </a:lvl1pPr>
            <a:lvl2pPr marL="742950" indent="-285750"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eaLnBrk="1" hangingPunct="1">
              <a:spcBef>
                <a:spcPct val="0"/>
              </a:spcBef>
            </a:pPr>
            <a:fld id="{3AA5659E-1580-4559-8ADC-485C3BDEF9AA}" type="slidenum">
              <a:rPr lang="en-GB" altLang="en-US" sz="1200" smtClean="0"/>
              <a:pPr eaLnBrk="1" hangingPunct="1">
                <a:spcBef>
                  <a:spcPct val="0"/>
                </a:spcBef>
              </a:pPr>
              <a:t>29</a:t>
            </a:fld>
            <a:endParaRPr lang="en-GB" altLang="en-US" sz="1200" smtClean="0"/>
          </a:p>
        </p:txBody>
      </p:sp>
      <p:sp>
        <p:nvSpPr>
          <p:cNvPr id="208899" name="Rectangle 3"/>
          <p:cNvSpPr>
            <a:spLocks noGrp="1" noChangeArrowheads="1"/>
          </p:cNvSpPr>
          <p:nvPr>
            <p:ph type="body" idx="4294967295"/>
          </p:nvPr>
        </p:nvSpPr>
        <p:spPr>
          <a:xfrm>
            <a:off x="684213" y="1700213"/>
            <a:ext cx="7767637" cy="4537075"/>
          </a:xfrm>
        </p:spPr>
        <p:txBody>
          <a:bodyPr rtlCol="0">
            <a:normAutofit fontScale="92500"/>
          </a:bodyPr>
          <a:lstStyle/>
          <a:p>
            <a:pPr eaLnBrk="1" fontAlgn="auto" hangingPunct="1">
              <a:lnSpc>
                <a:spcPct val="176000"/>
              </a:lnSpc>
              <a:spcAft>
                <a:spcPts val="0"/>
              </a:spcAft>
              <a:defRPr/>
            </a:pPr>
            <a:r>
              <a:rPr lang="en-GB" altLang="en-US" sz="2800" dirty="0" smtClean="0"/>
              <a:t>Are you Overburdened</a:t>
            </a:r>
            <a:r>
              <a:rPr lang="en-GB" altLang="en-US" sz="2800" dirty="0" smtClean="0">
                <a:sym typeface="Symbol" pitchFamily="18" charset="2"/>
              </a:rPr>
              <a:t>!?</a:t>
            </a:r>
          </a:p>
          <a:p>
            <a:pPr lvl="1" eaLnBrk="1" fontAlgn="auto" hangingPunct="1">
              <a:lnSpc>
                <a:spcPct val="176000"/>
              </a:lnSpc>
              <a:spcAft>
                <a:spcPts val="0"/>
              </a:spcAft>
              <a:defRPr/>
            </a:pPr>
            <a:r>
              <a:rPr lang="en-GB" altLang="en-US" dirty="0" smtClean="0"/>
              <a:t>Inspect </a:t>
            </a:r>
            <a:r>
              <a:rPr lang="en-GB" altLang="en-US" dirty="0" smtClean="0">
                <a:solidFill>
                  <a:srgbClr val="0070C0"/>
                </a:solidFill>
              </a:rPr>
              <a:t>PI = Inspection Share</a:t>
            </a:r>
          </a:p>
          <a:p>
            <a:pPr lvl="1" eaLnBrk="1" fontAlgn="auto" hangingPunct="1">
              <a:lnSpc>
                <a:spcPct val="176000"/>
              </a:lnSpc>
              <a:spcAft>
                <a:spcPts val="0"/>
              </a:spcAft>
              <a:defRPr/>
            </a:pPr>
            <a:r>
              <a:rPr lang="en-GB" altLang="en-US" dirty="0" smtClean="0"/>
              <a:t>MS can miss up to </a:t>
            </a:r>
            <a:r>
              <a:rPr lang="en-GB" altLang="en-US" dirty="0" smtClean="0">
                <a:solidFill>
                  <a:srgbClr val="0070C0"/>
                </a:solidFill>
              </a:rPr>
              <a:t>30% of PI</a:t>
            </a:r>
            <a:endParaRPr lang="en-GB" altLang="en-US" dirty="0" smtClean="0">
              <a:solidFill>
                <a:srgbClr val="0070C0"/>
              </a:solidFill>
              <a:sym typeface="Symbol" pitchFamily="18" charset="2"/>
            </a:endParaRPr>
          </a:p>
          <a:p>
            <a:pPr eaLnBrk="1" fontAlgn="auto" hangingPunct="1">
              <a:lnSpc>
                <a:spcPct val="266000"/>
              </a:lnSpc>
              <a:spcAft>
                <a:spcPts val="0"/>
              </a:spcAft>
              <a:defRPr/>
            </a:pPr>
            <a:r>
              <a:rPr lang="en-GB" altLang="en-US" sz="2800" dirty="0" smtClean="0"/>
              <a:t>Are you Under-burdened</a:t>
            </a:r>
            <a:r>
              <a:rPr lang="en-GB" altLang="en-US" sz="2800" dirty="0" smtClean="0">
                <a:sym typeface="Symbol" pitchFamily="18" charset="2"/>
              </a:rPr>
              <a:t>!?</a:t>
            </a:r>
          </a:p>
          <a:p>
            <a:pPr lvl="1" eaLnBrk="1" fontAlgn="auto" hangingPunct="1">
              <a:lnSpc>
                <a:spcPct val="176000"/>
              </a:lnSpc>
              <a:spcAft>
                <a:spcPts val="0"/>
              </a:spcAft>
              <a:defRPr/>
            </a:pPr>
            <a:r>
              <a:rPr lang="en-GB" altLang="en-US" dirty="0" smtClean="0">
                <a:sym typeface="Symbol" pitchFamily="18" charset="2"/>
              </a:rPr>
              <a:t>Inspect </a:t>
            </a:r>
            <a:r>
              <a:rPr lang="en-GB" altLang="en-US" dirty="0" smtClean="0">
                <a:solidFill>
                  <a:srgbClr val="0070C0"/>
                </a:solidFill>
                <a:sym typeface="Symbol" pitchFamily="18" charset="2"/>
              </a:rPr>
              <a:t>all PI</a:t>
            </a:r>
            <a:r>
              <a:rPr lang="en-GB" altLang="en-US" sz="1000" dirty="0" smtClean="0">
                <a:solidFill>
                  <a:srgbClr val="0070C0"/>
                </a:solidFill>
                <a:sym typeface="Symbol" pitchFamily="18" charset="2"/>
              </a:rPr>
              <a:t>  </a:t>
            </a:r>
            <a:r>
              <a:rPr lang="en-GB" altLang="en-US" sz="1400" dirty="0" smtClean="0">
                <a:solidFill>
                  <a:schemeClr val="bg2">
                    <a:lumMod val="50000"/>
                  </a:schemeClr>
                </a:solidFill>
                <a:sym typeface="Symbol" pitchFamily="18" charset="2"/>
              </a:rPr>
              <a:t>(can still miss 5% HRS and 10% SRS/LRS)</a:t>
            </a:r>
          </a:p>
          <a:p>
            <a:pPr lvl="1" eaLnBrk="1" fontAlgn="auto" hangingPunct="1">
              <a:lnSpc>
                <a:spcPct val="176000"/>
              </a:lnSpc>
              <a:spcAft>
                <a:spcPts val="0"/>
              </a:spcAft>
              <a:defRPr/>
            </a:pPr>
            <a:r>
              <a:rPr lang="en-GB" altLang="en-US" dirty="0" smtClean="0">
                <a:sym typeface="Symbol" pitchFamily="18" charset="2"/>
              </a:rPr>
              <a:t>MS comply doing at least </a:t>
            </a:r>
            <a:r>
              <a:rPr lang="en-GB" altLang="en-US" dirty="0" smtClean="0">
                <a:solidFill>
                  <a:srgbClr val="0070C0"/>
                </a:solidFill>
                <a:sym typeface="Symbol" pitchFamily="18" charset="2"/>
              </a:rPr>
              <a:t>85% of PII</a:t>
            </a:r>
          </a:p>
        </p:txBody>
      </p:sp>
      <p:grpSp>
        <p:nvGrpSpPr>
          <p:cNvPr id="6" name="Group 68"/>
          <p:cNvGrpSpPr>
            <a:grpSpLocks/>
          </p:cNvGrpSpPr>
          <p:nvPr/>
        </p:nvGrpSpPr>
        <p:grpSpPr bwMode="auto">
          <a:xfrm rot="-705439">
            <a:off x="6224588" y="3373438"/>
            <a:ext cx="1665287" cy="841375"/>
            <a:chOff x="4377" y="2976"/>
            <a:chExt cx="1002" cy="499"/>
          </a:xfrm>
        </p:grpSpPr>
        <p:sp>
          <p:nvSpPr>
            <p:cNvPr id="71686" name="AutoShape 69"/>
            <p:cNvSpPr>
              <a:spLocks noChangeArrowheads="1"/>
            </p:cNvSpPr>
            <p:nvPr/>
          </p:nvSpPr>
          <p:spPr bwMode="auto">
            <a:xfrm>
              <a:off x="4377" y="2976"/>
              <a:ext cx="998" cy="499"/>
            </a:xfrm>
            <a:prstGeom prst="foldedCorner">
              <a:avLst>
                <a:gd name="adj" fmla="val 12500"/>
              </a:avLst>
            </a:prstGeom>
            <a:solidFill>
              <a:srgbClr val="FFD47D"/>
            </a:solidFill>
            <a:ln>
              <a:noFill/>
            </a:ln>
            <a:effectLst>
              <a:outerShdw dist="35921" dir="2700000" algn="ctr" rotWithShape="0">
                <a:schemeClr val="bg2"/>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ts val="1000"/>
                </a:spcBef>
                <a:defRPr sz="2500" b="1">
                  <a:solidFill>
                    <a:schemeClr val="tx2"/>
                  </a:solidFill>
                  <a:latin typeface="Arial" charset="0"/>
                  <a:cs typeface="Arial" charset="0"/>
                </a:defRPr>
              </a:lvl1pPr>
              <a:lvl2pPr marL="742950" indent="-285750"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eaLnBrk="1" hangingPunct="1">
                <a:spcBef>
                  <a:spcPct val="0"/>
                </a:spcBef>
              </a:pPr>
              <a:endParaRPr lang="en-US" altLang="en-US" sz="2400" b="0">
                <a:solidFill>
                  <a:schemeClr val="tx1"/>
                </a:solidFill>
                <a:latin typeface="Times New Roman" pitchFamily="18" charset="0"/>
              </a:endParaRPr>
            </a:p>
          </p:txBody>
        </p:sp>
        <p:sp>
          <p:nvSpPr>
            <p:cNvPr id="71687" name="Text Box 70"/>
            <p:cNvSpPr txBox="1">
              <a:spLocks noChangeArrowheads="1"/>
            </p:cNvSpPr>
            <p:nvPr/>
          </p:nvSpPr>
          <p:spPr bwMode="auto">
            <a:xfrm>
              <a:off x="4380" y="3001"/>
              <a:ext cx="999" cy="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1000"/>
                </a:spcBef>
                <a:defRPr sz="2500" b="1">
                  <a:solidFill>
                    <a:schemeClr val="tx2"/>
                  </a:solidFill>
                  <a:latin typeface="Arial" charset="0"/>
                  <a:cs typeface="Arial" charset="0"/>
                </a:defRPr>
              </a:lvl1pPr>
              <a:lvl2pPr marL="742950" indent="-285750"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eaLnBrk="1" hangingPunct="1">
                <a:lnSpc>
                  <a:spcPct val="98000"/>
                </a:lnSpc>
                <a:spcBef>
                  <a:spcPct val="0"/>
                </a:spcBef>
              </a:pPr>
              <a:r>
                <a:rPr lang="en-GB" altLang="en-US" sz="1400" b="0">
                  <a:solidFill>
                    <a:schemeClr val="tx1"/>
                  </a:solidFill>
                  <a:latin typeface="Comic Sans MS" pitchFamily="66" charset="0"/>
                </a:rPr>
                <a:t>... make sure that misses are justified …</a:t>
              </a:r>
            </a:p>
          </p:txBody>
        </p:sp>
      </p:grpSp>
    </p:spTree>
    <p:extLst>
      <p:ext uri="{BB962C8B-B14F-4D97-AF65-F5344CB8AC3E}">
        <p14:creationId xmlns:p14="http://schemas.microsoft.com/office/powerpoint/2010/main" val="543896295"/>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08899">
                                            <p:txEl>
                                              <p:pRg st="0" end="0"/>
                                            </p:txEl>
                                          </p:spTgt>
                                        </p:tgtEl>
                                        <p:attrNameLst>
                                          <p:attrName>style.visibility</p:attrName>
                                        </p:attrNameLst>
                                      </p:cBhvr>
                                      <p:to>
                                        <p:strVal val="visible"/>
                                      </p:to>
                                    </p:set>
                                    <p:animEffect transition="in" filter="wipe(up)">
                                      <p:cBhvr>
                                        <p:cTn id="7" dur="500"/>
                                        <p:tgtEl>
                                          <p:spTgt spid="208899">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08899">
                                            <p:txEl>
                                              <p:pRg st="1" end="1"/>
                                            </p:txEl>
                                          </p:spTgt>
                                        </p:tgtEl>
                                        <p:attrNameLst>
                                          <p:attrName>style.visibility</p:attrName>
                                        </p:attrNameLst>
                                      </p:cBhvr>
                                      <p:to>
                                        <p:strVal val="visible"/>
                                      </p:to>
                                    </p:set>
                                    <p:animEffect transition="in" filter="wipe(up)">
                                      <p:cBhvr>
                                        <p:cTn id="10" dur="500"/>
                                        <p:tgtEl>
                                          <p:spTgt spid="208899">
                                            <p:txEl>
                                              <p:pRg st="1" end="1"/>
                                            </p:txEl>
                                          </p:spTgt>
                                        </p:tgtEl>
                                      </p:cBhvr>
                                    </p:animEffect>
                                  </p:childTnLst>
                                </p:cTn>
                              </p:par>
                            </p:childTnLst>
                          </p:cTn>
                        </p:par>
                        <p:par>
                          <p:cTn id="11" fill="hold" nodeType="afterGroup">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208899">
                                            <p:txEl>
                                              <p:pRg st="2" end="2"/>
                                            </p:txEl>
                                          </p:spTgt>
                                        </p:tgtEl>
                                        <p:attrNameLst>
                                          <p:attrName>style.visibility</p:attrName>
                                        </p:attrNameLst>
                                      </p:cBhvr>
                                      <p:to>
                                        <p:strVal val="visible"/>
                                      </p:to>
                                    </p:set>
                                    <p:animEffect transition="in" filter="wipe(up)">
                                      <p:cBhvr>
                                        <p:cTn id="14" dur="500"/>
                                        <p:tgtEl>
                                          <p:spTgt spid="208899">
                                            <p:txEl>
                                              <p:pRg st="2" end="2"/>
                                            </p:txEl>
                                          </p:spTgt>
                                        </p:tgtEl>
                                      </p:cBhvr>
                                    </p:animEffect>
                                  </p:childTnLst>
                                </p:cTn>
                              </p:par>
                            </p:childTnLst>
                          </p:cTn>
                        </p:par>
                        <p:par>
                          <p:cTn id="15" fill="hold" nodeType="afterGroup">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208899">
                                            <p:txEl>
                                              <p:pRg st="3" end="3"/>
                                            </p:txEl>
                                          </p:spTgt>
                                        </p:tgtEl>
                                        <p:attrNameLst>
                                          <p:attrName>style.visibility</p:attrName>
                                        </p:attrNameLst>
                                      </p:cBhvr>
                                      <p:to>
                                        <p:strVal val="visible"/>
                                      </p:to>
                                    </p:set>
                                    <p:animEffect transition="in" filter="wipe(up)">
                                      <p:cBhvr>
                                        <p:cTn id="18" dur="500"/>
                                        <p:tgtEl>
                                          <p:spTgt spid="208899">
                                            <p:txEl>
                                              <p:pRg st="3" end="3"/>
                                            </p:txEl>
                                          </p:spTgt>
                                        </p:tgtEl>
                                      </p:cBhvr>
                                    </p:animEffect>
                                  </p:childTnLst>
                                </p:cTn>
                              </p:par>
                            </p:childTnLst>
                          </p:cTn>
                        </p:par>
                        <p:par>
                          <p:cTn id="19" fill="hold" nodeType="afterGroup">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208899">
                                            <p:txEl>
                                              <p:pRg st="4" end="4"/>
                                            </p:txEl>
                                          </p:spTgt>
                                        </p:tgtEl>
                                        <p:attrNameLst>
                                          <p:attrName>style.visibility</p:attrName>
                                        </p:attrNameLst>
                                      </p:cBhvr>
                                      <p:to>
                                        <p:strVal val="visible"/>
                                      </p:to>
                                    </p:set>
                                    <p:animEffect transition="in" filter="wipe(up)">
                                      <p:cBhvr>
                                        <p:cTn id="22" dur="500"/>
                                        <p:tgtEl>
                                          <p:spTgt spid="208899">
                                            <p:txEl>
                                              <p:pRg st="4" end="4"/>
                                            </p:txEl>
                                          </p:spTgt>
                                        </p:tgtEl>
                                      </p:cBhvr>
                                    </p:animEffect>
                                  </p:childTnLst>
                                </p:cTn>
                              </p:par>
                            </p:childTnLst>
                          </p:cTn>
                        </p:par>
                        <p:par>
                          <p:cTn id="23" fill="hold" nodeType="afterGroup">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208899">
                                            <p:txEl>
                                              <p:pRg st="5" end="5"/>
                                            </p:txEl>
                                          </p:spTgt>
                                        </p:tgtEl>
                                        <p:attrNameLst>
                                          <p:attrName>style.visibility</p:attrName>
                                        </p:attrNameLst>
                                      </p:cBhvr>
                                      <p:to>
                                        <p:strVal val="visible"/>
                                      </p:to>
                                    </p:set>
                                    <p:animEffect transition="in" filter="wipe(up)">
                                      <p:cBhvr>
                                        <p:cTn id="26" dur="500"/>
                                        <p:tgtEl>
                                          <p:spTgt spid="208899">
                                            <p:txEl>
                                              <p:pRg st="5" end="5"/>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6" presetClass="entr" presetSubtype="16"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circle(in)">
                                      <p:cBhvr>
                                        <p:cTn id="3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9"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p:txBody>
          <a:bodyPr/>
          <a:lstStyle/>
          <a:p>
            <a:r>
              <a:rPr lang="en-GB" dirty="0" smtClean="0"/>
              <a:t>Purpose of PSC Directive</a:t>
            </a:r>
          </a:p>
        </p:txBody>
      </p:sp>
      <p:sp>
        <p:nvSpPr>
          <p:cNvPr id="3074"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9C877263-CADF-47F9-8429-2B022BD34DB5}" type="slidenum">
              <a:rPr lang="en-GB" sz="900" smtClean="0">
                <a:solidFill>
                  <a:srgbClr val="FFFFFF"/>
                </a:solidFill>
              </a:rPr>
              <a:pPr/>
              <a:t>3</a:t>
            </a:fld>
            <a:endParaRPr lang="en-GB" sz="900" smtClean="0">
              <a:solidFill>
                <a:srgbClr val="FFFFFF"/>
              </a:solidFill>
            </a:endParaRPr>
          </a:p>
        </p:txBody>
      </p:sp>
      <p:graphicFrame>
        <p:nvGraphicFramePr>
          <p:cNvPr id="3" name="Diagram 2"/>
          <p:cNvGraphicFramePr/>
          <p:nvPr>
            <p:extLst>
              <p:ext uri="{D42A27DB-BD31-4B8C-83A1-F6EECF244321}">
                <p14:modId xmlns:p14="http://schemas.microsoft.com/office/powerpoint/2010/main" val="4134276054"/>
              </p:ext>
            </p:extLst>
          </p:nvPr>
        </p:nvGraphicFramePr>
        <p:xfrm>
          <a:off x="1524000" y="1591733"/>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040593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pPr eaLnBrk="1" hangingPunct="1"/>
            <a:r>
              <a:rPr lang="en-GB" altLang="en-US" smtClean="0">
                <a:latin typeface="Arial" charset="0"/>
                <a:cs typeface="Arial" charset="0"/>
              </a:rPr>
              <a:t>Fair Share</a:t>
            </a:r>
            <a:endParaRPr lang="en-IE" altLang="en-US" smtClean="0">
              <a:latin typeface="Arial" charset="0"/>
              <a:cs typeface="Arial" charset="0"/>
            </a:endParaRPr>
          </a:p>
        </p:txBody>
      </p:sp>
      <p:sp>
        <p:nvSpPr>
          <p:cNvPr id="7270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ts val="1000"/>
              </a:spcBef>
              <a:defRPr sz="2500" b="1">
                <a:solidFill>
                  <a:schemeClr val="tx2"/>
                </a:solidFill>
                <a:latin typeface="Arial" charset="0"/>
                <a:cs typeface="Arial" charset="0"/>
              </a:defRPr>
            </a:lvl1pPr>
            <a:lvl2pPr marL="742950" indent="-285750"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eaLnBrk="1" hangingPunct="1">
              <a:spcBef>
                <a:spcPct val="0"/>
              </a:spcBef>
            </a:pPr>
            <a:fld id="{D2CA009E-3DBF-481E-8E00-EBCF7D2BAD39}" type="slidenum">
              <a:rPr lang="en-GB" altLang="en-US" sz="1200" smtClean="0"/>
              <a:pPr eaLnBrk="1" hangingPunct="1">
                <a:spcBef>
                  <a:spcPct val="0"/>
                </a:spcBef>
              </a:pPr>
              <a:t>30</a:t>
            </a:fld>
            <a:endParaRPr lang="en-GB" altLang="en-US" sz="1200" smtClean="0"/>
          </a:p>
        </p:txBody>
      </p:sp>
      <p:pic>
        <p:nvPicPr>
          <p:cNvPr id="7270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850" y="1628775"/>
            <a:ext cx="8064500"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2801199"/>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p:cNvSpPr>
            <a:spLocks noGrp="1" noChangeArrowheads="1"/>
          </p:cNvSpPr>
          <p:nvPr>
            <p:ph type="title"/>
          </p:nvPr>
        </p:nvSpPr>
        <p:spPr/>
        <p:txBody>
          <a:bodyPr/>
          <a:lstStyle/>
          <a:p>
            <a:r>
              <a:rPr lang="en-GB" smtClean="0"/>
              <a:t>Reporting Obligations</a:t>
            </a:r>
          </a:p>
        </p:txBody>
      </p:sp>
      <p:sp>
        <p:nvSpPr>
          <p:cNvPr id="43010"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E0781DB7-45D0-45E1-835F-D4CD3D45EC93}" type="slidenum">
              <a:rPr lang="en-GB" sz="900" smtClean="0">
                <a:solidFill>
                  <a:srgbClr val="FFFFFF"/>
                </a:solidFill>
              </a:rPr>
              <a:pPr/>
              <a:t>31</a:t>
            </a:fld>
            <a:endParaRPr lang="en-GB" sz="900" smtClean="0">
              <a:solidFill>
                <a:srgbClr val="FFFFFF"/>
              </a:solidFill>
            </a:endParaRPr>
          </a:p>
        </p:txBody>
      </p:sp>
      <p:sp>
        <p:nvSpPr>
          <p:cNvPr id="116739" name="Rectangle 3"/>
          <p:cNvSpPr>
            <a:spLocks noGrp="1" noChangeArrowheads="1"/>
          </p:cNvSpPr>
          <p:nvPr>
            <p:ph type="body" idx="4294967295"/>
          </p:nvPr>
        </p:nvSpPr>
        <p:spPr>
          <a:xfrm>
            <a:off x="753533" y="1929342"/>
            <a:ext cx="7767638" cy="4019550"/>
          </a:xfrm>
        </p:spPr>
        <p:txBody>
          <a:bodyPr/>
          <a:lstStyle/>
          <a:p>
            <a:pPr>
              <a:spcAft>
                <a:spcPct val="200000"/>
              </a:spcAft>
            </a:pPr>
            <a:r>
              <a:rPr lang="en-GB" sz="2200" dirty="0" smtClean="0">
                <a:solidFill>
                  <a:schemeClr val="tx1"/>
                </a:solidFill>
              </a:rPr>
              <a:t>72H Before ETA if eligible for Expanded Inspection</a:t>
            </a:r>
            <a:br>
              <a:rPr lang="en-GB" sz="2200" dirty="0" smtClean="0">
                <a:solidFill>
                  <a:schemeClr val="tx1"/>
                </a:solidFill>
              </a:rPr>
            </a:br>
            <a:r>
              <a:rPr lang="en-GB" sz="1800" dirty="0" smtClean="0">
                <a:solidFill>
                  <a:schemeClr val="bg1">
                    <a:lumMod val="50000"/>
                  </a:schemeClr>
                </a:solidFill>
              </a:rPr>
              <a:t>PSC Directive (2009/16/EC) – </a:t>
            </a:r>
            <a:r>
              <a:rPr lang="en-GB" sz="1600" i="1" dirty="0" smtClean="0">
                <a:solidFill>
                  <a:schemeClr val="bg1">
                    <a:lumMod val="50000"/>
                  </a:schemeClr>
                </a:solidFill>
              </a:rPr>
              <a:t>Article 9  and Annex III</a:t>
            </a:r>
          </a:p>
          <a:p>
            <a:pPr>
              <a:spcAft>
                <a:spcPct val="200000"/>
              </a:spcAft>
            </a:pPr>
            <a:r>
              <a:rPr lang="en-GB" sz="2200" dirty="0" smtClean="0"/>
              <a:t>24H Before ETA for every ship</a:t>
            </a:r>
            <a:br>
              <a:rPr lang="en-GB" sz="2200" dirty="0" smtClean="0"/>
            </a:br>
            <a:r>
              <a:rPr lang="en-GB" sz="1800" dirty="0" smtClean="0">
                <a:solidFill>
                  <a:srgbClr val="3399FF"/>
                </a:solidFill>
              </a:rPr>
              <a:t>VTM Directive (2002/59/EC) – </a:t>
            </a:r>
            <a:r>
              <a:rPr lang="en-GB" sz="1600" i="1" dirty="0" smtClean="0">
                <a:solidFill>
                  <a:srgbClr val="3399FF"/>
                </a:solidFill>
              </a:rPr>
              <a:t>Article 4</a:t>
            </a:r>
          </a:p>
          <a:p>
            <a:pPr>
              <a:spcAft>
                <a:spcPct val="200000"/>
              </a:spcAft>
            </a:pPr>
            <a:r>
              <a:rPr lang="en-GB" sz="2200" dirty="0" smtClean="0"/>
              <a:t>ATA and ATD within a reasonable time</a:t>
            </a:r>
            <a:br>
              <a:rPr lang="en-GB" sz="2200" dirty="0" smtClean="0"/>
            </a:br>
            <a:r>
              <a:rPr lang="en-GB" sz="1800" dirty="0" smtClean="0">
                <a:solidFill>
                  <a:srgbClr val="3399FF"/>
                </a:solidFill>
              </a:rPr>
              <a:t>PSC Directive (2009/16/EC) – </a:t>
            </a:r>
            <a:r>
              <a:rPr lang="en-GB" sz="1600" i="1" dirty="0" smtClean="0">
                <a:solidFill>
                  <a:srgbClr val="3399FF"/>
                </a:solidFill>
              </a:rPr>
              <a:t>Article 24.2</a:t>
            </a:r>
          </a:p>
          <a:p>
            <a:pPr>
              <a:spcAft>
                <a:spcPct val="200000"/>
              </a:spcAft>
            </a:pPr>
            <a:endParaRPr lang="en-GB" sz="1600" i="1" dirty="0" smtClean="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73377" y="3148330"/>
            <a:ext cx="2049780" cy="1424940"/>
          </a:xfrm>
          <a:prstGeom prst="rect">
            <a:avLst/>
          </a:prstGeom>
          <a:ln>
            <a:noFill/>
          </a:ln>
          <a:effectLst>
            <a:softEdge rad="112500"/>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6739">
                                            <p:txEl>
                                              <p:pRg st="0" end="0"/>
                                            </p:txEl>
                                          </p:spTgt>
                                        </p:tgtEl>
                                        <p:attrNameLst>
                                          <p:attrName>style.visibility</p:attrName>
                                        </p:attrNameLst>
                                      </p:cBhvr>
                                      <p:to>
                                        <p:strVal val="visible"/>
                                      </p:to>
                                    </p:set>
                                    <p:animEffect transition="in" filter="wipe(up)">
                                      <p:cBhvr>
                                        <p:cTn id="7" dur="500"/>
                                        <p:tgtEl>
                                          <p:spTgt spid="116739">
                                            <p:txEl>
                                              <p:pRg st="0" end="0"/>
                                            </p:txEl>
                                          </p:spTgt>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16739">
                                            <p:txEl>
                                              <p:pRg st="1" end="1"/>
                                            </p:txEl>
                                          </p:spTgt>
                                        </p:tgtEl>
                                        <p:attrNameLst>
                                          <p:attrName>style.visibility</p:attrName>
                                        </p:attrNameLst>
                                      </p:cBhvr>
                                      <p:to>
                                        <p:strVal val="visible"/>
                                      </p:to>
                                    </p:set>
                                    <p:animEffect transition="in" filter="wipe(up)">
                                      <p:cBhvr>
                                        <p:cTn id="11" dur="500"/>
                                        <p:tgtEl>
                                          <p:spTgt spid="116739">
                                            <p:txEl>
                                              <p:pRg st="1" end="1"/>
                                            </p:txEl>
                                          </p:spTgt>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16739">
                                            <p:txEl>
                                              <p:pRg st="2" end="2"/>
                                            </p:txEl>
                                          </p:spTgt>
                                        </p:tgtEl>
                                        <p:attrNameLst>
                                          <p:attrName>style.visibility</p:attrName>
                                        </p:attrNameLst>
                                      </p:cBhvr>
                                      <p:to>
                                        <p:strVal val="visible"/>
                                      </p:to>
                                    </p:set>
                                    <p:animEffect transition="in" filter="wipe(up)">
                                      <p:cBhvr>
                                        <p:cTn id="15" dur="500"/>
                                        <p:tgtEl>
                                          <p:spTgt spid="1167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2"/>
          <p:cNvSpPr>
            <a:spLocks noGrp="1" noChangeArrowheads="1"/>
          </p:cNvSpPr>
          <p:nvPr>
            <p:ph type="title"/>
          </p:nvPr>
        </p:nvSpPr>
        <p:spPr/>
        <p:txBody>
          <a:bodyPr/>
          <a:lstStyle/>
          <a:p>
            <a:r>
              <a:rPr lang="en-GB" smtClean="0"/>
              <a:t>Type of Inspections - Where to look</a:t>
            </a:r>
          </a:p>
        </p:txBody>
      </p:sp>
      <p:sp>
        <p:nvSpPr>
          <p:cNvPr id="47106"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8512F060-DB49-4A98-9062-AE621B9094E0}" type="slidenum">
              <a:rPr lang="en-GB" sz="900" smtClean="0">
                <a:solidFill>
                  <a:srgbClr val="FFFFFF"/>
                </a:solidFill>
              </a:rPr>
              <a:pPr/>
              <a:t>32</a:t>
            </a:fld>
            <a:endParaRPr lang="en-GB" sz="900" smtClean="0">
              <a:solidFill>
                <a:srgbClr val="FFFFFF"/>
              </a:solidFill>
            </a:endParaRPr>
          </a:p>
        </p:txBody>
      </p:sp>
      <p:sp>
        <p:nvSpPr>
          <p:cNvPr id="359427" name="Rectangle 3"/>
          <p:cNvSpPr>
            <a:spLocks noGrp="1" noChangeArrowheads="1"/>
          </p:cNvSpPr>
          <p:nvPr>
            <p:ph type="body" idx="4294967295"/>
          </p:nvPr>
        </p:nvSpPr>
        <p:spPr>
          <a:xfrm>
            <a:off x="660400" y="1459971"/>
            <a:ext cx="7923213" cy="4746625"/>
          </a:xfrm>
        </p:spPr>
        <p:txBody>
          <a:bodyPr/>
          <a:lstStyle/>
          <a:p>
            <a:pPr marL="342900" indent="-342900">
              <a:lnSpc>
                <a:spcPct val="96000"/>
              </a:lnSpc>
              <a:spcAft>
                <a:spcPts val="2400"/>
              </a:spcAft>
              <a:buFont typeface="Wingdings" panose="05000000000000000000" pitchFamily="2" charset="2"/>
              <a:buChar char="ü"/>
            </a:pPr>
            <a:r>
              <a:rPr lang="en-GB" sz="2200" dirty="0" smtClean="0"/>
              <a:t>Initial inspection</a:t>
            </a:r>
            <a:br>
              <a:rPr lang="en-GB" sz="2200" dirty="0" smtClean="0"/>
            </a:br>
            <a:r>
              <a:rPr lang="en-GB" sz="1800" b="0" dirty="0" smtClean="0">
                <a:solidFill>
                  <a:schemeClr val="tx1"/>
                </a:solidFill>
              </a:rPr>
              <a:t>PSC Directive (2009/16/EC) – </a:t>
            </a:r>
            <a:r>
              <a:rPr lang="en-GB" sz="1600" b="0" i="1" dirty="0" smtClean="0">
                <a:solidFill>
                  <a:schemeClr val="tx1"/>
                </a:solidFill>
              </a:rPr>
              <a:t>Article 13.1</a:t>
            </a:r>
          </a:p>
          <a:p>
            <a:pPr marL="342900" indent="-342900">
              <a:lnSpc>
                <a:spcPct val="96000"/>
              </a:lnSpc>
              <a:spcAft>
                <a:spcPct val="200000"/>
              </a:spcAft>
              <a:buFont typeface="Wingdings" panose="05000000000000000000" pitchFamily="2" charset="2"/>
              <a:buChar char="ü"/>
            </a:pPr>
            <a:r>
              <a:rPr lang="en-GB" sz="2200" dirty="0" smtClean="0"/>
              <a:t>More detailed inspection</a:t>
            </a:r>
            <a:br>
              <a:rPr lang="en-GB" sz="2200" dirty="0" smtClean="0"/>
            </a:br>
            <a:r>
              <a:rPr lang="en-GB" sz="1800" b="0" dirty="0" smtClean="0">
                <a:solidFill>
                  <a:schemeClr val="tx1"/>
                </a:solidFill>
              </a:rPr>
              <a:t>PSC Directive (2009/16/EC) – </a:t>
            </a:r>
            <a:r>
              <a:rPr lang="en-GB" sz="1600" b="0" i="1" dirty="0" smtClean="0">
                <a:solidFill>
                  <a:schemeClr val="tx1"/>
                </a:solidFill>
              </a:rPr>
              <a:t>Article 13.3 and Annex V</a:t>
            </a:r>
          </a:p>
          <a:p>
            <a:pPr marL="342900" indent="-342900">
              <a:lnSpc>
                <a:spcPct val="96000"/>
              </a:lnSpc>
              <a:spcAft>
                <a:spcPct val="200000"/>
              </a:spcAft>
              <a:buFont typeface="Wingdings" panose="05000000000000000000" pitchFamily="2" charset="2"/>
              <a:buChar char="ü"/>
            </a:pPr>
            <a:r>
              <a:rPr lang="en-GB" sz="2200" dirty="0" smtClean="0"/>
              <a:t>Expanded inspection</a:t>
            </a:r>
            <a:br>
              <a:rPr lang="en-GB" sz="2200" dirty="0" smtClean="0"/>
            </a:br>
            <a:r>
              <a:rPr lang="en-GB" sz="1800" b="0" dirty="0" smtClean="0">
                <a:solidFill>
                  <a:schemeClr val="tx1"/>
                </a:solidFill>
              </a:rPr>
              <a:t>PSC Directive (2009/16/EC) – </a:t>
            </a:r>
            <a:r>
              <a:rPr lang="en-GB" sz="1600" b="0" i="1" dirty="0" smtClean="0">
                <a:solidFill>
                  <a:schemeClr val="tx1"/>
                </a:solidFill>
              </a:rPr>
              <a:t>Article 14 and Annex VII and the Implementation Regulation 428/2010</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59427">
                                            <p:txEl>
                                              <p:pRg st="0" end="0"/>
                                            </p:txEl>
                                          </p:spTgt>
                                        </p:tgtEl>
                                        <p:attrNameLst>
                                          <p:attrName>style.visibility</p:attrName>
                                        </p:attrNameLst>
                                      </p:cBhvr>
                                      <p:to>
                                        <p:strVal val="visible"/>
                                      </p:to>
                                    </p:set>
                                    <p:animEffect transition="in" filter="wipe(up)">
                                      <p:cBhvr>
                                        <p:cTn id="7" dur="500"/>
                                        <p:tgtEl>
                                          <p:spTgt spid="359427">
                                            <p:txEl>
                                              <p:pRg st="0" end="0"/>
                                            </p:txEl>
                                          </p:spTgt>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59427">
                                            <p:txEl>
                                              <p:pRg st="1" end="1"/>
                                            </p:txEl>
                                          </p:spTgt>
                                        </p:tgtEl>
                                        <p:attrNameLst>
                                          <p:attrName>style.visibility</p:attrName>
                                        </p:attrNameLst>
                                      </p:cBhvr>
                                      <p:to>
                                        <p:strVal val="visible"/>
                                      </p:to>
                                    </p:set>
                                    <p:animEffect transition="in" filter="wipe(up)">
                                      <p:cBhvr>
                                        <p:cTn id="11" dur="500"/>
                                        <p:tgtEl>
                                          <p:spTgt spid="359427">
                                            <p:txEl>
                                              <p:pRg st="1" end="1"/>
                                            </p:txEl>
                                          </p:spTgt>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59427">
                                            <p:txEl>
                                              <p:pRg st="2" end="2"/>
                                            </p:txEl>
                                          </p:spTgt>
                                        </p:tgtEl>
                                        <p:attrNameLst>
                                          <p:attrName>style.visibility</p:attrName>
                                        </p:attrNameLst>
                                      </p:cBhvr>
                                      <p:to>
                                        <p:strVal val="visible"/>
                                      </p:to>
                                    </p:set>
                                    <p:animEffect transition="in" filter="wipe(up)">
                                      <p:cBhvr>
                                        <p:cTn id="15" dur="500"/>
                                        <p:tgtEl>
                                          <p:spTgt spid="3594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9427"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8132" name="Rectangle 3"/>
          <p:cNvSpPr>
            <a:spLocks noGrp="1" noChangeArrowheads="1"/>
          </p:cNvSpPr>
          <p:nvPr>
            <p:ph type="title"/>
          </p:nvPr>
        </p:nvSpPr>
        <p:spPr/>
        <p:txBody>
          <a:bodyPr/>
          <a:lstStyle/>
          <a:p>
            <a:r>
              <a:rPr lang="en-GB" dirty="0" smtClean="0"/>
              <a:t>Type of inspections</a:t>
            </a:r>
          </a:p>
        </p:txBody>
      </p:sp>
      <p:sp>
        <p:nvSpPr>
          <p:cNvPr id="48130"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C5514FBF-7B27-4C0A-9BA2-89518920EB8F}" type="slidenum">
              <a:rPr lang="en-GB" sz="900" smtClean="0">
                <a:solidFill>
                  <a:srgbClr val="FFFFFF"/>
                </a:solidFill>
                <a:latin typeface="Arial" panose="020B0604020202020204" pitchFamily="34" charset="0"/>
              </a:rPr>
              <a:pPr/>
              <a:t>33</a:t>
            </a:fld>
            <a:endParaRPr lang="en-GB" sz="900" smtClean="0">
              <a:solidFill>
                <a:srgbClr val="FFFFFF"/>
              </a:solidFill>
              <a:latin typeface="Arial" panose="020B0604020202020204" pitchFamily="34" charset="0"/>
            </a:endParaRPr>
          </a:p>
        </p:txBody>
      </p:sp>
      <p:sp>
        <p:nvSpPr>
          <p:cNvPr id="386050" name="Line 2"/>
          <p:cNvSpPr>
            <a:spLocks noChangeShapeType="1"/>
          </p:cNvSpPr>
          <p:nvPr/>
        </p:nvSpPr>
        <p:spPr bwMode="auto">
          <a:xfrm>
            <a:off x="1303338" y="2836863"/>
            <a:ext cx="6510337" cy="0"/>
          </a:xfrm>
          <a:prstGeom prst="line">
            <a:avLst/>
          </a:prstGeom>
          <a:noFill/>
          <a:ln w="1905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GB">
              <a:latin typeface="Arial" panose="020B0604020202020204" pitchFamily="34" charset="0"/>
            </a:endParaRPr>
          </a:p>
        </p:txBody>
      </p:sp>
      <p:sp>
        <p:nvSpPr>
          <p:cNvPr id="386052" name="Text Box 4"/>
          <p:cNvSpPr txBox="1">
            <a:spLocks noChangeArrowheads="1"/>
          </p:cNvSpPr>
          <p:nvPr/>
        </p:nvSpPr>
        <p:spPr bwMode="auto">
          <a:xfrm>
            <a:off x="1692275" y="1733550"/>
            <a:ext cx="6046787" cy="333375"/>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r>
              <a:rPr lang="en-GB" sz="1800" b="1" dirty="0">
                <a:solidFill>
                  <a:srgbClr val="FF0000"/>
                </a:solidFill>
                <a:latin typeface="Arial" panose="020B0604020202020204" pitchFamily="34" charset="0"/>
              </a:rPr>
              <a:t>HRS</a:t>
            </a:r>
            <a:r>
              <a:rPr lang="en-GB" sz="1800" dirty="0">
                <a:latin typeface="Arial" panose="020B0604020202020204" pitchFamily="34" charset="0"/>
              </a:rPr>
              <a:t> </a:t>
            </a:r>
            <a:r>
              <a:rPr lang="en-GB" sz="1800" dirty="0" smtClean="0">
                <a:latin typeface="Arial" panose="020B0604020202020204" pitchFamily="34" charset="0"/>
              </a:rPr>
              <a:t>or </a:t>
            </a:r>
            <a:r>
              <a:rPr lang="en-GB" sz="1800" b="1" dirty="0" smtClean="0">
                <a:solidFill>
                  <a:srgbClr val="339933"/>
                </a:solidFill>
                <a:latin typeface="Arial" panose="020B0604020202020204" pitchFamily="34" charset="0"/>
              </a:rPr>
              <a:t>LRS</a:t>
            </a:r>
            <a:r>
              <a:rPr lang="en-GB" sz="1800" dirty="0" smtClean="0">
                <a:latin typeface="Arial" panose="020B0604020202020204" pitchFamily="34" charset="0"/>
              </a:rPr>
              <a:t>/</a:t>
            </a:r>
            <a:r>
              <a:rPr lang="en-GB" sz="1800" b="1" dirty="0" smtClean="0">
                <a:solidFill>
                  <a:srgbClr val="FFBC37"/>
                </a:solidFill>
                <a:latin typeface="Arial" panose="020B0604020202020204" pitchFamily="34" charset="0"/>
              </a:rPr>
              <a:t>SRS</a:t>
            </a:r>
            <a:r>
              <a:rPr lang="en-GB" sz="1800" dirty="0" smtClean="0">
                <a:latin typeface="Arial" panose="020B0604020202020204" pitchFamily="34" charset="0"/>
              </a:rPr>
              <a:t> </a:t>
            </a:r>
            <a:r>
              <a:rPr lang="en-GB" sz="1800" dirty="0">
                <a:latin typeface="Arial" panose="020B0604020202020204" pitchFamily="34" charset="0"/>
              </a:rPr>
              <a:t>of a Risk Type and &gt;12 </a:t>
            </a:r>
            <a:r>
              <a:rPr lang="en-GB" sz="1800" dirty="0" err="1" smtClean="0">
                <a:latin typeface="Arial" panose="020B0604020202020204" pitchFamily="34" charset="0"/>
              </a:rPr>
              <a:t>yrs</a:t>
            </a:r>
            <a:endParaRPr lang="en-GB" sz="1800" dirty="0">
              <a:latin typeface="Arial" panose="020B0604020202020204" pitchFamily="34" charset="0"/>
            </a:endParaRPr>
          </a:p>
        </p:txBody>
      </p:sp>
      <p:sp>
        <p:nvSpPr>
          <p:cNvPr id="386053" name="Text Box 5"/>
          <p:cNvSpPr txBox="1">
            <a:spLocks noChangeArrowheads="1"/>
          </p:cNvSpPr>
          <p:nvPr/>
        </p:nvSpPr>
        <p:spPr bwMode="auto">
          <a:xfrm>
            <a:off x="1692275" y="4400230"/>
            <a:ext cx="5732462" cy="333375"/>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r>
              <a:rPr lang="en-GB" sz="1800" b="1">
                <a:solidFill>
                  <a:srgbClr val="339933"/>
                </a:solidFill>
                <a:latin typeface="Arial" panose="020B0604020202020204" pitchFamily="34" charset="0"/>
              </a:rPr>
              <a:t>LRS</a:t>
            </a:r>
            <a:r>
              <a:rPr lang="en-GB" sz="1800">
                <a:latin typeface="Arial" panose="020B0604020202020204" pitchFamily="34" charset="0"/>
              </a:rPr>
              <a:t>/</a:t>
            </a:r>
            <a:r>
              <a:rPr lang="en-GB" sz="1800" b="1">
                <a:solidFill>
                  <a:srgbClr val="FFBC37"/>
                </a:solidFill>
                <a:latin typeface="Arial" panose="020B0604020202020204" pitchFamily="34" charset="0"/>
              </a:rPr>
              <a:t>SRS</a:t>
            </a:r>
            <a:r>
              <a:rPr lang="en-GB" sz="1800">
                <a:latin typeface="Arial" panose="020B0604020202020204" pitchFamily="34" charset="0"/>
              </a:rPr>
              <a:t> </a:t>
            </a:r>
            <a:r>
              <a:rPr lang="en-GB" sz="1800" b="1" u="sng">
                <a:latin typeface="Arial" panose="020B0604020202020204" pitchFamily="34" charset="0"/>
              </a:rPr>
              <a:t>not</a:t>
            </a:r>
            <a:r>
              <a:rPr lang="en-GB" sz="1800">
                <a:latin typeface="Arial" panose="020B0604020202020204" pitchFamily="34" charset="0"/>
              </a:rPr>
              <a:t> (of a Risk Type and &gt;12 yrs)</a:t>
            </a:r>
          </a:p>
        </p:txBody>
      </p:sp>
      <p:sp>
        <p:nvSpPr>
          <p:cNvPr id="48135" name="Rectangle 6"/>
          <p:cNvSpPr>
            <a:spLocks noChangeArrowheads="1"/>
          </p:cNvSpPr>
          <p:nvPr/>
        </p:nvSpPr>
        <p:spPr bwMode="auto">
          <a:xfrm>
            <a:off x="4500272" y="4284981"/>
            <a:ext cx="184731" cy="281937"/>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IE">
              <a:latin typeface="Arial" panose="020B0604020202020204" pitchFamily="34" charset="0"/>
            </a:endParaRPr>
          </a:p>
        </p:txBody>
      </p:sp>
      <p:sp>
        <p:nvSpPr>
          <p:cNvPr id="386055" name="Text Box 7"/>
          <p:cNvSpPr txBox="1">
            <a:spLocks noChangeArrowheads="1"/>
          </p:cNvSpPr>
          <p:nvPr/>
        </p:nvSpPr>
        <p:spPr bwMode="auto">
          <a:xfrm>
            <a:off x="3679825" y="2549525"/>
            <a:ext cx="1365250" cy="288925"/>
          </a:xfrm>
          <a:prstGeom prst="rect">
            <a:avLst/>
          </a:prstGeom>
          <a:gradFill rotWithShape="1">
            <a:gsLst>
              <a:gs pos="0">
                <a:srgbClr val="FFC775"/>
              </a:gs>
              <a:gs pos="100000">
                <a:srgbClr val="FF9900"/>
              </a:gs>
            </a:gsLst>
            <a:lin ang="5400000" scaled="1"/>
          </a:gradFill>
          <a:ln w="9525" algn="ctr">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a:solidFill>
                  <a:schemeClr val="bg1"/>
                </a:solidFill>
                <a:latin typeface="Arial" panose="020B0604020202020204" pitchFamily="34" charset="0"/>
              </a:rPr>
              <a:t>Initial</a:t>
            </a:r>
          </a:p>
        </p:txBody>
      </p:sp>
      <p:sp>
        <p:nvSpPr>
          <p:cNvPr id="386056" name="Text Box 8"/>
          <p:cNvSpPr txBox="1">
            <a:spLocks noChangeArrowheads="1"/>
          </p:cNvSpPr>
          <p:nvPr/>
        </p:nvSpPr>
        <p:spPr bwMode="auto">
          <a:xfrm>
            <a:off x="5064125" y="2549525"/>
            <a:ext cx="1365250" cy="288925"/>
          </a:xfrm>
          <a:prstGeom prst="rect">
            <a:avLst/>
          </a:prstGeom>
          <a:gradFill rotWithShape="1">
            <a:gsLst>
              <a:gs pos="0">
                <a:srgbClr val="FFC775"/>
              </a:gs>
              <a:gs pos="100000">
                <a:srgbClr val="FF9900"/>
              </a:gs>
            </a:gsLst>
            <a:lin ang="5400000" scaled="1"/>
          </a:gradFill>
          <a:ln w="9525" algn="ctr">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a:solidFill>
                  <a:schemeClr val="bg1"/>
                </a:solidFill>
                <a:latin typeface="Arial" panose="020B0604020202020204" pitchFamily="34" charset="0"/>
              </a:rPr>
              <a:t>MD</a:t>
            </a:r>
          </a:p>
        </p:txBody>
      </p:sp>
      <p:sp>
        <p:nvSpPr>
          <p:cNvPr id="386057" name="Text Box 9"/>
          <p:cNvSpPr txBox="1">
            <a:spLocks noChangeArrowheads="1"/>
          </p:cNvSpPr>
          <p:nvPr/>
        </p:nvSpPr>
        <p:spPr bwMode="auto">
          <a:xfrm>
            <a:off x="6448425" y="2549525"/>
            <a:ext cx="1365250" cy="288925"/>
          </a:xfrm>
          <a:prstGeom prst="rect">
            <a:avLst/>
          </a:prstGeom>
          <a:gradFill rotWithShape="1">
            <a:gsLst>
              <a:gs pos="0">
                <a:srgbClr val="FFC775"/>
              </a:gs>
              <a:gs pos="100000">
                <a:srgbClr val="FF9900"/>
              </a:gs>
            </a:gsLst>
            <a:lin ang="5400000" scaled="1"/>
          </a:gradFill>
          <a:ln w="9525" algn="ctr">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a:solidFill>
                  <a:schemeClr val="bg1"/>
                </a:solidFill>
                <a:latin typeface="Arial" panose="020B0604020202020204" pitchFamily="34" charset="0"/>
              </a:rPr>
              <a:t>EI</a:t>
            </a:r>
          </a:p>
        </p:txBody>
      </p:sp>
      <p:grpSp>
        <p:nvGrpSpPr>
          <p:cNvPr id="386058" name="Group 10"/>
          <p:cNvGrpSpPr>
            <a:grpSpLocks/>
          </p:cNvGrpSpPr>
          <p:nvPr/>
        </p:nvGrpSpPr>
        <p:grpSpPr bwMode="auto">
          <a:xfrm>
            <a:off x="1304925" y="3565525"/>
            <a:ext cx="6508750" cy="357188"/>
            <a:chOff x="822" y="2246"/>
            <a:chExt cx="4100" cy="225"/>
          </a:xfrm>
        </p:grpSpPr>
        <p:sp>
          <p:nvSpPr>
            <p:cNvPr id="48186" name="Line 11"/>
            <p:cNvSpPr>
              <a:spLocks noChangeShapeType="1"/>
            </p:cNvSpPr>
            <p:nvPr/>
          </p:nvSpPr>
          <p:spPr bwMode="auto">
            <a:xfrm>
              <a:off x="822" y="2471"/>
              <a:ext cx="4100" cy="0"/>
            </a:xfrm>
            <a:prstGeom prst="line">
              <a:avLst/>
            </a:prstGeom>
            <a:noFill/>
            <a:ln w="1905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GB">
                <a:latin typeface="Arial" panose="020B0604020202020204" pitchFamily="34" charset="0"/>
              </a:endParaRPr>
            </a:p>
          </p:txBody>
        </p:sp>
        <p:grpSp>
          <p:nvGrpSpPr>
            <p:cNvPr id="48187" name="Group 12"/>
            <p:cNvGrpSpPr>
              <a:grpSpLocks/>
            </p:cNvGrpSpPr>
            <p:nvPr/>
          </p:nvGrpSpPr>
          <p:grpSpPr bwMode="auto">
            <a:xfrm>
              <a:off x="823" y="2246"/>
              <a:ext cx="4099" cy="208"/>
              <a:chOff x="823" y="2246"/>
              <a:chExt cx="4099" cy="208"/>
            </a:xfrm>
          </p:grpSpPr>
          <p:sp>
            <p:nvSpPr>
              <p:cNvPr id="48188" name="Text Box 13"/>
              <p:cNvSpPr txBox="1">
                <a:spLocks noChangeArrowheads="1"/>
              </p:cNvSpPr>
              <p:nvPr/>
            </p:nvSpPr>
            <p:spPr bwMode="auto">
              <a:xfrm>
                <a:off x="823" y="2246"/>
                <a:ext cx="1480" cy="205"/>
              </a:xfrm>
              <a:prstGeom prst="rect">
                <a:avLst/>
              </a:prstGeom>
              <a:solidFill>
                <a:srgbClr val="FFEED5"/>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lnSpc>
                    <a:spcPct val="50000"/>
                  </a:lnSpc>
                </a:pPr>
                <a:r>
                  <a:rPr lang="en-GB">
                    <a:latin typeface="Arial" panose="020B0604020202020204" pitchFamily="34" charset="0"/>
                  </a:rPr>
                  <a:t>Periodic + Additional</a:t>
                </a:r>
              </a:p>
            </p:txBody>
          </p:sp>
          <p:sp>
            <p:nvSpPr>
              <p:cNvPr id="48189" name="Text Box 14"/>
              <p:cNvSpPr txBox="1">
                <a:spLocks noChangeArrowheads="1"/>
              </p:cNvSpPr>
              <p:nvPr/>
            </p:nvSpPr>
            <p:spPr bwMode="auto">
              <a:xfrm>
                <a:off x="2316" y="2246"/>
                <a:ext cx="862" cy="205"/>
              </a:xfrm>
              <a:prstGeom prst="rect">
                <a:avLst/>
              </a:prstGeom>
              <a:solidFill>
                <a:srgbClr val="FFEED5"/>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50000"/>
                  </a:lnSpc>
                </a:pPr>
                <a:r>
                  <a:rPr lang="en-GB">
                    <a:latin typeface="Arial" panose="020B0604020202020204" pitchFamily="34" charset="0"/>
                  </a:rPr>
                  <a:t>-</a:t>
                </a:r>
              </a:p>
            </p:txBody>
          </p:sp>
          <p:sp>
            <p:nvSpPr>
              <p:cNvPr id="48190" name="Text Box 15"/>
              <p:cNvSpPr txBox="1">
                <a:spLocks noChangeArrowheads="1"/>
              </p:cNvSpPr>
              <p:nvPr/>
            </p:nvSpPr>
            <p:spPr bwMode="auto">
              <a:xfrm>
                <a:off x="3188" y="2246"/>
                <a:ext cx="862" cy="205"/>
              </a:xfrm>
              <a:prstGeom prst="rect">
                <a:avLst/>
              </a:prstGeom>
              <a:solidFill>
                <a:srgbClr val="FFEED5"/>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50000"/>
                  </a:lnSpc>
                </a:pPr>
                <a:r>
                  <a:rPr lang="en-GB">
                    <a:latin typeface="Arial" panose="020B0604020202020204" pitchFamily="34" charset="0"/>
                  </a:rPr>
                  <a:t>-</a:t>
                </a:r>
              </a:p>
            </p:txBody>
          </p:sp>
          <p:grpSp>
            <p:nvGrpSpPr>
              <p:cNvPr id="48191" name="Group 16"/>
              <p:cNvGrpSpPr>
                <a:grpSpLocks/>
              </p:cNvGrpSpPr>
              <p:nvPr/>
            </p:nvGrpSpPr>
            <p:grpSpPr bwMode="auto">
              <a:xfrm>
                <a:off x="4060" y="2246"/>
                <a:ext cx="862" cy="208"/>
                <a:chOff x="4060" y="2246"/>
                <a:chExt cx="862" cy="208"/>
              </a:xfrm>
            </p:grpSpPr>
            <p:sp>
              <p:nvSpPr>
                <p:cNvPr id="48192" name="Text Box 17"/>
                <p:cNvSpPr txBox="1">
                  <a:spLocks noChangeArrowheads="1"/>
                </p:cNvSpPr>
                <p:nvPr/>
              </p:nvSpPr>
              <p:spPr bwMode="auto">
                <a:xfrm>
                  <a:off x="4060" y="2246"/>
                  <a:ext cx="862" cy="205"/>
                </a:xfrm>
                <a:prstGeom prst="rect">
                  <a:avLst/>
                </a:prstGeom>
                <a:solidFill>
                  <a:srgbClr val="FFEED5"/>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50000"/>
                    </a:lnSpc>
                  </a:pPr>
                  <a:endParaRPr lang="en-US">
                    <a:latin typeface="Arial" panose="020B0604020202020204" pitchFamily="34" charset="0"/>
                  </a:endParaRPr>
                </a:p>
              </p:txBody>
            </p:sp>
            <p:pic>
              <p:nvPicPr>
                <p:cNvPr id="48193" name="Picture 18" descr="MCj0441310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3" y="2252"/>
                  <a:ext cx="202"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grpSp>
        <p:nvGrpSpPr>
          <p:cNvPr id="386067" name="Group 19"/>
          <p:cNvGrpSpPr>
            <a:grpSpLocks/>
          </p:cNvGrpSpPr>
          <p:nvPr/>
        </p:nvGrpSpPr>
        <p:grpSpPr bwMode="auto">
          <a:xfrm>
            <a:off x="1306513" y="2871788"/>
            <a:ext cx="6507162" cy="333375"/>
            <a:chOff x="823" y="1809"/>
            <a:chExt cx="4099" cy="210"/>
          </a:xfrm>
        </p:grpSpPr>
        <p:sp>
          <p:nvSpPr>
            <p:cNvPr id="48180" name="Text Box 20"/>
            <p:cNvSpPr txBox="1">
              <a:spLocks noChangeArrowheads="1"/>
            </p:cNvSpPr>
            <p:nvPr/>
          </p:nvSpPr>
          <p:spPr bwMode="auto">
            <a:xfrm>
              <a:off x="823" y="1814"/>
              <a:ext cx="1480" cy="205"/>
            </a:xfrm>
            <a:prstGeom prst="rect">
              <a:avLst/>
            </a:prstGeom>
            <a:solidFill>
              <a:srgbClr val="FFEED5"/>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lnSpc>
                  <a:spcPct val="50000"/>
                </a:lnSpc>
              </a:pPr>
              <a:r>
                <a:rPr lang="en-GB">
                  <a:latin typeface="Arial" panose="020B0604020202020204" pitchFamily="34" charset="0"/>
                </a:rPr>
                <a:t>Periodic</a:t>
              </a:r>
            </a:p>
          </p:txBody>
        </p:sp>
        <p:sp>
          <p:nvSpPr>
            <p:cNvPr id="48181" name="Text Box 21"/>
            <p:cNvSpPr txBox="1">
              <a:spLocks noChangeArrowheads="1"/>
            </p:cNvSpPr>
            <p:nvPr/>
          </p:nvSpPr>
          <p:spPr bwMode="auto">
            <a:xfrm>
              <a:off x="2316" y="1814"/>
              <a:ext cx="862" cy="205"/>
            </a:xfrm>
            <a:prstGeom prst="rect">
              <a:avLst/>
            </a:prstGeom>
            <a:solidFill>
              <a:srgbClr val="FFEED5"/>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50000"/>
                </a:lnSpc>
              </a:pPr>
              <a:r>
                <a:rPr lang="en-GB">
                  <a:latin typeface="Arial" panose="020B0604020202020204" pitchFamily="34" charset="0"/>
                </a:rPr>
                <a:t>-</a:t>
              </a:r>
            </a:p>
          </p:txBody>
        </p:sp>
        <p:sp>
          <p:nvSpPr>
            <p:cNvPr id="48182" name="Text Box 22"/>
            <p:cNvSpPr txBox="1">
              <a:spLocks noChangeArrowheads="1"/>
            </p:cNvSpPr>
            <p:nvPr/>
          </p:nvSpPr>
          <p:spPr bwMode="auto">
            <a:xfrm>
              <a:off x="3188" y="1814"/>
              <a:ext cx="862" cy="205"/>
            </a:xfrm>
            <a:prstGeom prst="rect">
              <a:avLst/>
            </a:prstGeom>
            <a:solidFill>
              <a:srgbClr val="FFEED5"/>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50000"/>
                </a:lnSpc>
              </a:pPr>
              <a:r>
                <a:rPr lang="en-GB">
                  <a:latin typeface="Arial" panose="020B0604020202020204" pitchFamily="34" charset="0"/>
                </a:rPr>
                <a:t>-</a:t>
              </a:r>
            </a:p>
          </p:txBody>
        </p:sp>
        <p:grpSp>
          <p:nvGrpSpPr>
            <p:cNvPr id="48183" name="Group 23"/>
            <p:cNvGrpSpPr>
              <a:grpSpLocks/>
            </p:cNvGrpSpPr>
            <p:nvPr/>
          </p:nvGrpSpPr>
          <p:grpSpPr bwMode="auto">
            <a:xfrm>
              <a:off x="4060" y="1809"/>
              <a:ext cx="862" cy="210"/>
              <a:chOff x="4060" y="1809"/>
              <a:chExt cx="862" cy="210"/>
            </a:xfrm>
          </p:grpSpPr>
          <p:sp>
            <p:nvSpPr>
              <p:cNvPr id="48184" name="Text Box 24"/>
              <p:cNvSpPr txBox="1">
                <a:spLocks noChangeArrowheads="1"/>
              </p:cNvSpPr>
              <p:nvPr/>
            </p:nvSpPr>
            <p:spPr bwMode="auto">
              <a:xfrm>
                <a:off x="4060" y="1814"/>
                <a:ext cx="862" cy="205"/>
              </a:xfrm>
              <a:prstGeom prst="rect">
                <a:avLst/>
              </a:prstGeom>
              <a:solidFill>
                <a:srgbClr val="FFEED5"/>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50000"/>
                  </a:lnSpc>
                </a:pPr>
                <a:endParaRPr lang="en-US">
                  <a:latin typeface="Arial" panose="020B0604020202020204" pitchFamily="34" charset="0"/>
                </a:endParaRPr>
              </a:p>
            </p:txBody>
          </p:sp>
          <p:pic>
            <p:nvPicPr>
              <p:cNvPr id="48185" name="Picture 25" descr="MCj0441310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3" y="1809"/>
                <a:ext cx="202"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86074" name="Text Box 26"/>
          <p:cNvSpPr txBox="1">
            <a:spLocks noChangeArrowheads="1"/>
          </p:cNvSpPr>
          <p:nvPr/>
        </p:nvSpPr>
        <p:spPr bwMode="auto">
          <a:xfrm>
            <a:off x="5664219" y="3913188"/>
            <a:ext cx="2097049" cy="200696"/>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800">
                <a:solidFill>
                  <a:schemeClr val="bg2"/>
                </a:solidFill>
                <a:latin typeface="Arial" panose="020B0604020202020204" pitchFamily="34" charset="0"/>
              </a:rPr>
              <a:t>* According to the professional judgement</a:t>
            </a:r>
          </a:p>
        </p:txBody>
      </p:sp>
      <p:grpSp>
        <p:nvGrpSpPr>
          <p:cNvPr id="386075" name="Group 27"/>
          <p:cNvGrpSpPr>
            <a:grpSpLocks/>
          </p:cNvGrpSpPr>
          <p:nvPr/>
        </p:nvGrpSpPr>
        <p:grpSpPr bwMode="auto">
          <a:xfrm>
            <a:off x="1306513" y="3217863"/>
            <a:ext cx="6507162" cy="330200"/>
            <a:chOff x="823" y="2027"/>
            <a:chExt cx="4099" cy="208"/>
          </a:xfrm>
        </p:grpSpPr>
        <p:sp>
          <p:nvSpPr>
            <p:cNvPr id="48171" name="Text Box 28"/>
            <p:cNvSpPr txBox="1">
              <a:spLocks noChangeArrowheads="1"/>
            </p:cNvSpPr>
            <p:nvPr/>
          </p:nvSpPr>
          <p:spPr bwMode="auto">
            <a:xfrm>
              <a:off x="823" y="2030"/>
              <a:ext cx="1480" cy="205"/>
            </a:xfrm>
            <a:prstGeom prst="rect">
              <a:avLst/>
            </a:prstGeom>
            <a:solidFill>
              <a:srgbClr val="FFE3B9"/>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lnSpc>
                  <a:spcPct val="50000"/>
                </a:lnSpc>
              </a:pPr>
              <a:r>
                <a:rPr lang="en-GB">
                  <a:latin typeface="Arial" panose="020B0604020202020204" pitchFamily="34" charset="0"/>
                </a:rPr>
                <a:t>Additional</a:t>
              </a:r>
            </a:p>
          </p:txBody>
        </p:sp>
        <p:sp>
          <p:nvSpPr>
            <p:cNvPr id="48172" name="Text Box 29"/>
            <p:cNvSpPr txBox="1">
              <a:spLocks noChangeArrowheads="1"/>
            </p:cNvSpPr>
            <p:nvPr/>
          </p:nvSpPr>
          <p:spPr bwMode="auto">
            <a:xfrm>
              <a:off x="2316" y="2030"/>
              <a:ext cx="862" cy="205"/>
            </a:xfrm>
            <a:prstGeom prst="rect">
              <a:avLst/>
            </a:prstGeom>
            <a:solidFill>
              <a:srgbClr val="FFE3B9"/>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50000"/>
                </a:lnSpc>
              </a:pPr>
              <a:r>
                <a:rPr lang="en-GB">
                  <a:latin typeface="Arial" panose="020B0604020202020204" pitchFamily="34" charset="0"/>
                </a:rPr>
                <a:t>-</a:t>
              </a:r>
            </a:p>
          </p:txBody>
        </p:sp>
        <p:grpSp>
          <p:nvGrpSpPr>
            <p:cNvPr id="48173" name="Group 30"/>
            <p:cNvGrpSpPr>
              <a:grpSpLocks/>
            </p:cNvGrpSpPr>
            <p:nvPr/>
          </p:nvGrpSpPr>
          <p:grpSpPr bwMode="auto">
            <a:xfrm>
              <a:off x="3188" y="2030"/>
              <a:ext cx="862" cy="205"/>
              <a:chOff x="3188" y="2030"/>
              <a:chExt cx="862" cy="205"/>
            </a:xfrm>
          </p:grpSpPr>
          <p:sp>
            <p:nvSpPr>
              <p:cNvPr id="48178" name="Text Box 31"/>
              <p:cNvSpPr txBox="1">
                <a:spLocks noChangeArrowheads="1"/>
              </p:cNvSpPr>
              <p:nvPr/>
            </p:nvSpPr>
            <p:spPr bwMode="auto">
              <a:xfrm>
                <a:off x="3188" y="2030"/>
                <a:ext cx="862" cy="205"/>
              </a:xfrm>
              <a:prstGeom prst="rect">
                <a:avLst/>
              </a:prstGeom>
              <a:solidFill>
                <a:srgbClr val="FFE3B9"/>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50000"/>
                  </a:lnSpc>
                </a:pPr>
                <a:endParaRPr lang="en-US">
                  <a:latin typeface="Arial" panose="020B0604020202020204" pitchFamily="34" charset="0"/>
                </a:endParaRPr>
              </a:p>
            </p:txBody>
          </p:sp>
          <p:pic>
            <p:nvPicPr>
              <p:cNvPr id="48179" name="Picture 32" descr="MCj0441310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7" y="2030"/>
                <a:ext cx="202"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8174" name="Group 33"/>
            <p:cNvGrpSpPr>
              <a:grpSpLocks/>
            </p:cNvGrpSpPr>
            <p:nvPr/>
          </p:nvGrpSpPr>
          <p:grpSpPr bwMode="auto">
            <a:xfrm>
              <a:off x="4060" y="2027"/>
              <a:ext cx="862" cy="208"/>
              <a:chOff x="4060" y="2027"/>
              <a:chExt cx="862" cy="208"/>
            </a:xfrm>
          </p:grpSpPr>
          <p:sp>
            <p:nvSpPr>
              <p:cNvPr id="48175" name="Text Box 34"/>
              <p:cNvSpPr txBox="1">
                <a:spLocks noChangeArrowheads="1"/>
              </p:cNvSpPr>
              <p:nvPr/>
            </p:nvSpPr>
            <p:spPr bwMode="auto">
              <a:xfrm>
                <a:off x="4060" y="2030"/>
                <a:ext cx="862" cy="205"/>
              </a:xfrm>
              <a:prstGeom prst="rect">
                <a:avLst/>
              </a:prstGeom>
              <a:solidFill>
                <a:srgbClr val="FFE3B9"/>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50000"/>
                  </a:lnSpc>
                </a:pPr>
                <a:endParaRPr lang="en-US">
                  <a:latin typeface="Arial" panose="020B0604020202020204" pitchFamily="34" charset="0"/>
                </a:endParaRPr>
              </a:p>
            </p:txBody>
          </p:sp>
          <p:sp>
            <p:nvSpPr>
              <p:cNvPr id="48176" name="Text Box 35"/>
              <p:cNvSpPr txBox="1">
                <a:spLocks noChangeArrowheads="1"/>
              </p:cNvSpPr>
              <p:nvPr/>
            </p:nvSpPr>
            <p:spPr bwMode="auto">
              <a:xfrm>
                <a:off x="4540" y="2033"/>
                <a:ext cx="161" cy="178"/>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a:solidFill>
                      <a:schemeClr val="bg2"/>
                    </a:solidFill>
                    <a:latin typeface="Arial" panose="020B0604020202020204" pitchFamily="34" charset="0"/>
                  </a:rPr>
                  <a:t>*</a:t>
                </a:r>
              </a:p>
            </p:txBody>
          </p:sp>
          <p:pic>
            <p:nvPicPr>
              <p:cNvPr id="48177" name="Picture 36" descr="MCj0441310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3" y="2027"/>
                <a:ext cx="202"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86085" name="Line 37"/>
          <p:cNvSpPr>
            <a:spLocks noChangeShapeType="1"/>
          </p:cNvSpPr>
          <p:nvPr/>
        </p:nvSpPr>
        <p:spPr bwMode="auto">
          <a:xfrm>
            <a:off x="1303338" y="5180013"/>
            <a:ext cx="6510337" cy="0"/>
          </a:xfrm>
          <a:prstGeom prst="line">
            <a:avLst/>
          </a:prstGeom>
          <a:noFill/>
          <a:ln w="1905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GB">
              <a:latin typeface="Arial" panose="020B0604020202020204" pitchFamily="34" charset="0"/>
            </a:endParaRPr>
          </a:p>
        </p:txBody>
      </p:sp>
      <p:sp>
        <p:nvSpPr>
          <p:cNvPr id="386086" name="Text Box 38"/>
          <p:cNvSpPr txBox="1">
            <a:spLocks noChangeArrowheads="1"/>
          </p:cNvSpPr>
          <p:nvPr/>
        </p:nvSpPr>
        <p:spPr bwMode="auto">
          <a:xfrm>
            <a:off x="3679825" y="4892675"/>
            <a:ext cx="1365250" cy="288925"/>
          </a:xfrm>
          <a:prstGeom prst="rect">
            <a:avLst/>
          </a:prstGeom>
          <a:gradFill rotWithShape="1">
            <a:gsLst>
              <a:gs pos="0">
                <a:srgbClr val="FFC775"/>
              </a:gs>
              <a:gs pos="100000">
                <a:srgbClr val="FF9900"/>
              </a:gs>
            </a:gsLst>
            <a:lin ang="5400000" scaled="1"/>
          </a:gradFill>
          <a:ln w="9525" algn="ctr">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a:solidFill>
                  <a:schemeClr val="bg1"/>
                </a:solidFill>
                <a:latin typeface="Arial" panose="020B0604020202020204" pitchFamily="34" charset="0"/>
              </a:rPr>
              <a:t>Initial</a:t>
            </a:r>
          </a:p>
        </p:txBody>
      </p:sp>
      <p:sp>
        <p:nvSpPr>
          <p:cNvPr id="386087" name="Text Box 39"/>
          <p:cNvSpPr txBox="1">
            <a:spLocks noChangeArrowheads="1"/>
          </p:cNvSpPr>
          <p:nvPr/>
        </p:nvSpPr>
        <p:spPr bwMode="auto">
          <a:xfrm>
            <a:off x="5064125" y="4892675"/>
            <a:ext cx="1365250" cy="288925"/>
          </a:xfrm>
          <a:prstGeom prst="rect">
            <a:avLst/>
          </a:prstGeom>
          <a:gradFill rotWithShape="1">
            <a:gsLst>
              <a:gs pos="0">
                <a:srgbClr val="FFC775"/>
              </a:gs>
              <a:gs pos="100000">
                <a:srgbClr val="FF9900"/>
              </a:gs>
            </a:gsLst>
            <a:lin ang="5400000" scaled="1"/>
          </a:gradFill>
          <a:ln w="9525" algn="ctr">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a:solidFill>
                  <a:schemeClr val="bg1"/>
                </a:solidFill>
                <a:latin typeface="Arial" panose="020B0604020202020204" pitchFamily="34" charset="0"/>
              </a:rPr>
              <a:t>MD</a:t>
            </a:r>
          </a:p>
        </p:txBody>
      </p:sp>
      <p:sp>
        <p:nvSpPr>
          <p:cNvPr id="386088" name="Text Box 40"/>
          <p:cNvSpPr txBox="1">
            <a:spLocks noChangeArrowheads="1"/>
          </p:cNvSpPr>
          <p:nvPr/>
        </p:nvSpPr>
        <p:spPr bwMode="auto">
          <a:xfrm>
            <a:off x="6448425" y="4892675"/>
            <a:ext cx="1365250" cy="288925"/>
          </a:xfrm>
          <a:prstGeom prst="rect">
            <a:avLst/>
          </a:prstGeom>
          <a:gradFill rotWithShape="1">
            <a:gsLst>
              <a:gs pos="0">
                <a:srgbClr val="FFC775"/>
              </a:gs>
              <a:gs pos="100000">
                <a:srgbClr val="FF9900"/>
              </a:gs>
            </a:gsLst>
            <a:lin ang="5400000" scaled="1"/>
          </a:gradFill>
          <a:ln w="9525" algn="ctr">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a:solidFill>
                  <a:schemeClr val="bg1"/>
                </a:solidFill>
                <a:latin typeface="Arial" panose="020B0604020202020204" pitchFamily="34" charset="0"/>
              </a:rPr>
              <a:t>EI</a:t>
            </a:r>
          </a:p>
        </p:txBody>
      </p:sp>
      <p:grpSp>
        <p:nvGrpSpPr>
          <p:cNvPr id="386089" name="Group 41"/>
          <p:cNvGrpSpPr>
            <a:grpSpLocks/>
          </p:cNvGrpSpPr>
          <p:nvPr/>
        </p:nvGrpSpPr>
        <p:grpSpPr bwMode="auto">
          <a:xfrm>
            <a:off x="1306513" y="5565775"/>
            <a:ext cx="6507162" cy="325438"/>
            <a:chOff x="823" y="3506"/>
            <a:chExt cx="4099" cy="205"/>
          </a:xfrm>
        </p:grpSpPr>
        <p:sp>
          <p:nvSpPr>
            <p:cNvPr id="48165" name="Text Box 42"/>
            <p:cNvSpPr txBox="1">
              <a:spLocks noChangeArrowheads="1"/>
            </p:cNvSpPr>
            <p:nvPr/>
          </p:nvSpPr>
          <p:spPr bwMode="auto">
            <a:xfrm>
              <a:off x="823" y="3506"/>
              <a:ext cx="1480" cy="205"/>
            </a:xfrm>
            <a:prstGeom prst="rect">
              <a:avLst/>
            </a:prstGeom>
            <a:solidFill>
              <a:srgbClr val="FFE3B9"/>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lnSpc>
                  <a:spcPct val="50000"/>
                </a:lnSpc>
              </a:pPr>
              <a:r>
                <a:rPr lang="en-GB">
                  <a:latin typeface="Arial" panose="020B0604020202020204" pitchFamily="34" charset="0"/>
                </a:rPr>
                <a:t>Additional</a:t>
              </a:r>
            </a:p>
          </p:txBody>
        </p:sp>
        <p:sp>
          <p:nvSpPr>
            <p:cNvPr id="48166" name="Text Box 43"/>
            <p:cNvSpPr txBox="1">
              <a:spLocks noChangeArrowheads="1"/>
            </p:cNvSpPr>
            <p:nvPr/>
          </p:nvSpPr>
          <p:spPr bwMode="auto">
            <a:xfrm>
              <a:off x="2316" y="3506"/>
              <a:ext cx="862" cy="205"/>
            </a:xfrm>
            <a:prstGeom prst="rect">
              <a:avLst/>
            </a:prstGeom>
            <a:solidFill>
              <a:srgbClr val="FFE3B9"/>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50000"/>
                </a:lnSpc>
              </a:pPr>
              <a:r>
                <a:rPr lang="en-GB">
                  <a:latin typeface="Arial" panose="020B0604020202020204" pitchFamily="34" charset="0"/>
                </a:rPr>
                <a:t>-</a:t>
              </a:r>
            </a:p>
          </p:txBody>
        </p:sp>
        <p:grpSp>
          <p:nvGrpSpPr>
            <p:cNvPr id="48167" name="Group 44"/>
            <p:cNvGrpSpPr>
              <a:grpSpLocks/>
            </p:cNvGrpSpPr>
            <p:nvPr/>
          </p:nvGrpSpPr>
          <p:grpSpPr bwMode="auto">
            <a:xfrm>
              <a:off x="3188" y="3506"/>
              <a:ext cx="862" cy="205"/>
              <a:chOff x="3188" y="3506"/>
              <a:chExt cx="862" cy="205"/>
            </a:xfrm>
          </p:grpSpPr>
          <p:sp>
            <p:nvSpPr>
              <p:cNvPr id="48169" name="Text Box 45"/>
              <p:cNvSpPr txBox="1">
                <a:spLocks noChangeArrowheads="1"/>
              </p:cNvSpPr>
              <p:nvPr/>
            </p:nvSpPr>
            <p:spPr bwMode="auto">
              <a:xfrm>
                <a:off x="3188" y="3506"/>
                <a:ext cx="862" cy="205"/>
              </a:xfrm>
              <a:prstGeom prst="rect">
                <a:avLst/>
              </a:prstGeom>
              <a:solidFill>
                <a:srgbClr val="FFE3B9"/>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50000"/>
                  </a:lnSpc>
                </a:pPr>
                <a:endParaRPr lang="en-US">
                  <a:latin typeface="Arial" panose="020B0604020202020204" pitchFamily="34" charset="0"/>
                </a:endParaRPr>
              </a:p>
            </p:txBody>
          </p:sp>
          <p:pic>
            <p:nvPicPr>
              <p:cNvPr id="48170" name="Picture 46" descr="MCj0441310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7" y="3506"/>
                <a:ext cx="202"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8168" name="Text Box 47"/>
            <p:cNvSpPr txBox="1">
              <a:spLocks noChangeArrowheads="1"/>
            </p:cNvSpPr>
            <p:nvPr/>
          </p:nvSpPr>
          <p:spPr bwMode="auto">
            <a:xfrm>
              <a:off x="4060" y="3506"/>
              <a:ext cx="862" cy="205"/>
            </a:xfrm>
            <a:prstGeom prst="rect">
              <a:avLst/>
            </a:prstGeom>
            <a:solidFill>
              <a:srgbClr val="FFE3B9"/>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50000"/>
                </a:lnSpc>
              </a:pPr>
              <a:r>
                <a:rPr lang="en-GB">
                  <a:latin typeface="Arial" panose="020B0604020202020204" pitchFamily="34" charset="0"/>
                </a:rPr>
                <a:t>-</a:t>
              </a:r>
            </a:p>
          </p:txBody>
        </p:sp>
      </p:grpSp>
      <p:grpSp>
        <p:nvGrpSpPr>
          <p:cNvPr id="386096" name="Group 48"/>
          <p:cNvGrpSpPr>
            <a:grpSpLocks/>
          </p:cNvGrpSpPr>
          <p:nvPr/>
        </p:nvGrpSpPr>
        <p:grpSpPr bwMode="auto">
          <a:xfrm>
            <a:off x="1304925" y="5900738"/>
            <a:ext cx="6508750" cy="365125"/>
            <a:chOff x="822" y="3717"/>
            <a:chExt cx="4100" cy="230"/>
          </a:xfrm>
        </p:grpSpPr>
        <p:sp>
          <p:nvSpPr>
            <p:cNvPr id="48158" name="Text Box 49"/>
            <p:cNvSpPr txBox="1">
              <a:spLocks noChangeArrowheads="1"/>
            </p:cNvSpPr>
            <p:nvPr/>
          </p:nvSpPr>
          <p:spPr bwMode="auto">
            <a:xfrm>
              <a:off x="823" y="3722"/>
              <a:ext cx="1480" cy="205"/>
            </a:xfrm>
            <a:prstGeom prst="rect">
              <a:avLst/>
            </a:prstGeom>
            <a:solidFill>
              <a:srgbClr val="FFE3B9"/>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lnSpc>
                  <a:spcPct val="50000"/>
                </a:lnSpc>
              </a:pPr>
              <a:r>
                <a:rPr lang="en-GB">
                  <a:latin typeface="Arial" panose="020B0604020202020204" pitchFamily="34" charset="0"/>
                </a:rPr>
                <a:t>Periodic + Additional</a:t>
              </a:r>
            </a:p>
          </p:txBody>
        </p:sp>
        <p:sp>
          <p:nvSpPr>
            <p:cNvPr id="48159" name="Text Box 50"/>
            <p:cNvSpPr txBox="1">
              <a:spLocks noChangeArrowheads="1"/>
            </p:cNvSpPr>
            <p:nvPr/>
          </p:nvSpPr>
          <p:spPr bwMode="auto">
            <a:xfrm>
              <a:off x="2316" y="3722"/>
              <a:ext cx="862" cy="205"/>
            </a:xfrm>
            <a:prstGeom prst="rect">
              <a:avLst/>
            </a:prstGeom>
            <a:solidFill>
              <a:srgbClr val="FFE3B9"/>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50000"/>
                </a:lnSpc>
              </a:pPr>
              <a:r>
                <a:rPr lang="en-GB">
                  <a:latin typeface="Arial" panose="020B0604020202020204" pitchFamily="34" charset="0"/>
                </a:rPr>
                <a:t>-</a:t>
              </a:r>
            </a:p>
          </p:txBody>
        </p:sp>
        <p:sp>
          <p:nvSpPr>
            <p:cNvPr id="48160" name="Text Box 51"/>
            <p:cNvSpPr txBox="1">
              <a:spLocks noChangeArrowheads="1"/>
            </p:cNvSpPr>
            <p:nvPr/>
          </p:nvSpPr>
          <p:spPr bwMode="auto">
            <a:xfrm>
              <a:off x="4060" y="3722"/>
              <a:ext cx="862" cy="205"/>
            </a:xfrm>
            <a:prstGeom prst="rect">
              <a:avLst/>
            </a:prstGeom>
            <a:solidFill>
              <a:srgbClr val="FFE3B9"/>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50000"/>
                </a:lnSpc>
              </a:pPr>
              <a:r>
                <a:rPr lang="en-GB">
                  <a:latin typeface="Arial" panose="020B0604020202020204" pitchFamily="34" charset="0"/>
                </a:rPr>
                <a:t>-</a:t>
              </a:r>
            </a:p>
          </p:txBody>
        </p:sp>
        <p:sp>
          <p:nvSpPr>
            <p:cNvPr id="48161" name="Line 52"/>
            <p:cNvSpPr>
              <a:spLocks noChangeShapeType="1"/>
            </p:cNvSpPr>
            <p:nvPr/>
          </p:nvSpPr>
          <p:spPr bwMode="auto">
            <a:xfrm>
              <a:off x="822" y="3947"/>
              <a:ext cx="4100" cy="0"/>
            </a:xfrm>
            <a:prstGeom prst="line">
              <a:avLst/>
            </a:prstGeom>
            <a:noFill/>
            <a:ln w="1905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GB">
                <a:latin typeface="Arial" panose="020B0604020202020204" pitchFamily="34" charset="0"/>
              </a:endParaRPr>
            </a:p>
          </p:txBody>
        </p:sp>
        <p:grpSp>
          <p:nvGrpSpPr>
            <p:cNvPr id="48162" name="Group 53"/>
            <p:cNvGrpSpPr>
              <a:grpSpLocks/>
            </p:cNvGrpSpPr>
            <p:nvPr/>
          </p:nvGrpSpPr>
          <p:grpSpPr bwMode="auto">
            <a:xfrm>
              <a:off x="3188" y="3717"/>
              <a:ext cx="862" cy="210"/>
              <a:chOff x="3188" y="3717"/>
              <a:chExt cx="862" cy="210"/>
            </a:xfrm>
          </p:grpSpPr>
          <p:sp>
            <p:nvSpPr>
              <p:cNvPr id="48163" name="Text Box 54"/>
              <p:cNvSpPr txBox="1">
                <a:spLocks noChangeArrowheads="1"/>
              </p:cNvSpPr>
              <p:nvPr/>
            </p:nvSpPr>
            <p:spPr bwMode="auto">
              <a:xfrm>
                <a:off x="3188" y="3722"/>
                <a:ext cx="862" cy="205"/>
              </a:xfrm>
              <a:prstGeom prst="rect">
                <a:avLst/>
              </a:prstGeom>
              <a:solidFill>
                <a:srgbClr val="FFE3B9"/>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50000"/>
                  </a:lnSpc>
                </a:pPr>
                <a:endParaRPr lang="en-US">
                  <a:latin typeface="Arial" panose="020B0604020202020204" pitchFamily="34" charset="0"/>
                </a:endParaRPr>
              </a:p>
            </p:txBody>
          </p:sp>
          <p:pic>
            <p:nvPicPr>
              <p:cNvPr id="48164" name="Picture 55" descr="MCj0441310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8" y="3717"/>
                <a:ext cx="202"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386104" name="Group 56"/>
          <p:cNvGrpSpPr>
            <a:grpSpLocks/>
          </p:cNvGrpSpPr>
          <p:nvPr/>
        </p:nvGrpSpPr>
        <p:grpSpPr bwMode="auto">
          <a:xfrm>
            <a:off x="1306513" y="5213350"/>
            <a:ext cx="6507162" cy="334963"/>
            <a:chOff x="823" y="3284"/>
            <a:chExt cx="4099" cy="211"/>
          </a:xfrm>
        </p:grpSpPr>
        <p:sp>
          <p:nvSpPr>
            <p:cNvPr id="48150" name="Text Box 57"/>
            <p:cNvSpPr txBox="1">
              <a:spLocks noChangeArrowheads="1"/>
            </p:cNvSpPr>
            <p:nvPr/>
          </p:nvSpPr>
          <p:spPr bwMode="auto">
            <a:xfrm>
              <a:off x="823" y="3290"/>
              <a:ext cx="1480" cy="205"/>
            </a:xfrm>
            <a:prstGeom prst="rect">
              <a:avLst/>
            </a:prstGeom>
            <a:solidFill>
              <a:srgbClr val="FFEED5"/>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lnSpc>
                  <a:spcPct val="50000"/>
                </a:lnSpc>
              </a:pPr>
              <a:r>
                <a:rPr lang="en-GB">
                  <a:latin typeface="Arial" panose="020B0604020202020204" pitchFamily="34" charset="0"/>
                </a:rPr>
                <a:t>Periodic</a:t>
              </a:r>
            </a:p>
          </p:txBody>
        </p:sp>
        <p:sp>
          <p:nvSpPr>
            <p:cNvPr id="48151" name="Text Box 58"/>
            <p:cNvSpPr txBox="1">
              <a:spLocks noChangeArrowheads="1"/>
            </p:cNvSpPr>
            <p:nvPr/>
          </p:nvSpPr>
          <p:spPr bwMode="auto">
            <a:xfrm>
              <a:off x="4060" y="3290"/>
              <a:ext cx="862" cy="205"/>
            </a:xfrm>
            <a:prstGeom prst="rect">
              <a:avLst/>
            </a:prstGeom>
            <a:solidFill>
              <a:srgbClr val="FFEED5"/>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50000"/>
                </a:lnSpc>
              </a:pPr>
              <a:r>
                <a:rPr lang="en-GB">
                  <a:latin typeface="Arial" panose="020B0604020202020204" pitchFamily="34" charset="0"/>
                </a:rPr>
                <a:t>-</a:t>
              </a:r>
            </a:p>
          </p:txBody>
        </p:sp>
        <p:grpSp>
          <p:nvGrpSpPr>
            <p:cNvPr id="48152" name="Group 59"/>
            <p:cNvGrpSpPr>
              <a:grpSpLocks/>
            </p:cNvGrpSpPr>
            <p:nvPr/>
          </p:nvGrpSpPr>
          <p:grpSpPr bwMode="auto">
            <a:xfrm>
              <a:off x="2316" y="3285"/>
              <a:ext cx="862" cy="210"/>
              <a:chOff x="2316" y="3285"/>
              <a:chExt cx="862" cy="210"/>
            </a:xfrm>
          </p:grpSpPr>
          <p:sp>
            <p:nvSpPr>
              <p:cNvPr id="48156" name="Text Box 60"/>
              <p:cNvSpPr txBox="1">
                <a:spLocks noChangeArrowheads="1"/>
              </p:cNvSpPr>
              <p:nvPr/>
            </p:nvSpPr>
            <p:spPr bwMode="auto">
              <a:xfrm>
                <a:off x="2316" y="3290"/>
                <a:ext cx="862" cy="205"/>
              </a:xfrm>
              <a:prstGeom prst="rect">
                <a:avLst/>
              </a:prstGeom>
              <a:solidFill>
                <a:srgbClr val="FFEED5"/>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50000"/>
                  </a:lnSpc>
                </a:pPr>
                <a:endParaRPr lang="en-US">
                  <a:latin typeface="Arial" panose="020B0604020202020204" pitchFamily="34" charset="0"/>
                </a:endParaRPr>
              </a:p>
            </p:txBody>
          </p:sp>
          <p:pic>
            <p:nvPicPr>
              <p:cNvPr id="48157" name="Picture 61" descr="MCj0441310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31" y="3285"/>
                <a:ext cx="202"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8153" name="Group 62"/>
            <p:cNvGrpSpPr>
              <a:grpSpLocks/>
            </p:cNvGrpSpPr>
            <p:nvPr/>
          </p:nvGrpSpPr>
          <p:grpSpPr bwMode="auto">
            <a:xfrm>
              <a:off x="3188" y="3284"/>
              <a:ext cx="862" cy="211"/>
              <a:chOff x="3188" y="3284"/>
              <a:chExt cx="862" cy="211"/>
            </a:xfrm>
          </p:grpSpPr>
          <p:sp>
            <p:nvSpPr>
              <p:cNvPr id="48154" name="Text Box 63"/>
              <p:cNvSpPr txBox="1">
                <a:spLocks noChangeArrowheads="1"/>
              </p:cNvSpPr>
              <p:nvPr/>
            </p:nvSpPr>
            <p:spPr bwMode="auto">
              <a:xfrm>
                <a:off x="3188" y="3290"/>
                <a:ext cx="862" cy="205"/>
              </a:xfrm>
              <a:prstGeom prst="rect">
                <a:avLst/>
              </a:prstGeom>
              <a:solidFill>
                <a:srgbClr val="FFEED5"/>
              </a:solidFill>
              <a:ln>
                <a:noFill/>
              </a:ln>
              <a:effectLst/>
              <a:extLst>
                <a:ext uri="{91240B29-F687-4F45-9708-019B960494DF}">
                  <a14:hiddenLine xmlns:a14="http://schemas.microsoft.com/office/drawing/2010/main" w="9525" algn="ctr">
                    <a:solidFill>
                      <a:srgbClr val="FFC97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44000" bIns="72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50000"/>
                  </a:lnSpc>
                </a:pPr>
                <a:endParaRPr lang="en-US">
                  <a:latin typeface="Arial" panose="020B0604020202020204" pitchFamily="34" charset="0"/>
                </a:endParaRPr>
              </a:p>
            </p:txBody>
          </p:sp>
          <p:pic>
            <p:nvPicPr>
              <p:cNvPr id="48155" name="Picture 64" descr="MCj0441310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7" y="3284"/>
                <a:ext cx="202"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86052"/>
                                        </p:tgtEl>
                                        <p:attrNameLst>
                                          <p:attrName>style.visibility</p:attrName>
                                        </p:attrNameLst>
                                      </p:cBhvr>
                                      <p:to>
                                        <p:strVal val="visible"/>
                                      </p:to>
                                    </p:set>
                                    <p:anim calcmode="discrete" valueType="clr">
                                      <p:cBhvr override="childStyle">
                                        <p:cTn id="7" dur="80"/>
                                        <p:tgtEl>
                                          <p:spTgt spid="386052"/>
                                        </p:tgtEl>
                                        <p:attrNameLst>
                                          <p:attrName>style.color</p:attrName>
                                        </p:attrNameLst>
                                      </p:cBhvr>
                                      <p:tavLst>
                                        <p:tav tm="0">
                                          <p:val>
                                            <p:clrVal>
                                              <a:schemeClr val="bg1"/>
                                            </p:clrVal>
                                          </p:val>
                                        </p:tav>
                                        <p:tav tm="50000">
                                          <p:val>
                                            <p:clrVal>
                                              <a:schemeClr val="bg1"/>
                                            </p:clrVal>
                                          </p:val>
                                        </p:tav>
                                      </p:tavLst>
                                    </p:anim>
                                    <p:anim calcmode="discrete" valueType="clr">
                                      <p:cBhvr>
                                        <p:cTn id="8" dur="80"/>
                                        <p:tgtEl>
                                          <p:spTgt spid="386052"/>
                                        </p:tgtEl>
                                        <p:attrNameLst>
                                          <p:attrName>fillcolor</p:attrName>
                                        </p:attrNameLst>
                                      </p:cBhvr>
                                      <p:tavLst>
                                        <p:tav tm="0">
                                          <p:val>
                                            <p:clrVal>
                                              <a:schemeClr val="accent2"/>
                                            </p:clrVal>
                                          </p:val>
                                        </p:tav>
                                        <p:tav tm="50000">
                                          <p:val>
                                            <p:clrVal>
                                              <a:schemeClr val="hlink"/>
                                            </p:clrVal>
                                          </p:val>
                                        </p:tav>
                                      </p:tavLst>
                                    </p:anim>
                                    <p:set>
                                      <p:cBhvr>
                                        <p:cTn id="9" dur="80"/>
                                        <p:tgtEl>
                                          <p:spTgt spid="386052"/>
                                        </p:tgtEl>
                                        <p:attrNameLst>
                                          <p:attrName>fill.type</p:attrName>
                                        </p:attrNameLst>
                                      </p:cBhvr>
                                      <p:to>
                                        <p:strVal val="solid"/>
                                      </p:to>
                                    </p:set>
                                  </p:childTnLst>
                                </p:cTn>
                              </p:par>
                            </p:childTnLst>
                          </p:cTn>
                        </p:par>
                        <p:par>
                          <p:cTn id="10" fill="hold" nodeType="afterGroup">
                            <p:stCondLst>
                              <p:cond delay="1320"/>
                            </p:stCondLst>
                            <p:childTnLst>
                              <p:par>
                                <p:cTn id="11" presetID="22" presetClass="entr" presetSubtype="8" fill="hold" grpId="0" nodeType="afterEffect">
                                  <p:stCondLst>
                                    <p:cond delay="0"/>
                                  </p:stCondLst>
                                  <p:childTnLst>
                                    <p:set>
                                      <p:cBhvr>
                                        <p:cTn id="12" dur="1" fill="hold">
                                          <p:stCondLst>
                                            <p:cond delay="0"/>
                                          </p:stCondLst>
                                        </p:cTn>
                                        <p:tgtEl>
                                          <p:spTgt spid="386050"/>
                                        </p:tgtEl>
                                        <p:attrNameLst>
                                          <p:attrName>style.visibility</p:attrName>
                                        </p:attrNameLst>
                                      </p:cBhvr>
                                      <p:to>
                                        <p:strVal val="visible"/>
                                      </p:to>
                                    </p:set>
                                    <p:animEffect transition="in" filter="wipe(left)">
                                      <p:cBhvr>
                                        <p:cTn id="13" dur="500"/>
                                        <p:tgtEl>
                                          <p:spTgt spid="386050"/>
                                        </p:tgtEl>
                                      </p:cBhvr>
                                    </p:animEffect>
                                  </p:childTnLst>
                                </p:cTn>
                              </p:par>
                            </p:childTnLst>
                          </p:cTn>
                        </p:par>
                        <p:par>
                          <p:cTn id="14" fill="hold" nodeType="afterGroup">
                            <p:stCondLst>
                              <p:cond delay="1820"/>
                            </p:stCondLst>
                            <p:childTnLst>
                              <p:par>
                                <p:cTn id="15" presetID="22" presetClass="entr" presetSubtype="4" fill="hold" grpId="0" nodeType="afterEffect">
                                  <p:stCondLst>
                                    <p:cond delay="0"/>
                                  </p:stCondLst>
                                  <p:childTnLst>
                                    <p:set>
                                      <p:cBhvr>
                                        <p:cTn id="16" dur="1" fill="hold">
                                          <p:stCondLst>
                                            <p:cond delay="0"/>
                                          </p:stCondLst>
                                        </p:cTn>
                                        <p:tgtEl>
                                          <p:spTgt spid="386055"/>
                                        </p:tgtEl>
                                        <p:attrNameLst>
                                          <p:attrName>style.visibility</p:attrName>
                                        </p:attrNameLst>
                                      </p:cBhvr>
                                      <p:to>
                                        <p:strVal val="visible"/>
                                      </p:to>
                                    </p:set>
                                    <p:animEffect transition="in" filter="wipe(down)">
                                      <p:cBhvr>
                                        <p:cTn id="17" dur="500"/>
                                        <p:tgtEl>
                                          <p:spTgt spid="386055"/>
                                        </p:tgtEl>
                                      </p:cBhvr>
                                    </p:animEffect>
                                  </p:childTnLst>
                                </p:cTn>
                              </p:par>
                            </p:childTnLst>
                          </p:cTn>
                        </p:par>
                        <p:par>
                          <p:cTn id="18" fill="hold" nodeType="afterGroup">
                            <p:stCondLst>
                              <p:cond delay="2320"/>
                            </p:stCondLst>
                            <p:childTnLst>
                              <p:par>
                                <p:cTn id="19" presetID="22" presetClass="entr" presetSubtype="4" fill="hold" grpId="0" nodeType="afterEffect">
                                  <p:stCondLst>
                                    <p:cond delay="0"/>
                                  </p:stCondLst>
                                  <p:childTnLst>
                                    <p:set>
                                      <p:cBhvr>
                                        <p:cTn id="20" dur="1" fill="hold">
                                          <p:stCondLst>
                                            <p:cond delay="0"/>
                                          </p:stCondLst>
                                        </p:cTn>
                                        <p:tgtEl>
                                          <p:spTgt spid="386056"/>
                                        </p:tgtEl>
                                        <p:attrNameLst>
                                          <p:attrName>style.visibility</p:attrName>
                                        </p:attrNameLst>
                                      </p:cBhvr>
                                      <p:to>
                                        <p:strVal val="visible"/>
                                      </p:to>
                                    </p:set>
                                    <p:animEffect transition="in" filter="wipe(down)">
                                      <p:cBhvr>
                                        <p:cTn id="21" dur="500"/>
                                        <p:tgtEl>
                                          <p:spTgt spid="386056"/>
                                        </p:tgtEl>
                                      </p:cBhvr>
                                    </p:animEffect>
                                  </p:childTnLst>
                                </p:cTn>
                              </p:par>
                            </p:childTnLst>
                          </p:cTn>
                        </p:par>
                        <p:par>
                          <p:cTn id="22" fill="hold" nodeType="afterGroup">
                            <p:stCondLst>
                              <p:cond delay="2820"/>
                            </p:stCondLst>
                            <p:childTnLst>
                              <p:par>
                                <p:cTn id="23" presetID="22" presetClass="entr" presetSubtype="4" fill="hold" grpId="0" nodeType="afterEffect">
                                  <p:stCondLst>
                                    <p:cond delay="0"/>
                                  </p:stCondLst>
                                  <p:childTnLst>
                                    <p:set>
                                      <p:cBhvr>
                                        <p:cTn id="24" dur="1" fill="hold">
                                          <p:stCondLst>
                                            <p:cond delay="0"/>
                                          </p:stCondLst>
                                        </p:cTn>
                                        <p:tgtEl>
                                          <p:spTgt spid="386057"/>
                                        </p:tgtEl>
                                        <p:attrNameLst>
                                          <p:attrName>style.visibility</p:attrName>
                                        </p:attrNameLst>
                                      </p:cBhvr>
                                      <p:to>
                                        <p:strVal val="visible"/>
                                      </p:to>
                                    </p:set>
                                    <p:animEffect transition="in" filter="wipe(down)">
                                      <p:cBhvr>
                                        <p:cTn id="25" dur="500"/>
                                        <p:tgtEl>
                                          <p:spTgt spid="386057"/>
                                        </p:tgtEl>
                                      </p:cBhvr>
                                    </p:animEffect>
                                  </p:childTnLst>
                                </p:cTn>
                              </p:par>
                            </p:childTnLst>
                          </p:cTn>
                        </p:par>
                        <p:par>
                          <p:cTn id="26" fill="hold" nodeType="afterGroup">
                            <p:stCondLst>
                              <p:cond delay="3320"/>
                            </p:stCondLst>
                            <p:childTnLst>
                              <p:par>
                                <p:cTn id="27" presetID="22" presetClass="entr" presetSubtype="1" fill="hold" nodeType="afterEffect">
                                  <p:stCondLst>
                                    <p:cond delay="0"/>
                                  </p:stCondLst>
                                  <p:childTnLst>
                                    <p:set>
                                      <p:cBhvr>
                                        <p:cTn id="28" dur="1" fill="hold">
                                          <p:stCondLst>
                                            <p:cond delay="0"/>
                                          </p:stCondLst>
                                        </p:cTn>
                                        <p:tgtEl>
                                          <p:spTgt spid="386067"/>
                                        </p:tgtEl>
                                        <p:attrNameLst>
                                          <p:attrName>style.visibility</p:attrName>
                                        </p:attrNameLst>
                                      </p:cBhvr>
                                      <p:to>
                                        <p:strVal val="visible"/>
                                      </p:to>
                                    </p:set>
                                    <p:animEffect transition="in" filter="wipe(up)">
                                      <p:cBhvr>
                                        <p:cTn id="29" dur="500"/>
                                        <p:tgtEl>
                                          <p:spTgt spid="386067"/>
                                        </p:tgtEl>
                                      </p:cBhvr>
                                    </p:animEffect>
                                  </p:childTnLst>
                                </p:cTn>
                              </p:par>
                            </p:childTnLst>
                          </p:cTn>
                        </p:par>
                        <p:par>
                          <p:cTn id="30" fill="hold" nodeType="afterGroup">
                            <p:stCondLst>
                              <p:cond delay="3820"/>
                            </p:stCondLst>
                            <p:childTnLst>
                              <p:par>
                                <p:cTn id="31" presetID="22" presetClass="entr" presetSubtype="1" fill="hold" nodeType="afterEffect">
                                  <p:stCondLst>
                                    <p:cond delay="0"/>
                                  </p:stCondLst>
                                  <p:childTnLst>
                                    <p:set>
                                      <p:cBhvr>
                                        <p:cTn id="32" dur="1" fill="hold">
                                          <p:stCondLst>
                                            <p:cond delay="0"/>
                                          </p:stCondLst>
                                        </p:cTn>
                                        <p:tgtEl>
                                          <p:spTgt spid="386075"/>
                                        </p:tgtEl>
                                        <p:attrNameLst>
                                          <p:attrName>style.visibility</p:attrName>
                                        </p:attrNameLst>
                                      </p:cBhvr>
                                      <p:to>
                                        <p:strVal val="visible"/>
                                      </p:to>
                                    </p:set>
                                    <p:animEffect transition="in" filter="wipe(up)">
                                      <p:cBhvr>
                                        <p:cTn id="33" dur="500"/>
                                        <p:tgtEl>
                                          <p:spTgt spid="386075"/>
                                        </p:tgtEl>
                                      </p:cBhvr>
                                    </p:animEffect>
                                  </p:childTnLst>
                                </p:cTn>
                              </p:par>
                            </p:childTnLst>
                          </p:cTn>
                        </p:par>
                        <p:par>
                          <p:cTn id="34" fill="hold" nodeType="afterGroup">
                            <p:stCondLst>
                              <p:cond delay="4320"/>
                            </p:stCondLst>
                            <p:childTnLst>
                              <p:par>
                                <p:cTn id="35" presetID="22" presetClass="entr" presetSubtype="1" fill="hold" nodeType="afterEffect">
                                  <p:stCondLst>
                                    <p:cond delay="0"/>
                                  </p:stCondLst>
                                  <p:childTnLst>
                                    <p:set>
                                      <p:cBhvr>
                                        <p:cTn id="36" dur="1" fill="hold">
                                          <p:stCondLst>
                                            <p:cond delay="0"/>
                                          </p:stCondLst>
                                        </p:cTn>
                                        <p:tgtEl>
                                          <p:spTgt spid="386058"/>
                                        </p:tgtEl>
                                        <p:attrNameLst>
                                          <p:attrName>style.visibility</p:attrName>
                                        </p:attrNameLst>
                                      </p:cBhvr>
                                      <p:to>
                                        <p:strVal val="visible"/>
                                      </p:to>
                                    </p:set>
                                    <p:animEffect transition="in" filter="wipe(up)">
                                      <p:cBhvr>
                                        <p:cTn id="37" dur="500"/>
                                        <p:tgtEl>
                                          <p:spTgt spid="386058"/>
                                        </p:tgtEl>
                                      </p:cBhvr>
                                    </p:animEffect>
                                  </p:childTnLst>
                                </p:cTn>
                              </p:par>
                            </p:childTnLst>
                          </p:cTn>
                        </p:par>
                        <p:par>
                          <p:cTn id="38" fill="hold" nodeType="afterGroup">
                            <p:stCondLst>
                              <p:cond delay="4820"/>
                            </p:stCondLst>
                            <p:childTnLst>
                              <p:par>
                                <p:cTn id="39" presetID="27" presetClass="entr" presetSubtype="0" fill="hold" grpId="0" nodeType="afterEffect">
                                  <p:stCondLst>
                                    <p:cond delay="0"/>
                                  </p:stCondLst>
                                  <p:iterate type="lt">
                                    <p:tmPct val="50000"/>
                                  </p:iterate>
                                  <p:childTnLst>
                                    <p:set>
                                      <p:cBhvr>
                                        <p:cTn id="40" dur="1" fill="hold">
                                          <p:stCondLst>
                                            <p:cond delay="0"/>
                                          </p:stCondLst>
                                        </p:cTn>
                                        <p:tgtEl>
                                          <p:spTgt spid="386074"/>
                                        </p:tgtEl>
                                        <p:attrNameLst>
                                          <p:attrName>style.visibility</p:attrName>
                                        </p:attrNameLst>
                                      </p:cBhvr>
                                      <p:to>
                                        <p:strVal val="visible"/>
                                      </p:to>
                                    </p:set>
                                    <p:anim calcmode="discrete" valueType="clr">
                                      <p:cBhvr override="childStyle">
                                        <p:cTn id="41" dur="80"/>
                                        <p:tgtEl>
                                          <p:spTgt spid="386074"/>
                                        </p:tgtEl>
                                        <p:attrNameLst>
                                          <p:attrName>style.color</p:attrName>
                                        </p:attrNameLst>
                                      </p:cBhvr>
                                      <p:tavLst>
                                        <p:tav tm="0">
                                          <p:val>
                                            <p:clrVal>
                                              <a:schemeClr val="bg1"/>
                                            </p:clrVal>
                                          </p:val>
                                        </p:tav>
                                        <p:tav tm="50000">
                                          <p:val>
                                            <p:clrVal>
                                              <a:schemeClr val="bg1"/>
                                            </p:clrVal>
                                          </p:val>
                                        </p:tav>
                                      </p:tavLst>
                                    </p:anim>
                                    <p:anim calcmode="discrete" valueType="clr">
                                      <p:cBhvr>
                                        <p:cTn id="42" dur="80"/>
                                        <p:tgtEl>
                                          <p:spTgt spid="386074"/>
                                        </p:tgtEl>
                                        <p:attrNameLst>
                                          <p:attrName>fillcolor</p:attrName>
                                        </p:attrNameLst>
                                      </p:cBhvr>
                                      <p:tavLst>
                                        <p:tav tm="0">
                                          <p:val>
                                            <p:clrVal>
                                              <a:schemeClr val="accent2"/>
                                            </p:clrVal>
                                          </p:val>
                                        </p:tav>
                                        <p:tav tm="50000">
                                          <p:val>
                                            <p:clrVal>
                                              <a:schemeClr val="hlink"/>
                                            </p:clrVal>
                                          </p:val>
                                        </p:tav>
                                      </p:tavLst>
                                    </p:anim>
                                    <p:set>
                                      <p:cBhvr>
                                        <p:cTn id="43" dur="80"/>
                                        <p:tgtEl>
                                          <p:spTgt spid="386074"/>
                                        </p:tgtEl>
                                        <p:attrNameLst>
                                          <p:attrName>fill.type</p:attrName>
                                        </p:attrNameLst>
                                      </p:cBhvr>
                                      <p:to>
                                        <p:strVal val="solid"/>
                                      </p:to>
                                    </p:set>
                                  </p:childTnLst>
                                </p:cTn>
                              </p:par>
                            </p:childTnLst>
                          </p:cTn>
                        </p:par>
                        <p:par>
                          <p:cTn id="44" fill="hold" nodeType="afterGroup">
                            <p:stCondLst>
                              <p:cond delay="6300"/>
                            </p:stCondLst>
                            <p:childTnLst>
                              <p:par>
                                <p:cTn id="45" presetID="27" presetClass="entr" presetSubtype="0" fill="hold" grpId="0" nodeType="afterEffect">
                                  <p:stCondLst>
                                    <p:cond delay="0"/>
                                  </p:stCondLst>
                                  <p:iterate type="lt">
                                    <p:tmPct val="50000"/>
                                  </p:iterate>
                                  <p:childTnLst>
                                    <p:set>
                                      <p:cBhvr>
                                        <p:cTn id="46" dur="1" fill="hold">
                                          <p:stCondLst>
                                            <p:cond delay="0"/>
                                          </p:stCondLst>
                                        </p:cTn>
                                        <p:tgtEl>
                                          <p:spTgt spid="386053"/>
                                        </p:tgtEl>
                                        <p:attrNameLst>
                                          <p:attrName>style.visibility</p:attrName>
                                        </p:attrNameLst>
                                      </p:cBhvr>
                                      <p:to>
                                        <p:strVal val="visible"/>
                                      </p:to>
                                    </p:set>
                                    <p:anim calcmode="discrete" valueType="clr">
                                      <p:cBhvr override="childStyle">
                                        <p:cTn id="47" dur="80"/>
                                        <p:tgtEl>
                                          <p:spTgt spid="386053"/>
                                        </p:tgtEl>
                                        <p:attrNameLst>
                                          <p:attrName>style.color</p:attrName>
                                        </p:attrNameLst>
                                      </p:cBhvr>
                                      <p:tavLst>
                                        <p:tav tm="0">
                                          <p:val>
                                            <p:clrVal>
                                              <a:schemeClr val="bg1"/>
                                            </p:clrVal>
                                          </p:val>
                                        </p:tav>
                                        <p:tav tm="50000">
                                          <p:val>
                                            <p:clrVal>
                                              <a:schemeClr val="bg1"/>
                                            </p:clrVal>
                                          </p:val>
                                        </p:tav>
                                      </p:tavLst>
                                    </p:anim>
                                    <p:anim calcmode="discrete" valueType="clr">
                                      <p:cBhvr>
                                        <p:cTn id="48" dur="80"/>
                                        <p:tgtEl>
                                          <p:spTgt spid="386053"/>
                                        </p:tgtEl>
                                        <p:attrNameLst>
                                          <p:attrName>fillcolor</p:attrName>
                                        </p:attrNameLst>
                                      </p:cBhvr>
                                      <p:tavLst>
                                        <p:tav tm="0">
                                          <p:val>
                                            <p:clrVal>
                                              <a:schemeClr val="accent2"/>
                                            </p:clrVal>
                                          </p:val>
                                        </p:tav>
                                        <p:tav tm="50000">
                                          <p:val>
                                            <p:clrVal>
                                              <a:schemeClr val="hlink"/>
                                            </p:clrVal>
                                          </p:val>
                                        </p:tav>
                                      </p:tavLst>
                                    </p:anim>
                                    <p:set>
                                      <p:cBhvr>
                                        <p:cTn id="49" dur="80"/>
                                        <p:tgtEl>
                                          <p:spTgt spid="386053"/>
                                        </p:tgtEl>
                                        <p:attrNameLst>
                                          <p:attrName>fill.type</p:attrName>
                                        </p:attrNameLst>
                                      </p:cBhvr>
                                      <p:to>
                                        <p:strVal val="solid"/>
                                      </p:to>
                                    </p:set>
                                  </p:childTnLst>
                                </p:cTn>
                              </p:par>
                            </p:childTnLst>
                          </p:cTn>
                        </p:par>
                        <p:par>
                          <p:cTn id="50" fill="hold" nodeType="afterGroup">
                            <p:stCondLst>
                              <p:cond delay="7620"/>
                            </p:stCondLst>
                            <p:childTnLst>
                              <p:par>
                                <p:cTn id="51" presetID="22" presetClass="entr" presetSubtype="8" fill="hold" grpId="0" nodeType="afterEffect">
                                  <p:stCondLst>
                                    <p:cond delay="0"/>
                                  </p:stCondLst>
                                  <p:childTnLst>
                                    <p:set>
                                      <p:cBhvr>
                                        <p:cTn id="52" dur="1" fill="hold">
                                          <p:stCondLst>
                                            <p:cond delay="0"/>
                                          </p:stCondLst>
                                        </p:cTn>
                                        <p:tgtEl>
                                          <p:spTgt spid="386085"/>
                                        </p:tgtEl>
                                        <p:attrNameLst>
                                          <p:attrName>style.visibility</p:attrName>
                                        </p:attrNameLst>
                                      </p:cBhvr>
                                      <p:to>
                                        <p:strVal val="visible"/>
                                      </p:to>
                                    </p:set>
                                    <p:animEffect transition="in" filter="wipe(left)">
                                      <p:cBhvr>
                                        <p:cTn id="53" dur="500"/>
                                        <p:tgtEl>
                                          <p:spTgt spid="386085"/>
                                        </p:tgtEl>
                                      </p:cBhvr>
                                    </p:animEffect>
                                  </p:childTnLst>
                                </p:cTn>
                              </p:par>
                            </p:childTnLst>
                          </p:cTn>
                        </p:par>
                        <p:par>
                          <p:cTn id="54" fill="hold" nodeType="afterGroup">
                            <p:stCondLst>
                              <p:cond delay="8120"/>
                            </p:stCondLst>
                            <p:childTnLst>
                              <p:par>
                                <p:cTn id="55" presetID="22" presetClass="entr" presetSubtype="4" fill="hold" grpId="0" nodeType="afterEffect">
                                  <p:stCondLst>
                                    <p:cond delay="0"/>
                                  </p:stCondLst>
                                  <p:childTnLst>
                                    <p:set>
                                      <p:cBhvr>
                                        <p:cTn id="56" dur="1" fill="hold">
                                          <p:stCondLst>
                                            <p:cond delay="0"/>
                                          </p:stCondLst>
                                        </p:cTn>
                                        <p:tgtEl>
                                          <p:spTgt spid="386086"/>
                                        </p:tgtEl>
                                        <p:attrNameLst>
                                          <p:attrName>style.visibility</p:attrName>
                                        </p:attrNameLst>
                                      </p:cBhvr>
                                      <p:to>
                                        <p:strVal val="visible"/>
                                      </p:to>
                                    </p:set>
                                    <p:animEffect transition="in" filter="wipe(down)">
                                      <p:cBhvr>
                                        <p:cTn id="57" dur="500"/>
                                        <p:tgtEl>
                                          <p:spTgt spid="386086"/>
                                        </p:tgtEl>
                                      </p:cBhvr>
                                    </p:animEffect>
                                  </p:childTnLst>
                                </p:cTn>
                              </p:par>
                            </p:childTnLst>
                          </p:cTn>
                        </p:par>
                        <p:par>
                          <p:cTn id="58" fill="hold" nodeType="afterGroup">
                            <p:stCondLst>
                              <p:cond delay="8620"/>
                            </p:stCondLst>
                            <p:childTnLst>
                              <p:par>
                                <p:cTn id="59" presetID="22" presetClass="entr" presetSubtype="4" fill="hold" grpId="0" nodeType="afterEffect">
                                  <p:stCondLst>
                                    <p:cond delay="0"/>
                                  </p:stCondLst>
                                  <p:childTnLst>
                                    <p:set>
                                      <p:cBhvr>
                                        <p:cTn id="60" dur="1" fill="hold">
                                          <p:stCondLst>
                                            <p:cond delay="0"/>
                                          </p:stCondLst>
                                        </p:cTn>
                                        <p:tgtEl>
                                          <p:spTgt spid="386087"/>
                                        </p:tgtEl>
                                        <p:attrNameLst>
                                          <p:attrName>style.visibility</p:attrName>
                                        </p:attrNameLst>
                                      </p:cBhvr>
                                      <p:to>
                                        <p:strVal val="visible"/>
                                      </p:to>
                                    </p:set>
                                    <p:animEffect transition="in" filter="wipe(down)">
                                      <p:cBhvr>
                                        <p:cTn id="61" dur="500"/>
                                        <p:tgtEl>
                                          <p:spTgt spid="386087"/>
                                        </p:tgtEl>
                                      </p:cBhvr>
                                    </p:animEffect>
                                  </p:childTnLst>
                                </p:cTn>
                              </p:par>
                            </p:childTnLst>
                          </p:cTn>
                        </p:par>
                        <p:par>
                          <p:cTn id="62" fill="hold" nodeType="afterGroup">
                            <p:stCondLst>
                              <p:cond delay="9120"/>
                            </p:stCondLst>
                            <p:childTnLst>
                              <p:par>
                                <p:cTn id="63" presetID="22" presetClass="entr" presetSubtype="4" fill="hold" grpId="0" nodeType="afterEffect">
                                  <p:stCondLst>
                                    <p:cond delay="0"/>
                                  </p:stCondLst>
                                  <p:childTnLst>
                                    <p:set>
                                      <p:cBhvr>
                                        <p:cTn id="64" dur="1" fill="hold">
                                          <p:stCondLst>
                                            <p:cond delay="0"/>
                                          </p:stCondLst>
                                        </p:cTn>
                                        <p:tgtEl>
                                          <p:spTgt spid="386088"/>
                                        </p:tgtEl>
                                        <p:attrNameLst>
                                          <p:attrName>style.visibility</p:attrName>
                                        </p:attrNameLst>
                                      </p:cBhvr>
                                      <p:to>
                                        <p:strVal val="visible"/>
                                      </p:to>
                                    </p:set>
                                    <p:animEffect transition="in" filter="wipe(down)">
                                      <p:cBhvr>
                                        <p:cTn id="65" dur="500"/>
                                        <p:tgtEl>
                                          <p:spTgt spid="386088"/>
                                        </p:tgtEl>
                                      </p:cBhvr>
                                    </p:animEffect>
                                  </p:childTnLst>
                                </p:cTn>
                              </p:par>
                            </p:childTnLst>
                          </p:cTn>
                        </p:par>
                        <p:par>
                          <p:cTn id="66" fill="hold" nodeType="afterGroup">
                            <p:stCondLst>
                              <p:cond delay="9620"/>
                            </p:stCondLst>
                            <p:childTnLst>
                              <p:par>
                                <p:cTn id="67" presetID="22" presetClass="entr" presetSubtype="1" fill="hold" nodeType="afterEffect">
                                  <p:stCondLst>
                                    <p:cond delay="0"/>
                                  </p:stCondLst>
                                  <p:childTnLst>
                                    <p:set>
                                      <p:cBhvr>
                                        <p:cTn id="68" dur="1" fill="hold">
                                          <p:stCondLst>
                                            <p:cond delay="0"/>
                                          </p:stCondLst>
                                        </p:cTn>
                                        <p:tgtEl>
                                          <p:spTgt spid="386104"/>
                                        </p:tgtEl>
                                        <p:attrNameLst>
                                          <p:attrName>style.visibility</p:attrName>
                                        </p:attrNameLst>
                                      </p:cBhvr>
                                      <p:to>
                                        <p:strVal val="visible"/>
                                      </p:to>
                                    </p:set>
                                    <p:animEffect transition="in" filter="wipe(up)">
                                      <p:cBhvr>
                                        <p:cTn id="69" dur="500"/>
                                        <p:tgtEl>
                                          <p:spTgt spid="386104"/>
                                        </p:tgtEl>
                                      </p:cBhvr>
                                    </p:animEffect>
                                  </p:childTnLst>
                                </p:cTn>
                              </p:par>
                            </p:childTnLst>
                          </p:cTn>
                        </p:par>
                        <p:par>
                          <p:cTn id="70" fill="hold" nodeType="afterGroup">
                            <p:stCondLst>
                              <p:cond delay="10120"/>
                            </p:stCondLst>
                            <p:childTnLst>
                              <p:par>
                                <p:cTn id="71" presetID="22" presetClass="entr" presetSubtype="1" fill="hold" nodeType="afterEffect">
                                  <p:stCondLst>
                                    <p:cond delay="0"/>
                                  </p:stCondLst>
                                  <p:childTnLst>
                                    <p:set>
                                      <p:cBhvr>
                                        <p:cTn id="72" dur="1" fill="hold">
                                          <p:stCondLst>
                                            <p:cond delay="0"/>
                                          </p:stCondLst>
                                        </p:cTn>
                                        <p:tgtEl>
                                          <p:spTgt spid="386089"/>
                                        </p:tgtEl>
                                        <p:attrNameLst>
                                          <p:attrName>style.visibility</p:attrName>
                                        </p:attrNameLst>
                                      </p:cBhvr>
                                      <p:to>
                                        <p:strVal val="visible"/>
                                      </p:to>
                                    </p:set>
                                    <p:animEffect transition="in" filter="wipe(up)">
                                      <p:cBhvr>
                                        <p:cTn id="73" dur="500"/>
                                        <p:tgtEl>
                                          <p:spTgt spid="386089"/>
                                        </p:tgtEl>
                                      </p:cBhvr>
                                    </p:animEffect>
                                  </p:childTnLst>
                                </p:cTn>
                              </p:par>
                            </p:childTnLst>
                          </p:cTn>
                        </p:par>
                        <p:par>
                          <p:cTn id="74" fill="hold" nodeType="afterGroup">
                            <p:stCondLst>
                              <p:cond delay="10620"/>
                            </p:stCondLst>
                            <p:childTnLst>
                              <p:par>
                                <p:cTn id="75" presetID="22" presetClass="entr" presetSubtype="1" fill="hold" nodeType="afterEffect">
                                  <p:stCondLst>
                                    <p:cond delay="0"/>
                                  </p:stCondLst>
                                  <p:childTnLst>
                                    <p:set>
                                      <p:cBhvr>
                                        <p:cTn id="76" dur="1" fill="hold">
                                          <p:stCondLst>
                                            <p:cond delay="0"/>
                                          </p:stCondLst>
                                        </p:cTn>
                                        <p:tgtEl>
                                          <p:spTgt spid="386096"/>
                                        </p:tgtEl>
                                        <p:attrNameLst>
                                          <p:attrName>style.visibility</p:attrName>
                                        </p:attrNameLst>
                                      </p:cBhvr>
                                      <p:to>
                                        <p:strVal val="visible"/>
                                      </p:to>
                                    </p:set>
                                    <p:animEffect transition="in" filter="wipe(up)">
                                      <p:cBhvr>
                                        <p:cTn id="77" dur="500"/>
                                        <p:tgtEl>
                                          <p:spTgt spid="3860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6050" grpId="0" animBg="1"/>
      <p:bldP spid="386052" grpId="0"/>
      <p:bldP spid="386053" grpId="0"/>
      <p:bldP spid="386055" grpId="0" animBg="1"/>
      <p:bldP spid="386056" grpId="0" animBg="1"/>
      <p:bldP spid="386057" grpId="0" animBg="1"/>
      <p:bldP spid="386074" grpId="0"/>
      <p:bldP spid="386085" grpId="0" animBg="1"/>
      <p:bldP spid="386086" grpId="0" animBg="1"/>
      <p:bldP spid="386087" grpId="0" animBg="1"/>
      <p:bldP spid="38608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9" name="Rectangle 2"/>
          <p:cNvSpPr>
            <a:spLocks noGrp="1" noChangeArrowheads="1"/>
          </p:cNvSpPr>
          <p:nvPr>
            <p:ph type="title"/>
          </p:nvPr>
        </p:nvSpPr>
        <p:spPr/>
        <p:txBody>
          <a:bodyPr/>
          <a:lstStyle/>
          <a:p>
            <a:r>
              <a:rPr lang="en-GB" dirty="0" smtClean="0"/>
              <a:t>Postponement Possibilities for PI Ships</a:t>
            </a:r>
          </a:p>
        </p:txBody>
      </p:sp>
      <p:sp>
        <p:nvSpPr>
          <p:cNvPr id="52226"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9DFEB233-6A51-462F-9F0C-50E514468760}" type="slidenum">
              <a:rPr lang="en-GB" sz="900" smtClean="0">
                <a:solidFill>
                  <a:srgbClr val="FFFFFF"/>
                </a:solidFill>
                <a:latin typeface="Arial" panose="020B0604020202020204" pitchFamily="34" charset="0"/>
              </a:rPr>
              <a:pPr/>
              <a:t>34</a:t>
            </a:fld>
            <a:endParaRPr lang="en-GB" sz="900" smtClean="0">
              <a:solidFill>
                <a:srgbClr val="FFFFFF"/>
              </a:solidFill>
              <a:latin typeface="Arial" panose="020B0604020202020204" pitchFamily="34" charset="0"/>
            </a:endParaRPr>
          </a:p>
        </p:txBody>
      </p:sp>
      <p:grpSp>
        <p:nvGrpSpPr>
          <p:cNvPr id="115796" name="Group 84"/>
          <p:cNvGrpSpPr>
            <a:grpSpLocks/>
          </p:cNvGrpSpPr>
          <p:nvPr/>
        </p:nvGrpSpPr>
        <p:grpSpPr bwMode="auto">
          <a:xfrm>
            <a:off x="4165600" y="2341563"/>
            <a:ext cx="1876425" cy="1879600"/>
            <a:chOff x="2514" y="1475"/>
            <a:chExt cx="1182" cy="1184"/>
          </a:xfrm>
          <a:solidFill>
            <a:srgbClr val="3399FF"/>
          </a:solidFill>
        </p:grpSpPr>
        <p:grpSp>
          <p:nvGrpSpPr>
            <p:cNvPr id="52257" name="Group 62"/>
            <p:cNvGrpSpPr>
              <a:grpSpLocks/>
            </p:cNvGrpSpPr>
            <p:nvPr/>
          </p:nvGrpSpPr>
          <p:grpSpPr bwMode="auto">
            <a:xfrm rot="-6300000">
              <a:off x="2513" y="1476"/>
              <a:ext cx="1184" cy="1182"/>
              <a:chOff x="4146" y="844"/>
              <a:chExt cx="1368" cy="1366"/>
            </a:xfrm>
            <a:grpFill/>
          </p:grpSpPr>
          <p:sp>
            <p:nvSpPr>
              <p:cNvPr id="52259" name="Freeform 50" descr="60%"/>
              <p:cNvSpPr>
                <a:spLocks/>
              </p:cNvSpPr>
              <p:nvPr/>
            </p:nvSpPr>
            <p:spPr bwMode="auto">
              <a:xfrm rot="-4002133">
                <a:off x="4624" y="1667"/>
                <a:ext cx="446" cy="530"/>
              </a:xfrm>
              <a:custGeom>
                <a:avLst/>
                <a:gdLst>
                  <a:gd name="T0" fmla="*/ 32 w 446"/>
                  <a:gd name="T1" fmla="*/ 0 h 530"/>
                  <a:gd name="T2" fmla="*/ 372 w 446"/>
                  <a:gd name="T3" fmla="*/ 54 h 530"/>
                  <a:gd name="T4" fmla="*/ 446 w 446"/>
                  <a:gd name="T5" fmla="*/ 244 h 530"/>
                  <a:gd name="T6" fmla="*/ 212 w 446"/>
                  <a:gd name="T7" fmla="*/ 530 h 530"/>
                  <a:gd name="T8" fmla="*/ 100 w 446"/>
                  <a:gd name="T9" fmla="*/ 416 h 530"/>
                  <a:gd name="T10" fmla="*/ 14 w 446"/>
                  <a:gd name="T11" fmla="*/ 224 h 530"/>
                  <a:gd name="T12" fmla="*/ 0 w 446"/>
                  <a:gd name="T13" fmla="*/ 66 h 530"/>
                  <a:gd name="T14" fmla="*/ 2 w 446"/>
                  <a:gd name="T15" fmla="*/ 4 h 53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6" h="530">
                    <a:moveTo>
                      <a:pt x="32" y="0"/>
                    </a:moveTo>
                    <a:lnTo>
                      <a:pt x="372" y="54"/>
                    </a:lnTo>
                    <a:lnTo>
                      <a:pt x="446" y="244"/>
                    </a:lnTo>
                    <a:lnTo>
                      <a:pt x="212" y="530"/>
                    </a:lnTo>
                    <a:lnTo>
                      <a:pt x="100" y="416"/>
                    </a:lnTo>
                    <a:lnTo>
                      <a:pt x="14" y="224"/>
                    </a:lnTo>
                    <a:lnTo>
                      <a:pt x="0" y="66"/>
                    </a:lnTo>
                    <a:lnTo>
                      <a:pt x="2" y="4"/>
                    </a:lnTo>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2260" name="Freeform 54" descr="Trellis"/>
              <p:cNvSpPr>
                <a:spLocks/>
              </p:cNvSpPr>
              <p:nvPr/>
            </p:nvSpPr>
            <p:spPr bwMode="auto">
              <a:xfrm rot="-4002133">
                <a:off x="4969" y="1039"/>
                <a:ext cx="545" cy="545"/>
              </a:xfrm>
              <a:custGeom>
                <a:avLst/>
                <a:gdLst>
                  <a:gd name="T0" fmla="*/ 0 w 545"/>
                  <a:gd name="T1" fmla="*/ 227 h 545"/>
                  <a:gd name="T2" fmla="*/ 227 w 545"/>
                  <a:gd name="T3" fmla="*/ 545 h 545"/>
                  <a:gd name="T4" fmla="*/ 454 w 545"/>
                  <a:gd name="T5" fmla="*/ 363 h 545"/>
                  <a:gd name="T6" fmla="*/ 545 w 545"/>
                  <a:gd name="T7" fmla="*/ 0 h 545"/>
                  <a:gd name="T8" fmla="*/ 137 w 545"/>
                  <a:gd name="T9" fmla="*/ 0 h 545"/>
                  <a:gd name="T10" fmla="*/ 0 w 545"/>
                  <a:gd name="T11" fmla="*/ 227 h 5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5" h="545">
                    <a:moveTo>
                      <a:pt x="0" y="227"/>
                    </a:moveTo>
                    <a:lnTo>
                      <a:pt x="227" y="545"/>
                    </a:lnTo>
                    <a:lnTo>
                      <a:pt x="454" y="363"/>
                    </a:lnTo>
                    <a:lnTo>
                      <a:pt x="545" y="0"/>
                    </a:lnTo>
                    <a:lnTo>
                      <a:pt x="137" y="0"/>
                    </a:lnTo>
                    <a:lnTo>
                      <a:pt x="0" y="22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2261" name="Freeform 56"/>
              <p:cNvSpPr>
                <a:spLocks/>
              </p:cNvSpPr>
              <p:nvPr/>
            </p:nvSpPr>
            <p:spPr bwMode="auto">
              <a:xfrm rot="-4002133">
                <a:off x="4196" y="1511"/>
                <a:ext cx="499" cy="544"/>
              </a:xfrm>
              <a:custGeom>
                <a:avLst/>
                <a:gdLst>
                  <a:gd name="T0" fmla="*/ 317 w 499"/>
                  <a:gd name="T1" fmla="*/ 0 h 544"/>
                  <a:gd name="T2" fmla="*/ 499 w 499"/>
                  <a:gd name="T3" fmla="*/ 272 h 544"/>
                  <a:gd name="T4" fmla="*/ 363 w 499"/>
                  <a:gd name="T5" fmla="*/ 544 h 544"/>
                  <a:gd name="T6" fmla="*/ 0 w 499"/>
                  <a:gd name="T7" fmla="*/ 499 h 544"/>
                  <a:gd name="T8" fmla="*/ 45 w 499"/>
                  <a:gd name="T9" fmla="*/ 227 h 544"/>
                  <a:gd name="T10" fmla="*/ 272 w 499"/>
                  <a:gd name="T11" fmla="*/ 0 h 544"/>
                  <a:gd name="T12" fmla="*/ 317 w 499"/>
                  <a:gd name="T13" fmla="*/ 0 h 5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9" h="544">
                    <a:moveTo>
                      <a:pt x="317" y="0"/>
                    </a:moveTo>
                    <a:lnTo>
                      <a:pt x="499" y="272"/>
                    </a:lnTo>
                    <a:lnTo>
                      <a:pt x="363" y="544"/>
                    </a:lnTo>
                    <a:lnTo>
                      <a:pt x="0" y="499"/>
                    </a:lnTo>
                    <a:lnTo>
                      <a:pt x="45" y="227"/>
                    </a:lnTo>
                    <a:lnTo>
                      <a:pt x="272" y="0"/>
                    </a:lnTo>
                    <a:lnTo>
                      <a:pt x="317" y="0"/>
                    </a:lnTo>
                    <a:close/>
                  </a:path>
                </a:pathLst>
              </a:custGeom>
              <a:grpFill/>
              <a:ln w="19050"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2262" name="Freeform 59"/>
              <p:cNvSpPr>
                <a:spLocks/>
              </p:cNvSpPr>
              <p:nvPr/>
            </p:nvSpPr>
            <p:spPr bwMode="auto">
              <a:xfrm>
                <a:off x="4241" y="935"/>
                <a:ext cx="862" cy="681"/>
              </a:xfrm>
              <a:custGeom>
                <a:avLst/>
                <a:gdLst>
                  <a:gd name="T0" fmla="*/ 45 w 862"/>
                  <a:gd name="T1" fmla="*/ 681 h 681"/>
                  <a:gd name="T2" fmla="*/ 317 w 862"/>
                  <a:gd name="T3" fmla="*/ 635 h 681"/>
                  <a:gd name="T4" fmla="*/ 317 w 862"/>
                  <a:gd name="T5" fmla="*/ 499 h 681"/>
                  <a:gd name="T6" fmla="*/ 363 w 862"/>
                  <a:gd name="T7" fmla="*/ 409 h 681"/>
                  <a:gd name="T8" fmla="*/ 453 w 862"/>
                  <a:gd name="T9" fmla="*/ 363 h 681"/>
                  <a:gd name="T10" fmla="*/ 589 w 862"/>
                  <a:gd name="T11" fmla="*/ 318 h 681"/>
                  <a:gd name="T12" fmla="*/ 771 w 862"/>
                  <a:gd name="T13" fmla="*/ 363 h 681"/>
                  <a:gd name="T14" fmla="*/ 862 w 862"/>
                  <a:gd name="T15" fmla="*/ 91 h 681"/>
                  <a:gd name="T16" fmla="*/ 726 w 862"/>
                  <a:gd name="T17" fmla="*/ 46 h 681"/>
                  <a:gd name="T18" fmla="*/ 499 w 862"/>
                  <a:gd name="T19" fmla="*/ 0 h 681"/>
                  <a:gd name="T20" fmla="*/ 317 w 862"/>
                  <a:gd name="T21" fmla="*/ 91 h 681"/>
                  <a:gd name="T22" fmla="*/ 181 w 862"/>
                  <a:gd name="T23" fmla="*/ 227 h 681"/>
                  <a:gd name="T24" fmla="*/ 45 w 862"/>
                  <a:gd name="T25" fmla="*/ 409 h 681"/>
                  <a:gd name="T26" fmla="*/ 0 w 862"/>
                  <a:gd name="T27" fmla="*/ 590 h 681"/>
                  <a:gd name="T28" fmla="*/ 45 w 862"/>
                  <a:gd name="T29" fmla="*/ 681 h 68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62" h="681">
                    <a:moveTo>
                      <a:pt x="45" y="681"/>
                    </a:moveTo>
                    <a:lnTo>
                      <a:pt x="317" y="635"/>
                    </a:lnTo>
                    <a:lnTo>
                      <a:pt x="317" y="499"/>
                    </a:lnTo>
                    <a:lnTo>
                      <a:pt x="363" y="409"/>
                    </a:lnTo>
                    <a:lnTo>
                      <a:pt x="453" y="363"/>
                    </a:lnTo>
                    <a:lnTo>
                      <a:pt x="589" y="318"/>
                    </a:lnTo>
                    <a:lnTo>
                      <a:pt x="771" y="363"/>
                    </a:lnTo>
                    <a:lnTo>
                      <a:pt x="862" y="91"/>
                    </a:lnTo>
                    <a:lnTo>
                      <a:pt x="726" y="46"/>
                    </a:lnTo>
                    <a:lnTo>
                      <a:pt x="499" y="0"/>
                    </a:lnTo>
                    <a:lnTo>
                      <a:pt x="317" y="91"/>
                    </a:lnTo>
                    <a:lnTo>
                      <a:pt x="181" y="227"/>
                    </a:lnTo>
                    <a:lnTo>
                      <a:pt x="45" y="409"/>
                    </a:lnTo>
                    <a:lnTo>
                      <a:pt x="0" y="590"/>
                    </a:lnTo>
                    <a:lnTo>
                      <a:pt x="45" y="681"/>
                    </a:lnTo>
                    <a:close/>
                  </a:path>
                </a:pathLst>
              </a:custGeom>
              <a:grpFill/>
              <a:ln w="19050"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2263" name="Freeform 60" descr="Sphere"/>
              <p:cNvSpPr>
                <a:spLocks/>
              </p:cNvSpPr>
              <p:nvPr/>
            </p:nvSpPr>
            <p:spPr bwMode="auto">
              <a:xfrm>
                <a:off x="4921" y="1434"/>
                <a:ext cx="454" cy="635"/>
              </a:xfrm>
              <a:custGeom>
                <a:avLst/>
                <a:gdLst>
                  <a:gd name="T0" fmla="*/ 0 w 454"/>
                  <a:gd name="T1" fmla="*/ 363 h 635"/>
                  <a:gd name="T2" fmla="*/ 91 w 454"/>
                  <a:gd name="T3" fmla="*/ 635 h 635"/>
                  <a:gd name="T4" fmla="*/ 272 w 454"/>
                  <a:gd name="T5" fmla="*/ 545 h 635"/>
                  <a:gd name="T6" fmla="*/ 408 w 454"/>
                  <a:gd name="T7" fmla="*/ 363 h 635"/>
                  <a:gd name="T8" fmla="*/ 454 w 454"/>
                  <a:gd name="T9" fmla="*/ 136 h 635"/>
                  <a:gd name="T10" fmla="*/ 454 w 454"/>
                  <a:gd name="T11" fmla="*/ 0 h 635"/>
                  <a:gd name="T12" fmla="*/ 272 w 454"/>
                  <a:gd name="T13" fmla="*/ 46 h 635"/>
                  <a:gd name="T14" fmla="*/ 182 w 454"/>
                  <a:gd name="T15" fmla="*/ 46 h 635"/>
                  <a:gd name="T16" fmla="*/ 136 w 454"/>
                  <a:gd name="T17" fmla="*/ 272 h 635"/>
                  <a:gd name="T18" fmla="*/ 46 w 454"/>
                  <a:gd name="T19" fmla="*/ 318 h 635"/>
                  <a:gd name="T20" fmla="*/ 0 w 454"/>
                  <a:gd name="T21" fmla="*/ 363 h 6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54" h="635">
                    <a:moveTo>
                      <a:pt x="0" y="363"/>
                    </a:moveTo>
                    <a:lnTo>
                      <a:pt x="91" y="635"/>
                    </a:lnTo>
                    <a:lnTo>
                      <a:pt x="272" y="545"/>
                    </a:lnTo>
                    <a:lnTo>
                      <a:pt x="408" y="363"/>
                    </a:lnTo>
                    <a:lnTo>
                      <a:pt x="454" y="136"/>
                    </a:lnTo>
                    <a:lnTo>
                      <a:pt x="454" y="0"/>
                    </a:lnTo>
                    <a:lnTo>
                      <a:pt x="272" y="46"/>
                    </a:lnTo>
                    <a:lnTo>
                      <a:pt x="182" y="46"/>
                    </a:lnTo>
                    <a:lnTo>
                      <a:pt x="136" y="272"/>
                    </a:lnTo>
                    <a:lnTo>
                      <a:pt x="46" y="318"/>
                    </a:lnTo>
                    <a:lnTo>
                      <a:pt x="0" y="363"/>
                    </a:lnTo>
                    <a:close/>
                  </a:path>
                </a:pathLst>
              </a:custGeom>
              <a:grpFill/>
              <a:ln w="19050"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2264" name="Oval 57"/>
              <p:cNvSpPr>
                <a:spLocks noChangeArrowheads="1"/>
              </p:cNvSpPr>
              <p:nvPr/>
            </p:nvSpPr>
            <p:spPr bwMode="auto">
              <a:xfrm rot="-4002133">
                <a:off x="4510" y="1209"/>
                <a:ext cx="635" cy="635"/>
              </a:xfrm>
              <a:prstGeom prst="ellipse">
                <a:avLst/>
              </a:prstGeom>
              <a:grpFill/>
              <a:ln>
                <a:noFill/>
              </a:ln>
              <a:effectLst/>
              <a:extLst>
                <a:ext uri="{91240B29-F687-4F45-9708-019B960494DF}">
                  <a14:hiddenLine xmlns:a14="http://schemas.microsoft.com/office/drawing/2010/main" w="9525" algn="ctr">
                    <a:solidFill>
                      <a:srgbClr val="CB65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52265" name="AutoShape 58"/>
              <p:cNvSpPr>
                <a:spLocks noChangeArrowheads="1"/>
              </p:cNvSpPr>
              <p:nvPr/>
            </p:nvSpPr>
            <p:spPr bwMode="auto">
              <a:xfrm rot="-4002133">
                <a:off x="4145" y="845"/>
                <a:ext cx="1366" cy="13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7 h 21600"/>
                  <a:gd name="T26" fmla="*/ 18437 w 21600"/>
                  <a:gd name="T27" fmla="*/ 1843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88" y="10800"/>
                    </a:moveTo>
                    <a:cubicBezTo>
                      <a:pt x="2388" y="15446"/>
                      <a:pt x="6154" y="19212"/>
                      <a:pt x="10800" y="19212"/>
                    </a:cubicBezTo>
                    <a:cubicBezTo>
                      <a:pt x="15446" y="19212"/>
                      <a:pt x="19212" y="15446"/>
                      <a:pt x="19212" y="10800"/>
                    </a:cubicBezTo>
                    <a:cubicBezTo>
                      <a:pt x="19212" y="6154"/>
                      <a:pt x="15446" y="2388"/>
                      <a:pt x="10800" y="2388"/>
                    </a:cubicBezTo>
                    <a:cubicBezTo>
                      <a:pt x="6154" y="2388"/>
                      <a:pt x="2388" y="6154"/>
                      <a:pt x="2388" y="10800"/>
                    </a:cubicBezTo>
                    <a:close/>
                  </a:path>
                </a:pathLst>
              </a:custGeom>
              <a:grpFill/>
              <a:ln>
                <a:noFill/>
              </a:ln>
              <a:effectLst/>
              <a:extLst>
                <a:ext uri="{91240B29-F687-4F45-9708-019B960494DF}">
                  <a14:hiddenLine xmlns:a14="http://schemas.microsoft.com/office/drawing/2010/main" w="9525" algn="ctr">
                    <a:solidFill>
                      <a:srgbClr val="CB65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latin typeface="Arial" panose="020B0604020202020204" pitchFamily="34" charset="0"/>
                </a:endParaRPr>
              </a:p>
            </p:txBody>
          </p:sp>
        </p:grpSp>
        <p:sp>
          <p:nvSpPr>
            <p:cNvPr id="52258" name="Text Box 63"/>
            <p:cNvSpPr txBox="1">
              <a:spLocks noChangeArrowheads="1"/>
            </p:cNvSpPr>
            <p:nvPr/>
          </p:nvSpPr>
          <p:spPr bwMode="auto">
            <a:xfrm>
              <a:off x="2846" y="1969"/>
              <a:ext cx="502" cy="229"/>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2000">
                  <a:solidFill>
                    <a:schemeClr val="bg1"/>
                  </a:solidFill>
                  <a:latin typeface="Arial" panose="020B0604020202020204" pitchFamily="34" charset="0"/>
                </a:rPr>
                <a:t>MS A</a:t>
              </a:r>
            </a:p>
          </p:txBody>
        </p:sp>
      </p:grpSp>
      <p:grpSp>
        <p:nvGrpSpPr>
          <p:cNvPr id="115797" name="Group 85"/>
          <p:cNvGrpSpPr>
            <a:grpSpLocks/>
          </p:cNvGrpSpPr>
          <p:nvPr/>
        </p:nvGrpSpPr>
        <p:grpSpPr bwMode="auto">
          <a:xfrm>
            <a:off x="6611938" y="3559175"/>
            <a:ext cx="2165350" cy="2168525"/>
            <a:chOff x="4055" y="2242"/>
            <a:chExt cx="1364" cy="1366"/>
          </a:xfrm>
          <a:solidFill>
            <a:srgbClr val="00B050"/>
          </a:solidFill>
        </p:grpSpPr>
        <p:grpSp>
          <p:nvGrpSpPr>
            <p:cNvPr id="52244" name="Group 46"/>
            <p:cNvGrpSpPr>
              <a:grpSpLocks/>
            </p:cNvGrpSpPr>
            <p:nvPr/>
          </p:nvGrpSpPr>
          <p:grpSpPr bwMode="auto">
            <a:xfrm rot="-3534251">
              <a:off x="4054" y="2243"/>
              <a:ext cx="1366" cy="1364"/>
              <a:chOff x="4059" y="2271"/>
              <a:chExt cx="1366" cy="1364"/>
            </a:xfrm>
            <a:grpFill/>
          </p:grpSpPr>
          <p:grpSp>
            <p:nvGrpSpPr>
              <p:cNvPr id="52246" name="Group 45"/>
              <p:cNvGrpSpPr>
                <a:grpSpLocks/>
              </p:cNvGrpSpPr>
              <p:nvPr/>
            </p:nvGrpSpPr>
            <p:grpSpPr bwMode="auto">
              <a:xfrm>
                <a:off x="4105" y="2296"/>
                <a:ext cx="1270" cy="1270"/>
                <a:chOff x="4105" y="2296"/>
                <a:chExt cx="1270" cy="1270"/>
              </a:xfrm>
              <a:grpFill/>
            </p:grpSpPr>
            <p:sp>
              <p:nvSpPr>
                <p:cNvPr id="52248" name="Freeform 38" descr="Trellis"/>
                <p:cNvSpPr>
                  <a:spLocks/>
                </p:cNvSpPr>
                <p:nvPr/>
              </p:nvSpPr>
              <p:spPr bwMode="auto">
                <a:xfrm>
                  <a:off x="4638" y="3138"/>
                  <a:ext cx="426" cy="384"/>
                </a:xfrm>
                <a:custGeom>
                  <a:avLst/>
                  <a:gdLst>
                    <a:gd name="T0" fmla="*/ 48 w 426"/>
                    <a:gd name="T1" fmla="*/ 78 h 384"/>
                    <a:gd name="T2" fmla="*/ 0 w 426"/>
                    <a:gd name="T3" fmla="*/ 382 h 384"/>
                    <a:gd name="T4" fmla="*/ 112 w 426"/>
                    <a:gd name="T5" fmla="*/ 384 h 384"/>
                    <a:gd name="T6" fmla="*/ 248 w 426"/>
                    <a:gd name="T7" fmla="*/ 362 h 384"/>
                    <a:gd name="T8" fmla="*/ 394 w 426"/>
                    <a:gd name="T9" fmla="*/ 312 h 384"/>
                    <a:gd name="T10" fmla="*/ 426 w 426"/>
                    <a:gd name="T11" fmla="*/ 280 h 384"/>
                    <a:gd name="T12" fmla="*/ 224 w 426"/>
                    <a:gd name="T13" fmla="*/ 0 h 384"/>
                    <a:gd name="T14" fmla="*/ 140 w 426"/>
                    <a:gd name="T15" fmla="*/ 10 h 38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26" h="384">
                      <a:moveTo>
                        <a:pt x="48" y="78"/>
                      </a:moveTo>
                      <a:lnTo>
                        <a:pt x="0" y="382"/>
                      </a:lnTo>
                      <a:lnTo>
                        <a:pt x="112" y="384"/>
                      </a:lnTo>
                      <a:lnTo>
                        <a:pt x="248" y="362"/>
                      </a:lnTo>
                      <a:lnTo>
                        <a:pt x="394" y="312"/>
                      </a:lnTo>
                      <a:lnTo>
                        <a:pt x="426" y="280"/>
                      </a:lnTo>
                      <a:lnTo>
                        <a:pt x="224" y="0"/>
                      </a:lnTo>
                      <a:lnTo>
                        <a:pt x="140" y="10"/>
                      </a:lnTo>
                    </a:path>
                  </a:pathLst>
                </a:custGeom>
                <a:grpFill/>
                <a:ln w="19050" cap="flat" cmpd="sng">
                  <a:solidFill>
                    <a:srgbClr val="FF33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2249" name="Freeform 35" descr="50%"/>
                <p:cNvSpPr>
                  <a:spLocks/>
                </p:cNvSpPr>
                <p:nvPr/>
              </p:nvSpPr>
              <p:spPr bwMode="auto">
                <a:xfrm>
                  <a:off x="4154" y="2866"/>
                  <a:ext cx="446" cy="530"/>
                </a:xfrm>
                <a:custGeom>
                  <a:avLst/>
                  <a:gdLst>
                    <a:gd name="T0" fmla="*/ 32 w 446"/>
                    <a:gd name="T1" fmla="*/ 0 h 530"/>
                    <a:gd name="T2" fmla="*/ 372 w 446"/>
                    <a:gd name="T3" fmla="*/ 54 h 530"/>
                    <a:gd name="T4" fmla="*/ 446 w 446"/>
                    <a:gd name="T5" fmla="*/ 244 h 530"/>
                    <a:gd name="T6" fmla="*/ 212 w 446"/>
                    <a:gd name="T7" fmla="*/ 530 h 530"/>
                    <a:gd name="T8" fmla="*/ 100 w 446"/>
                    <a:gd name="T9" fmla="*/ 416 h 530"/>
                    <a:gd name="T10" fmla="*/ 14 w 446"/>
                    <a:gd name="T11" fmla="*/ 224 h 530"/>
                    <a:gd name="T12" fmla="*/ 0 w 446"/>
                    <a:gd name="T13" fmla="*/ 66 h 530"/>
                    <a:gd name="T14" fmla="*/ 2 w 446"/>
                    <a:gd name="T15" fmla="*/ 4 h 53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6" h="530">
                      <a:moveTo>
                        <a:pt x="32" y="0"/>
                      </a:moveTo>
                      <a:lnTo>
                        <a:pt x="372" y="54"/>
                      </a:lnTo>
                      <a:lnTo>
                        <a:pt x="446" y="244"/>
                      </a:lnTo>
                      <a:lnTo>
                        <a:pt x="212" y="530"/>
                      </a:lnTo>
                      <a:lnTo>
                        <a:pt x="100" y="416"/>
                      </a:lnTo>
                      <a:lnTo>
                        <a:pt x="14" y="224"/>
                      </a:lnTo>
                      <a:lnTo>
                        <a:pt x="0" y="66"/>
                      </a:lnTo>
                      <a:lnTo>
                        <a:pt x="2" y="4"/>
                      </a:lnTo>
                    </a:path>
                  </a:pathLst>
                </a:custGeom>
                <a:grpFill/>
                <a:ln>
                  <a:noFill/>
                </a:ln>
                <a:effectLst/>
                <a:extLst>
                  <a:ext uri="{91240B29-F687-4F45-9708-019B960494DF}">
                    <a14:hiddenLine xmlns:a14="http://schemas.microsoft.com/office/drawing/2010/main" w="9525" cap="flat" cmpd="sng">
                      <a:solidFill>
                        <a:srgbClr val="FF3300"/>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2250" name="Freeform 36" descr="Sphere"/>
                <p:cNvSpPr>
                  <a:spLocks/>
                </p:cNvSpPr>
                <p:nvPr/>
              </p:nvSpPr>
              <p:spPr bwMode="auto">
                <a:xfrm>
                  <a:off x="4396" y="2404"/>
                  <a:ext cx="416" cy="342"/>
                </a:xfrm>
                <a:custGeom>
                  <a:avLst/>
                  <a:gdLst>
                    <a:gd name="T0" fmla="*/ 0 w 416"/>
                    <a:gd name="T1" fmla="*/ 92 h 342"/>
                    <a:gd name="T2" fmla="*/ 182 w 416"/>
                    <a:gd name="T3" fmla="*/ 342 h 342"/>
                    <a:gd name="T4" fmla="*/ 370 w 416"/>
                    <a:gd name="T5" fmla="*/ 314 h 342"/>
                    <a:gd name="T6" fmla="*/ 416 w 416"/>
                    <a:gd name="T7" fmla="*/ 18 h 342"/>
                    <a:gd name="T8" fmla="*/ 268 w 416"/>
                    <a:gd name="T9" fmla="*/ 0 h 342"/>
                    <a:gd name="T10" fmla="*/ 134 w 416"/>
                    <a:gd name="T11" fmla="*/ 32 h 342"/>
                    <a:gd name="T12" fmla="*/ 36 w 416"/>
                    <a:gd name="T13" fmla="*/ 82 h 342"/>
                    <a:gd name="T14" fmla="*/ 0 w 416"/>
                    <a:gd name="T15" fmla="*/ 92 h 3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6" h="342">
                      <a:moveTo>
                        <a:pt x="0" y="92"/>
                      </a:moveTo>
                      <a:lnTo>
                        <a:pt x="182" y="342"/>
                      </a:lnTo>
                      <a:lnTo>
                        <a:pt x="370" y="314"/>
                      </a:lnTo>
                      <a:lnTo>
                        <a:pt x="416" y="18"/>
                      </a:lnTo>
                      <a:lnTo>
                        <a:pt x="268" y="0"/>
                      </a:lnTo>
                      <a:lnTo>
                        <a:pt x="134" y="32"/>
                      </a:lnTo>
                      <a:lnTo>
                        <a:pt x="36" y="82"/>
                      </a:lnTo>
                      <a:lnTo>
                        <a:pt x="0" y="92"/>
                      </a:lnTo>
                      <a:close/>
                    </a:path>
                  </a:pathLst>
                </a:custGeom>
                <a:grpFill/>
                <a:ln>
                  <a:noFill/>
                </a:ln>
                <a:effectLst/>
                <a:extLst>
                  <a:ext uri="{91240B29-F687-4F45-9708-019B960494DF}">
                    <a14:hiddenLine xmlns:a14="http://schemas.microsoft.com/office/drawing/2010/main" w="9525" cap="flat" cmpd="sng">
                      <a:solidFill>
                        <a:srgbClr val="FF3300"/>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2251" name="Freeform 37"/>
                <p:cNvSpPr>
                  <a:spLocks/>
                </p:cNvSpPr>
                <p:nvPr/>
              </p:nvSpPr>
              <p:spPr bwMode="auto">
                <a:xfrm>
                  <a:off x="4908" y="2488"/>
                  <a:ext cx="384" cy="552"/>
                </a:xfrm>
                <a:custGeom>
                  <a:avLst/>
                  <a:gdLst>
                    <a:gd name="T0" fmla="*/ 0 w 384"/>
                    <a:gd name="T1" fmla="*/ 242 h 552"/>
                    <a:gd name="T2" fmla="*/ 198 w 384"/>
                    <a:gd name="T3" fmla="*/ 0 h 552"/>
                    <a:gd name="T4" fmla="*/ 280 w 384"/>
                    <a:gd name="T5" fmla="*/ 118 h 552"/>
                    <a:gd name="T6" fmla="*/ 338 w 384"/>
                    <a:gd name="T7" fmla="*/ 270 h 552"/>
                    <a:gd name="T8" fmla="*/ 384 w 384"/>
                    <a:gd name="T9" fmla="*/ 482 h 552"/>
                    <a:gd name="T10" fmla="*/ 364 w 384"/>
                    <a:gd name="T11" fmla="*/ 552 h 552"/>
                    <a:gd name="T12" fmla="*/ 100 w 384"/>
                    <a:gd name="T13" fmla="*/ 512 h 552"/>
                    <a:gd name="T14" fmla="*/ 20 w 384"/>
                    <a:gd name="T15" fmla="*/ 340 h 5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4" h="552">
                      <a:moveTo>
                        <a:pt x="0" y="242"/>
                      </a:moveTo>
                      <a:lnTo>
                        <a:pt x="198" y="0"/>
                      </a:lnTo>
                      <a:lnTo>
                        <a:pt x="280" y="118"/>
                      </a:lnTo>
                      <a:lnTo>
                        <a:pt x="338" y="270"/>
                      </a:lnTo>
                      <a:lnTo>
                        <a:pt x="384" y="482"/>
                      </a:lnTo>
                      <a:lnTo>
                        <a:pt x="364" y="552"/>
                      </a:lnTo>
                      <a:lnTo>
                        <a:pt x="100" y="512"/>
                      </a:lnTo>
                      <a:lnTo>
                        <a:pt x="20" y="340"/>
                      </a:lnTo>
                    </a:path>
                  </a:pathLst>
                </a:custGeom>
                <a:grpFill/>
                <a:ln>
                  <a:noFill/>
                </a:ln>
                <a:effectLst/>
                <a:extLst>
                  <a:ext uri="{91240B29-F687-4F45-9708-019B960494DF}">
                    <a14:hiddenLine xmlns:a14="http://schemas.microsoft.com/office/drawing/2010/main" w="9525" cap="flat" cmpd="sng">
                      <a:solidFill>
                        <a:srgbClr val="FF3300"/>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2252" name="Freeform 40" descr="Wide downward diagonal"/>
                <p:cNvSpPr>
                  <a:spLocks/>
                </p:cNvSpPr>
                <p:nvPr/>
              </p:nvSpPr>
              <p:spPr bwMode="auto">
                <a:xfrm>
                  <a:off x="4332" y="3113"/>
                  <a:ext cx="408" cy="453"/>
                </a:xfrm>
                <a:custGeom>
                  <a:avLst/>
                  <a:gdLst>
                    <a:gd name="T0" fmla="*/ 0 w 408"/>
                    <a:gd name="T1" fmla="*/ 317 h 453"/>
                    <a:gd name="T2" fmla="*/ 136 w 408"/>
                    <a:gd name="T3" fmla="*/ 408 h 453"/>
                    <a:gd name="T4" fmla="*/ 362 w 408"/>
                    <a:gd name="T5" fmla="*/ 453 h 453"/>
                    <a:gd name="T6" fmla="*/ 408 w 408"/>
                    <a:gd name="T7" fmla="*/ 90 h 453"/>
                    <a:gd name="T8" fmla="*/ 181 w 408"/>
                    <a:gd name="T9" fmla="*/ 0 h 453"/>
                    <a:gd name="T10" fmla="*/ 0 w 408"/>
                    <a:gd name="T11" fmla="*/ 272 h 453"/>
                    <a:gd name="T12" fmla="*/ 0 w 408"/>
                    <a:gd name="T13" fmla="*/ 317 h 45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8" h="453">
                      <a:moveTo>
                        <a:pt x="0" y="317"/>
                      </a:moveTo>
                      <a:lnTo>
                        <a:pt x="136" y="408"/>
                      </a:lnTo>
                      <a:lnTo>
                        <a:pt x="362" y="453"/>
                      </a:lnTo>
                      <a:lnTo>
                        <a:pt x="408" y="90"/>
                      </a:lnTo>
                      <a:lnTo>
                        <a:pt x="181" y="0"/>
                      </a:lnTo>
                      <a:lnTo>
                        <a:pt x="0" y="272"/>
                      </a:lnTo>
                      <a:lnTo>
                        <a:pt x="0" y="317"/>
                      </a:lnTo>
                      <a:close/>
                    </a:path>
                  </a:pathLst>
                </a:custGeom>
                <a:grpFill/>
                <a:ln w="19050"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2253" name="Freeform 41" descr="30%"/>
                <p:cNvSpPr>
                  <a:spLocks/>
                </p:cNvSpPr>
                <p:nvPr/>
              </p:nvSpPr>
              <p:spPr bwMode="auto">
                <a:xfrm>
                  <a:off x="4830" y="2976"/>
                  <a:ext cx="545" cy="545"/>
                </a:xfrm>
                <a:custGeom>
                  <a:avLst/>
                  <a:gdLst>
                    <a:gd name="T0" fmla="*/ 0 w 545"/>
                    <a:gd name="T1" fmla="*/ 227 h 545"/>
                    <a:gd name="T2" fmla="*/ 227 w 545"/>
                    <a:gd name="T3" fmla="*/ 545 h 545"/>
                    <a:gd name="T4" fmla="*/ 454 w 545"/>
                    <a:gd name="T5" fmla="*/ 363 h 545"/>
                    <a:gd name="T6" fmla="*/ 545 w 545"/>
                    <a:gd name="T7" fmla="*/ 0 h 545"/>
                    <a:gd name="T8" fmla="*/ 137 w 545"/>
                    <a:gd name="T9" fmla="*/ 0 h 545"/>
                    <a:gd name="T10" fmla="*/ 0 w 545"/>
                    <a:gd name="T11" fmla="*/ 227 h 5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5" h="545">
                      <a:moveTo>
                        <a:pt x="0" y="227"/>
                      </a:moveTo>
                      <a:lnTo>
                        <a:pt x="227" y="545"/>
                      </a:lnTo>
                      <a:lnTo>
                        <a:pt x="454" y="363"/>
                      </a:lnTo>
                      <a:lnTo>
                        <a:pt x="545" y="0"/>
                      </a:lnTo>
                      <a:lnTo>
                        <a:pt x="137" y="0"/>
                      </a:lnTo>
                      <a:lnTo>
                        <a:pt x="0" y="227"/>
                      </a:lnTo>
                      <a:close/>
                    </a:path>
                  </a:pathLst>
                </a:custGeom>
                <a:grpFill/>
                <a:ln w="19050"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2254" name="Freeform 42" descr="Trellis"/>
                <p:cNvSpPr>
                  <a:spLocks/>
                </p:cNvSpPr>
                <p:nvPr/>
              </p:nvSpPr>
              <p:spPr bwMode="auto">
                <a:xfrm>
                  <a:off x="4740" y="2296"/>
                  <a:ext cx="499" cy="544"/>
                </a:xfrm>
                <a:custGeom>
                  <a:avLst/>
                  <a:gdLst>
                    <a:gd name="T0" fmla="*/ 0 w 499"/>
                    <a:gd name="T1" fmla="*/ 454 h 544"/>
                    <a:gd name="T2" fmla="*/ 181 w 499"/>
                    <a:gd name="T3" fmla="*/ 544 h 544"/>
                    <a:gd name="T4" fmla="*/ 499 w 499"/>
                    <a:gd name="T5" fmla="*/ 272 h 544"/>
                    <a:gd name="T6" fmla="*/ 363 w 499"/>
                    <a:gd name="T7" fmla="*/ 136 h 544"/>
                    <a:gd name="T8" fmla="*/ 227 w 499"/>
                    <a:gd name="T9" fmla="*/ 45 h 544"/>
                    <a:gd name="T10" fmla="*/ 0 w 499"/>
                    <a:gd name="T11" fmla="*/ 0 h 544"/>
                    <a:gd name="T12" fmla="*/ 0 w 499"/>
                    <a:gd name="T13" fmla="*/ 408 h 544"/>
                    <a:gd name="T14" fmla="*/ 0 w 499"/>
                    <a:gd name="T15" fmla="*/ 454 h 5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9" h="544">
                      <a:moveTo>
                        <a:pt x="0" y="454"/>
                      </a:moveTo>
                      <a:lnTo>
                        <a:pt x="181" y="544"/>
                      </a:lnTo>
                      <a:lnTo>
                        <a:pt x="499" y="272"/>
                      </a:lnTo>
                      <a:lnTo>
                        <a:pt x="363" y="136"/>
                      </a:lnTo>
                      <a:lnTo>
                        <a:pt x="227" y="45"/>
                      </a:lnTo>
                      <a:lnTo>
                        <a:pt x="0" y="0"/>
                      </a:lnTo>
                      <a:lnTo>
                        <a:pt x="0" y="408"/>
                      </a:lnTo>
                      <a:lnTo>
                        <a:pt x="0" y="454"/>
                      </a:lnTo>
                      <a:close/>
                    </a:path>
                  </a:pathLst>
                </a:custGeom>
                <a:grpFill/>
                <a:ln w="19050"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2255" name="Freeform 43" descr="90%"/>
                <p:cNvSpPr>
                  <a:spLocks/>
                </p:cNvSpPr>
                <p:nvPr/>
              </p:nvSpPr>
              <p:spPr bwMode="auto">
                <a:xfrm>
                  <a:off x="4105" y="2432"/>
                  <a:ext cx="499" cy="544"/>
                </a:xfrm>
                <a:custGeom>
                  <a:avLst/>
                  <a:gdLst>
                    <a:gd name="T0" fmla="*/ 317 w 499"/>
                    <a:gd name="T1" fmla="*/ 0 h 544"/>
                    <a:gd name="T2" fmla="*/ 499 w 499"/>
                    <a:gd name="T3" fmla="*/ 272 h 544"/>
                    <a:gd name="T4" fmla="*/ 363 w 499"/>
                    <a:gd name="T5" fmla="*/ 544 h 544"/>
                    <a:gd name="T6" fmla="*/ 0 w 499"/>
                    <a:gd name="T7" fmla="*/ 499 h 544"/>
                    <a:gd name="T8" fmla="*/ 45 w 499"/>
                    <a:gd name="T9" fmla="*/ 227 h 544"/>
                    <a:gd name="T10" fmla="*/ 272 w 499"/>
                    <a:gd name="T11" fmla="*/ 0 h 544"/>
                    <a:gd name="T12" fmla="*/ 317 w 499"/>
                    <a:gd name="T13" fmla="*/ 0 h 5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9" h="544">
                      <a:moveTo>
                        <a:pt x="317" y="0"/>
                      </a:moveTo>
                      <a:lnTo>
                        <a:pt x="499" y="272"/>
                      </a:lnTo>
                      <a:lnTo>
                        <a:pt x="363" y="544"/>
                      </a:lnTo>
                      <a:lnTo>
                        <a:pt x="0" y="499"/>
                      </a:lnTo>
                      <a:lnTo>
                        <a:pt x="45" y="227"/>
                      </a:lnTo>
                      <a:lnTo>
                        <a:pt x="272" y="0"/>
                      </a:lnTo>
                      <a:lnTo>
                        <a:pt x="317" y="0"/>
                      </a:lnTo>
                      <a:close/>
                    </a:path>
                  </a:pathLst>
                </a:custGeom>
                <a:grpFill/>
                <a:ln w="2857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2256" name="Oval 30"/>
                <p:cNvSpPr>
                  <a:spLocks noChangeArrowheads="1"/>
                </p:cNvSpPr>
                <p:nvPr/>
              </p:nvSpPr>
              <p:spPr bwMode="auto">
                <a:xfrm>
                  <a:off x="4424" y="2636"/>
                  <a:ext cx="635" cy="635"/>
                </a:xfrm>
                <a:prstGeom prst="ellipse">
                  <a:avLst/>
                </a:prstGeom>
                <a:grpFill/>
                <a:ln>
                  <a:noFill/>
                </a:ln>
                <a:effectLst/>
                <a:extLst>
                  <a:ext uri="{91240B29-F687-4F45-9708-019B960494DF}">
                    <a14:hiddenLine xmlns:a14="http://schemas.microsoft.com/office/drawing/2010/main" w="9525" algn="ctr">
                      <a:solidFill>
                        <a:srgbClr val="CB65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sp>
            <p:nvSpPr>
              <p:cNvPr id="52247" name="AutoShape 44"/>
              <p:cNvSpPr>
                <a:spLocks noChangeArrowheads="1"/>
              </p:cNvSpPr>
              <p:nvPr/>
            </p:nvSpPr>
            <p:spPr bwMode="auto">
              <a:xfrm>
                <a:off x="4059" y="2271"/>
                <a:ext cx="1366" cy="13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7 h 21600"/>
                  <a:gd name="T26" fmla="*/ 18437 w 21600"/>
                  <a:gd name="T27" fmla="*/ 1843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88" y="10800"/>
                    </a:moveTo>
                    <a:cubicBezTo>
                      <a:pt x="2388" y="15446"/>
                      <a:pt x="6154" y="19212"/>
                      <a:pt x="10800" y="19212"/>
                    </a:cubicBezTo>
                    <a:cubicBezTo>
                      <a:pt x="15446" y="19212"/>
                      <a:pt x="19212" y="15446"/>
                      <a:pt x="19212" y="10800"/>
                    </a:cubicBezTo>
                    <a:cubicBezTo>
                      <a:pt x="19212" y="6154"/>
                      <a:pt x="15446" y="2388"/>
                      <a:pt x="10800" y="2388"/>
                    </a:cubicBezTo>
                    <a:cubicBezTo>
                      <a:pt x="6154" y="2388"/>
                      <a:pt x="2388" y="6154"/>
                      <a:pt x="2388" y="10800"/>
                    </a:cubicBezTo>
                    <a:close/>
                  </a:path>
                </a:pathLst>
              </a:custGeom>
              <a:grp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latin typeface="Arial" panose="020B0604020202020204" pitchFamily="34" charset="0"/>
                </a:endParaRPr>
              </a:p>
            </p:txBody>
          </p:sp>
        </p:grpSp>
        <p:sp>
          <p:nvSpPr>
            <p:cNvPr id="52245" name="Text Box 77"/>
            <p:cNvSpPr txBox="1">
              <a:spLocks noChangeArrowheads="1"/>
            </p:cNvSpPr>
            <p:nvPr/>
          </p:nvSpPr>
          <p:spPr bwMode="auto">
            <a:xfrm>
              <a:off x="4418" y="2815"/>
              <a:ext cx="590" cy="263"/>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2400">
                  <a:solidFill>
                    <a:schemeClr val="bg1"/>
                  </a:solidFill>
                  <a:latin typeface="Arial" panose="020B0604020202020204" pitchFamily="34" charset="0"/>
                </a:rPr>
                <a:t>MS B</a:t>
              </a:r>
            </a:p>
          </p:txBody>
        </p:sp>
      </p:grpSp>
      <p:sp>
        <p:nvSpPr>
          <p:cNvPr id="115717" name="Text Box 5"/>
          <p:cNvSpPr txBox="1">
            <a:spLocks noChangeArrowheads="1"/>
          </p:cNvSpPr>
          <p:nvPr/>
        </p:nvSpPr>
        <p:spPr bwMode="auto">
          <a:xfrm>
            <a:off x="4098925" y="1773238"/>
            <a:ext cx="2663825" cy="2794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r>
              <a:rPr lang="en-GB">
                <a:solidFill>
                  <a:srgbClr val="CB6500"/>
                </a:solidFill>
                <a:latin typeface="Arial" panose="020B0604020202020204" pitchFamily="34" charset="0"/>
              </a:rPr>
              <a:t>Paris MoU Region</a:t>
            </a:r>
          </a:p>
        </p:txBody>
      </p:sp>
      <p:sp>
        <p:nvSpPr>
          <p:cNvPr id="115719" name="Text Box 7"/>
          <p:cNvSpPr txBox="1">
            <a:spLocks noChangeArrowheads="1"/>
          </p:cNvSpPr>
          <p:nvPr/>
        </p:nvSpPr>
        <p:spPr bwMode="auto">
          <a:xfrm>
            <a:off x="714375" y="2184400"/>
            <a:ext cx="1655763" cy="5238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latin typeface="Arial" panose="020B0604020202020204" pitchFamily="34" charset="0"/>
              </a:rPr>
              <a:t>PI Ship will call at MS A</a:t>
            </a:r>
          </a:p>
        </p:txBody>
      </p:sp>
      <p:sp>
        <p:nvSpPr>
          <p:cNvPr id="115735" name="Freeform 23"/>
          <p:cNvSpPr>
            <a:spLocks/>
          </p:cNvSpPr>
          <p:nvPr/>
        </p:nvSpPr>
        <p:spPr bwMode="auto">
          <a:xfrm>
            <a:off x="4938713" y="4033838"/>
            <a:ext cx="1998662" cy="1392237"/>
          </a:xfrm>
          <a:custGeom>
            <a:avLst/>
            <a:gdLst>
              <a:gd name="T0" fmla="*/ 0 w 1225"/>
              <a:gd name="T1" fmla="*/ 0 h 877"/>
              <a:gd name="T2" fmla="*/ 2147483647 w 1225"/>
              <a:gd name="T3" fmla="*/ 2147483647 h 877"/>
              <a:gd name="T4" fmla="*/ 2147483647 w 1225"/>
              <a:gd name="T5" fmla="*/ 2147483647 h 877"/>
              <a:gd name="T6" fmla="*/ 0 60000 65536"/>
              <a:gd name="T7" fmla="*/ 0 60000 65536"/>
              <a:gd name="T8" fmla="*/ 0 60000 65536"/>
            </a:gdLst>
            <a:ahLst/>
            <a:cxnLst>
              <a:cxn ang="T6">
                <a:pos x="T0" y="T1"/>
              </a:cxn>
              <a:cxn ang="T7">
                <a:pos x="T2" y="T3"/>
              </a:cxn>
              <a:cxn ang="T8">
                <a:pos x="T4" y="T5"/>
              </a:cxn>
            </a:cxnLst>
            <a:rect l="0" t="0" r="r" b="b"/>
            <a:pathLst>
              <a:path w="1225" h="877">
                <a:moveTo>
                  <a:pt x="0" y="0"/>
                </a:moveTo>
                <a:cubicBezTo>
                  <a:pt x="34" y="332"/>
                  <a:pt x="68" y="665"/>
                  <a:pt x="272" y="771"/>
                </a:cubicBezTo>
                <a:cubicBezTo>
                  <a:pt x="476" y="877"/>
                  <a:pt x="850" y="756"/>
                  <a:pt x="1225" y="635"/>
                </a:cubicBezTo>
              </a:path>
            </a:pathLst>
          </a:custGeom>
          <a:noFill/>
          <a:ln w="57150" cap="rnd" cmpd="sng">
            <a:solidFill>
              <a:srgbClr val="777777"/>
            </a:solidFill>
            <a:prstDash val="sysDot"/>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115737" name="Freeform 25"/>
          <p:cNvSpPr>
            <a:spLocks/>
          </p:cNvSpPr>
          <p:nvPr/>
        </p:nvSpPr>
        <p:spPr bwMode="auto">
          <a:xfrm>
            <a:off x="5106988" y="2220913"/>
            <a:ext cx="1368425" cy="2317750"/>
          </a:xfrm>
          <a:custGeom>
            <a:avLst/>
            <a:gdLst>
              <a:gd name="T0" fmla="*/ 0 w 959"/>
              <a:gd name="T1" fmla="*/ 2147483647 h 1527"/>
              <a:gd name="T2" fmla="*/ 2147483647 w 959"/>
              <a:gd name="T3" fmla="*/ 2147483647 h 1527"/>
              <a:gd name="T4" fmla="*/ 2147483647 w 959"/>
              <a:gd name="T5" fmla="*/ 2147483647 h 1527"/>
              <a:gd name="T6" fmla="*/ 2147483647 w 959"/>
              <a:gd name="T7" fmla="*/ 2147483647 h 1527"/>
              <a:gd name="T8" fmla="*/ 2147483647 w 959"/>
              <a:gd name="T9" fmla="*/ 2147483647 h 1527"/>
              <a:gd name="T10" fmla="*/ 2147483647 w 959"/>
              <a:gd name="T11" fmla="*/ 2147483647 h 1527"/>
              <a:gd name="T12" fmla="*/ 2147483647 w 959"/>
              <a:gd name="T13" fmla="*/ 2147483647 h 15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59" h="1527">
                <a:moveTo>
                  <a:pt x="0" y="1194"/>
                </a:moveTo>
                <a:cubicBezTo>
                  <a:pt x="90" y="1360"/>
                  <a:pt x="181" y="1527"/>
                  <a:pt x="317" y="1512"/>
                </a:cubicBezTo>
                <a:cubicBezTo>
                  <a:pt x="453" y="1497"/>
                  <a:pt x="710" y="1255"/>
                  <a:pt x="816" y="1104"/>
                </a:cubicBezTo>
                <a:cubicBezTo>
                  <a:pt x="922" y="953"/>
                  <a:pt x="959" y="756"/>
                  <a:pt x="952" y="605"/>
                </a:cubicBezTo>
                <a:cubicBezTo>
                  <a:pt x="945" y="454"/>
                  <a:pt x="839" y="294"/>
                  <a:pt x="771" y="196"/>
                </a:cubicBezTo>
                <a:cubicBezTo>
                  <a:pt x="703" y="98"/>
                  <a:pt x="627" y="0"/>
                  <a:pt x="544" y="15"/>
                </a:cubicBezTo>
                <a:cubicBezTo>
                  <a:pt x="461" y="30"/>
                  <a:pt x="366" y="158"/>
                  <a:pt x="272" y="287"/>
                </a:cubicBezTo>
              </a:path>
            </a:pathLst>
          </a:custGeom>
          <a:noFill/>
          <a:ln w="57150" cap="rnd" cmpd="sng">
            <a:solidFill>
              <a:srgbClr val="777777"/>
            </a:solidFill>
            <a:prstDash val="sysDot"/>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115741" name="Freeform 29"/>
          <p:cNvSpPr>
            <a:spLocks/>
          </p:cNvSpPr>
          <p:nvPr/>
        </p:nvSpPr>
        <p:spPr bwMode="auto">
          <a:xfrm rot="-475616">
            <a:off x="2176463" y="3429000"/>
            <a:ext cx="2305050" cy="504825"/>
          </a:xfrm>
          <a:custGeom>
            <a:avLst/>
            <a:gdLst>
              <a:gd name="T0" fmla="*/ 0 w 1452"/>
              <a:gd name="T1" fmla="*/ 0 h 317"/>
              <a:gd name="T2" fmla="*/ 2147483647 w 1452"/>
              <a:gd name="T3" fmla="*/ 2147483647 h 317"/>
              <a:gd name="T4" fmla="*/ 2147483647 w 1452"/>
              <a:gd name="T5" fmla="*/ 2147483647 h 317"/>
              <a:gd name="T6" fmla="*/ 0 60000 65536"/>
              <a:gd name="T7" fmla="*/ 0 60000 65536"/>
              <a:gd name="T8" fmla="*/ 0 60000 65536"/>
            </a:gdLst>
            <a:ahLst/>
            <a:cxnLst>
              <a:cxn ang="T6">
                <a:pos x="T0" y="T1"/>
              </a:cxn>
              <a:cxn ang="T7">
                <a:pos x="T2" y="T3"/>
              </a:cxn>
              <a:cxn ang="T8">
                <a:pos x="T4" y="T5"/>
              </a:cxn>
            </a:cxnLst>
            <a:rect l="0" t="0" r="r" b="b"/>
            <a:pathLst>
              <a:path w="1452" h="317">
                <a:moveTo>
                  <a:pt x="0" y="0"/>
                </a:moveTo>
                <a:cubicBezTo>
                  <a:pt x="242" y="113"/>
                  <a:pt x="484" y="227"/>
                  <a:pt x="726" y="272"/>
                </a:cubicBezTo>
                <a:cubicBezTo>
                  <a:pt x="968" y="317"/>
                  <a:pt x="1210" y="294"/>
                  <a:pt x="1452" y="272"/>
                </a:cubicBezTo>
              </a:path>
            </a:pathLst>
          </a:custGeom>
          <a:noFill/>
          <a:ln w="57150" cap="rnd" cmpd="sng">
            <a:solidFill>
              <a:schemeClr val="bg2"/>
            </a:solidFill>
            <a:prstDash val="sysDot"/>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115790" name="Text Box 78"/>
          <p:cNvSpPr txBox="1">
            <a:spLocks noChangeArrowheads="1"/>
          </p:cNvSpPr>
          <p:nvPr/>
        </p:nvSpPr>
        <p:spPr bwMode="auto">
          <a:xfrm>
            <a:off x="6473825" y="2205038"/>
            <a:ext cx="2160588" cy="98425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74625" indent="-174625">
              <a:tabLst>
                <a:tab pos="174625" algn="l"/>
              </a:tabLst>
              <a:defRPr sz="1400">
                <a:solidFill>
                  <a:schemeClr val="tx1"/>
                </a:solidFill>
                <a:latin typeface="Verdana" pitchFamily="34" charset="0"/>
                <a:cs typeface="Arial" pitchFamily="34" charset="0"/>
              </a:defRPr>
            </a:lvl1pPr>
            <a:lvl2pPr marL="742950" indent="-285750">
              <a:tabLst>
                <a:tab pos="174625" algn="l"/>
              </a:tabLst>
              <a:defRPr sz="1400">
                <a:solidFill>
                  <a:schemeClr val="tx1"/>
                </a:solidFill>
                <a:latin typeface="Verdana" pitchFamily="34" charset="0"/>
                <a:cs typeface="Arial" pitchFamily="34" charset="0"/>
              </a:defRPr>
            </a:lvl2pPr>
            <a:lvl3pPr marL="1143000" indent="-228600">
              <a:tabLst>
                <a:tab pos="174625" algn="l"/>
              </a:tabLst>
              <a:defRPr sz="1400">
                <a:solidFill>
                  <a:schemeClr val="tx1"/>
                </a:solidFill>
                <a:latin typeface="Verdana" pitchFamily="34" charset="0"/>
                <a:cs typeface="Arial" pitchFamily="34" charset="0"/>
              </a:defRPr>
            </a:lvl3pPr>
            <a:lvl4pPr marL="1600200" indent="-228600">
              <a:tabLst>
                <a:tab pos="174625" algn="l"/>
              </a:tabLst>
              <a:defRPr sz="1400">
                <a:solidFill>
                  <a:schemeClr val="tx1"/>
                </a:solidFill>
                <a:latin typeface="Verdana" pitchFamily="34" charset="0"/>
                <a:cs typeface="Arial" pitchFamily="34" charset="0"/>
              </a:defRPr>
            </a:lvl4pPr>
            <a:lvl5pPr marL="2057400" indent="-228600">
              <a:tabLst>
                <a:tab pos="174625"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174625"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174625"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174625"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174625" algn="l"/>
              </a:tabLst>
              <a:defRPr sz="1400">
                <a:solidFill>
                  <a:schemeClr val="tx1"/>
                </a:solidFill>
                <a:latin typeface="Verdana" pitchFamily="34" charset="0"/>
                <a:cs typeface="Arial" pitchFamily="34" charset="0"/>
              </a:defRPr>
            </a:lvl9pPr>
          </a:lstStyle>
          <a:p>
            <a:pPr algn="l">
              <a:spcAft>
                <a:spcPct val="50000"/>
              </a:spcAft>
              <a:buFont typeface="Times New Roman" pitchFamily="18" charset="0"/>
              <a:buChar char="•"/>
            </a:pPr>
            <a:r>
              <a:rPr lang="en-GB" sz="1600">
                <a:latin typeface="Arial" panose="020B0604020202020204" pitchFamily="34" charset="0"/>
              </a:rPr>
              <a:t>Same MS</a:t>
            </a:r>
          </a:p>
          <a:p>
            <a:pPr algn="l">
              <a:spcAft>
                <a:spcPct val="50000"/>
              </a:spcAft>
              <a:buFont typeface="Times New Roman" pitchFamily="18" charset="0"/>
              <a:buChar char="•"/>
            </a:pPr>
            <a:r>
              <a:rPr lang="en-GB" sz="1600">
                <a:latin typeface="Arial" panose="020B0604020202020204" pitchFamily="34" charset="0"/>
              </a:rPr>
              <a:t>Different Port</a:t>
            </a:r>
          </a:p>
          <a:p>
            <a:pPr algn="l">
              <a:spcAft>
                <a:spcPct val="50000"/>
              </a:spcAft>
              <a:buFont typeface="Times New Roman" pitchFamily="18" charset="0"/>
              <a:buChar char="•"/>
            </a:pPr>
            <a:r>
              <a:rPr lang="en-GB" sz="1600">
                <a:latin typeface="Arial" panose="020B0604020202020204" pitchFamily="34" charset="0"/>
              </a:rPr>
              <a:t>Within 15 days</a:t>
            </a:r>
          </a:p>
        </p:txBody>
      </p:sp>
      <p:sp>
        <p:nvSpPr>
          <p:cNvPr id="115791" name="Text Box 79"/>
          <p:cNvSpPr txBox="1">
            <a:spLocks noChangeArrowheads="1"/>
          </p:cNvSpPr>
          <p:nvPr/>
        </p:nvSpPr>
        <p:spPr bwMode="auto">
          <a:xfrm>
            <a:off x="333375" y="5246688"/>
            <a:ext cx="2497138" cy="12049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74625" indent="-174625">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spcAft>
                <a:spcPct val="50000"/>
              </a:spcAft>
              <a:buFont typeface="Times New Roman" pitchFamily="18" charset="0"/>
              <a:buChar char="•"/>
            </a:pPr>
            <a:r>
              <a:rPr lang="en-GB" sz="1600">
                <a:latin typeface="Arial" panose="020B0604020202020204" pitchFamily="34" charset="0"/>
              </a:rPr>
              <a:t>Calling Port outside PMoU</a:t>
            </a:r>
          </a:p>
          <a:p>
            <a:pPr algn="l">
              <a:spcAft>
                <a:spcPct val="50000"/>
              </a:spcAft>
              <a:buFont typeface="Times New Roman" pitchFamily="18" charset="0"/>
              <a:buChar char="•"/>
            </a:pPr>
            <a:r>
              <a:rPr lang="en-GB" sz="1600">
                <a:latin typeface="Arial" panose="020B0604020202020204" pitchFamily="34" charset="0"/>
              </a:rPr>
              <a:t>Return to Same MS</a:t>
            </a:r>
          </a:p>
          <a:p>
            <a:pPr algn="l">
              <a:spcAft>
                <a:spcPct val="50000"/>
              </a:spcAft>
              <a:buFont typeface="Times New Roman" pitchFamily="18" charset="0"/>
              <a:buChar char="•"/>
            </a:pPr>
            <a:r>
              <a:rPr lang="en-GB" sz="1600">
                <a:latin typeface="Arial" panose="020B0604020202020204" pitchFamily="34" charset="0"/>
              </a:rPr>
              <a:t>Within 15 days</a:t>
            </a:r>
          </a:p>
        </p:txBody>
      </p:sp>
      <p:sp>
        <p:nvSpPr>
          <p:cNvPr id="115792" name="Line 80"/>
          <p:cNvSpPr>
            <a:spLocks noChangeShapeType="1"/>
          </p:cNvSpPr>
          <p:nvPr/>
        </p:nvSpPr>
        <p:spPr bwMode="auto">
          <a:xfrm>
            <a:off x="4025900" y="1700213"/>
            <a:ext cx="0" cy="4751387"/>
          </a:xfrm>
          <a:prstGeom prst="line">
            <a:avLst/>
          </a:prstGeom>
          <a:noFill/>
          <a:ln w="19050">
            <a:solidFill>
              <a:srgbClr val="CB65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115793" name="Text Box 81"/>
          <p:cNvSpPr txBox="1">
            <a:spLocks noChangeArrowheads="1"/>
          </p:cNvSpPr>
          <p:nvPr/>
        </p:nvSpPr>
        <p:spPr bwMode="auto">
          <a:xfrm>
            <a:off x="5410200" y="5518150"/>
            <a:ext cx="2663825" cy="1322388"/>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74625" indent="-174625">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spcAft>
                <a:spcPct val="50000"/>
              </a:spcAft>
              <a:buFont typeface="Times New Roman" pitchFamily="18" charset="0"/>
              <a:buChar char="•"/>
            </a:pPr>
            <a:r>
              <a:rPr lang="en-GB" sz="1600">
                <a:latin typeface="Arial" panose="020B0604020202020204" pitchFamily="34" charset="0"/>
              </a:rPr>
              <a:t>Other PMoU MS</a:t>
            </a:r>
          </a:p>
          <a:p>
            <a:pPr algn="l">
              <a:spcAft>
                <a:spcPct val="50000"/>
              </a:spcAft>
              <a:buFont typeface="Times New Roman" pitchFamily="18" charset="0"/>
              <a:buChar char="•"/>
            </a:pPr>
            <a:r>
              <a:rPr lang="en-GB" sz="1600">
                <a:latin typeface="Arial" panose="020B0604020202020204" pitchFamily="34" charset="0"/>
              </a:rPr>
              <a:t>Agreed in advance</a:t>
            </a:r>
          </a:p>
          <a:p>
            <a:pPr algn="l">
              <a:spcAft>
                <a:spcPct val="50000"/>
              </a:spcAft>
              <a:buFont typeface="Times New Roman" pitchFamily="18" charset="0"/>
              <a:buChar char="•"/>
            </a:pPr>
            <a:r>
              <a:rPr lang="en-GB" sz="1600">
                <a:latin typeface="Arial" panose="020B0604020202020204" pitchFamily="34" charset="0"/>
              </a:rPr>
              <a:t>Within 15 days</a:t>
            </a:r>
          </a:p>
          <a:p>
            <a:pPr algn="l">
              <a:spcAft>
                <a:spcPct val="50000"/>
              </a:spcAft>
              <a:buFont typeface="Times New Roman" pitchFamily="18" charset="0"/>
              <a:buChar char="•"/>
            </a:pPr>
            <a:endParaRPr lang="en-GB" sz="1600">
              <a:latin typeface="Arial" panose="020B0604020202020204" pitchFamily="34" charset="0"/>
            </a:endParaRPr>
          </a:p>
        </p:txBody>
      </p:sp>
      <p:sp>
        <p:nvSpPr>
          <p:cNvPr id="115805" name="Freeform 93"/>
          <p:cNvSpPr>
            <a:spLocks/>
          </p:cNvSpPr>
          <p:nvPr/>
        </p:nvSpPr>
        <p:spPr bwMode="auto">
          <a:xfrm>
            <a:off x="2801938" y="3933825"/>
            <a:ext cx="1955800" cy="2303463"/>
          </a:xfrm>
          <a:custGeom>
            <a:avLst/>
            <a:gdLst>
              <a:gd name="T0" fmla="*/ 2147483647 w 1232"/>
              <a:gd name="T1" fmla="*/ 2147483647 h 1369"/>
              <a:gd name="T2" fmla="*/ 2147483647 w 1232"/>
              <a:gd name="T3" fmla="*/ 2147483647 h 1369"/>
              <a:gd name="T4" fmla="*/ 2147483647 w 1232"/>
              <a:gd name="T5" fmla="*/ 2147483647 h 1369"/>
              <a:gd name="T6" fmla="*/ 2147483647 w 1232"/>
              <a:gd name="T7" fmla="*/ 2147483647 h 1369"/>
              <a:gd name="T8" fmla="*/ 2147483647 w 1232"/>
              <a:gd name="T9" fmla="*/ 0 h 13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2" h="1369">
                <a:moveTo>
                  <a:pt x="8" y="1179"/>
                </a:moveTo>
                <a:cubicBezTo>
                  <a:pt x="4" y="1266"/>
                  <a:pt x="0" y="1353"/>
                  <a:pt x="98" y="1361"/>
                </a:cubicBezTo>
                <a:cubicBezTo>
                  <a:pt x="196" y="1369"/>
                  <a:pt x="438" y="1338"/>
                  <a:pt x="597" y="1225"/>
                </a:cubicBezTo>
                <a:cubicBezTo>
                  <a:pt x="756" y="1112"/>
                  <a:pt x="945" y="884"/>
                  <a:pt x="1051" y="680"/>
                </a:cubicBezTo>
                <a:cubicBezTo>
                  <a:pt x="1157" y="476"/>
                  <a:pt x="1194" y="238"/>
                  <a:pt x="1232" y="0"/>
                </a:cubicBezTo>
              </a:path>
            </a:pathLst>
          </a:custGeom>
          <a:noFill/>
          <a:ln w="57150" cap="rnd" cmpd="sng">
            <a:solidFill>
              <a:srgbClr val="777777"/>
            </a:solidFill>
            <a:prstDash val="sysDot"/>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grpSp>
        <p:nvGrpSpPr>
          <p:cNvPr id="115807" name="Group 95"/>
          <p:cNvGrpSpPr>
            <a:grpSpLocks/>
          </p:cNvGrpSpPr>
          <p:nvPr/>
        </p:nvGrpSpPr>
        <p:grpSpPr bwMode="auto">
          <a:xfrm>
            <a:off x="2566988" y="3860801"/>
            <a:ext cx="2035176" cy="1963738"/>
            <a:chOff x="1507" y="2432"/>
            <a:chExt cx="1282" cy="1237"/>
          </a:xfrm>
        </p:grpSpPr>
        <p:sp>
          <p:nvSpPr>
            <p:cNvPr id="52242" name="Freeform 92"/>
            <p:cNvSpPr>
              <a:spLocks/>
            </p:cNvSpPr>
            <p:nvPr/>
          </p:nvSpPr>
          <p:spPr bwMode="auto">
            <a:xfrm>
              <a:off x="1701" y="2432"/>
              <a:ext cx="1088" cy="1043"/>
            </a:xfrm>
            <a:custGeom>
              <a:avLst/>
              <a:gdLst>
                <a:gd name="T0" fmla="*/ 270 w 1270"/>
                <a:gd name="T1" fmla="*/ 0 h 1225"/>
                <a:gd name="T2" fmla="*/ 135 w 1270"/>
                <a:gd name="T3" fmla="*/ 55 h 1225"/>
                <a:gd name="T4" fmla="*/ 39 w 1270"/>
                <a:gd name="T5" fmla="*/ 154 h 1225"/>
                <a:gd name="T6" fmla="*/ 0 w 1270"/>
                <a:gd name="T7" fmla="*/ 246 h 12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70" h="1225">
                  <a:moveTo>
                    <a:pt x="1270" y="0"/>
                  </a:moveTo>
                  <a:cubicBezTo>
                    <a:pt x="1043" y="72"/>
                    <a:pt x="816" y="144"/>
                    <a:pt x="635" y="272"/>
                  </a:cubicBezTo>
                  <a:cubicBezTo>
                    <a:pt x="454" y="400"/>
                    <a:pt x="288" y="612"/>
                    <a:pt x="182" y="771"/>
                  </a:cubicBezTo>
                  <a:cubicBezTo>
                    <a:pt x="76" y="930"/>
                    <a:pt x="38" y="1077"/>
                    <a:pt x="0" y="1225"/>
                  </a:cubicBezTo>
                </a:path>
              </a:pathLst>
            </a:custGeom>
            <a:noFill/>
            <a:ln w="57150" cap="rnd" cmpd="sng">
              <a:solidFill>
                <a:srgbClr val="777777"/>
              </a:solidFill>
              <a:prstDash val="sysDot"/>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2243" name="Text Box 94"/>
            <p:cNvSpPr txBox="1">
              <a:spLocks noChangeArrowheads="1"/>
            </p:cNvSpPr>
            <p:nvPr/>
          </p:nvSpPr>
          <p:spPr bwMode="auto">
            <a:xfrm>
              <a:off x="1507" y="3474"/>
              <a:ext cx="332" cy="19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rgbClr val="777777"/>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777777"/>
                  </a:solidFill>
                  <a:latin typeface="Arial" panose="020B0604020202020204" pitchFamily="34" charset="0"/>
                </a:rPr>
                <a:t>(…)</a:t>
              </a: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3375" y="2907264"/>
            <a:ext cx="1861290" cy="1045342"/>
          </a:xfrm>
          <a:prstGeom prst="ellipse">
            <a:avLst/>
          </a:prstGeom>
          <a:ln>
            <a:noFill/>
          </a:ln>
          <a:effectLst>
            <a:softEdge rad="112500"/>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5792"/>
                                        </p:tgtEl>
                                        <p:attrNameLst>
                                          <p:attrName>style.visibility</p:attrName>
                                        </p:attrNameLst>
                                      </p:cBhvr>
                                      <p:to>
                                        <p:strVal val="visible"/>
                                      </p:to>
                                    </p:set>
                                    <p:animEffect transition="in" filter="wipe(down)">
                                      <p:cBhvr>
                                        <p:cTn id="7" dur="500"/>
                                        <p:tgtEl>
                                          <p:spTgt spid="11579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5717"/>
                                        </p:tgtEl>
                                        <p:attrNameLst>
                                          <p:attrName>style.visibility</p:attrName>
                                        </p:attrNameLst>
                                      </p:cBhvr>
                                      <p:to>
                                        <p:strVal val="visible"/>
                                      </p:to>
                                    </p:set>
                                    <p:animEffect transition="in" filter="wipe(left)">
                                      <p:cBhvr>
                                        <p:cTn id="11" dur="500"/>
                                        <p:tgtEl>
                                          <p:spTgt spid="115717"/>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5796"/>
                                        </p:tgtEl>
                                        <p:attrNameLst>
                                          <p:attrName>style.visibility</p:attrName>
                                        </p:attrNameLst>
                                      </p:cBhvr>
                                      <p:to>
                                        <p:strVal val="visible"/>
                                      </p:to>
                                    </p:set>
                                    <p:animEffect transition="in" filter="fade">
                                      <p:cBhvr>
                                        <p:cTn id="15" dur="500"/>
                                        <p:tgtEl>
                                          <p:spTgt spid="115796"/>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5797"/>
                                        </p:tgtEl>
                                        <p:attrNameLst>
                                          <p:attrName>style.visibility</p:attrName>
                                        </p:attrNameLst>
                                      </p:cBhvr>
                                      <p:to>
                                        <p:strVal val="visible"/>
                                      </p:to>
                                    </p:set>
                                    <p:animEffect transition="in" filter="fade">
                                      <p:cBhvr>
                                        <p:cTn id="19" dur="500"/>
                                        <p:tgtEl>
                                          <p:spTgt spid="115797"/>
                                        </p:tgtEl>
                                      </p:cBhvr>
                                    </p:animEffect>
                                  </p:childTnLst>
                                </p:cTn>
                              </p:par>
                            </p:childTnLst>
                          </p:cTn>
                        </p:par>
                        <p:par>
                          <p:cTn id="20" fill="hold" nodeType="afterGroup">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15719"/>
                                        </p:tgtEl>
                                        <p:attrNameLst>
                                          <p:attrName>style.visibility</p:attrName>
                                        </p:attrNameLst>
                                      </p:cBhvr>
                                      <p:to>
                                        <p:strVal val="visible"/>
                                      </p:to>
                                    </p:set>
                                    <p:animEffect transition="in" filter="wipe(up)">
                                      <p:cBhvr>
                                        <p:cTn id="23" dur="500"/>
                                        <p:tgtEl>
                                          <p:spTgt spid="115719"/>
                                        </p:tgtEl>
                                      </p:cBhvr>
                                    </p:animEffect>
                                  </p:childTnLst>
                                </p:cTn>
                              </p:par>
                            </p:childTnLst>
                          </p:cTn>
                        </p:par>
                        <p:par>
                          <p:cTn id="24" fill="hold" nodeType="afterGroup">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15741"/>
                                        </p:tgtEl>
                                        <p:attrNameLst>
                                          <p:attrName>style.visibility</p:attrName>
                                        </p:attrNameLst>
                                      </p:cBhvr>
                                      <p:to>
                                        <p:strVal val="visible"/>
                                      </p:to>
                                    </p:set>
                                    <p:animEffect transition="in" filter="wipe(left)">
                                      <p:cBhvr>
                                        <p:cTn id="27" dur="500"/>
                                        <p:tgtEl>
                                          <p:spTgt spid="11574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nodeType="clickEffect">
                                  <p:stCondLst>
                                    <p:cond delay="0"/>
                                  </p:stCondLst>
                                  <p:childTnLst>
                                    <p:set>
                                      <p:cBhvr>
                                        <p:cTn id="31" dur="1" fill="hold">
                                          <p:stCondLst>
                                            <p:cond delay="0"/>
                                          </p:stCondLst>
                                        </p:cTn>
                                        <p:tgtEl>
                                          <p:spTgt spid="115807"/>
                                        </p:tgtEl>
                                        <p:attrNameLst>
                                          <p:attrName>style.visibility</p:attrName>
                                        </p:attrNameLst>
                                      </p:cBhvr>
                                      <p:to>
                                        <p:strVal val="visible"/>
                                      </p:to>
                                    </p:set>
                                    <p:animEffect transition="in" filter="wipe(up)">
                                      <p:cBhvr>
                                        <p:cTn id="32" dur="500"/>
                                        <p:tgtEl>
                                          <p:spTgt spid="115807"/>
                                        </p:tgtEl>
                                      </p:cBhvr>
                                    </p:animEffect>
                                  </p:childTnLst>
                                </p:cTn>
                              </p:par>
                            </p:childTnLst>
                          </p:cTn>
                        </p:par>
                        <p:par>
                          <p:cTn id="33" fill="hold" nodeType="afterGroup">
                            <p:stCondLst>
                              <p:cond delay="500"/>
                            </p:stCondLst>
                            <p:childTnLst>
                              <p:par>
                                <p:cTn id="34" presetID="22" presetClass="entr" presetSubtype="4" fill="hold" grpId="0" nodeType="afterEffect">
                                  <p:stCondLst>
                                    <p:cond delay="0"/>
                                  </p:stCondLst>
                                  <p:childTnLst>
                                    <p:set>
                                      <p:cBhvr>
                                        <p:cTn id="35" dur="1" fill="hold">
                                          <p:stCondLst>
                                            <p:cond delay="0"/>
                                          </p:stCondLst>
                                        </p:cTn>
                                        <p:tgtEl>
                                          <p:spTgt spid="115805"/>
                                        </p:tgtEl>
                                        <p:attrNameLst>
                                          <p:attrName>style.visibility</p:attrName>
                                        </p:attrNameLst>
                                      </p:cBhvr>
                                      <p:to>
                                        <p:strVal val="visible"/>
                                      </p:to>
                                    </p:set>
                                    <p:animEffect transition="in" filter="wipe(down)">
                                      <p:cBhvr>
                                        <p:cTn id="36" dur="500"/>
                                        <p:tgtEl>
                                          <p:spTgt spid="115805"/>
                                        </p:tgtEl>
                                      </p:cBhvr>
                                    </p:animEffect>
                                  </p:childTnLst>
                                </p:cTn>
                              </p:par>
                            </p:childTnLst>
                          </p:cTn>
                        </p:par>
                        <p:par>
                          <p:cTn id="37" fill="hold" nodeType="afterGroup">
                            <p:stCondLst>
                              <p:cond delay="1000"/>
                            </p:stCondLst>
                            <p:childTnLst>
                              <p:par>
                                <p:cTn id="38" presetID="22" presetClass="entr" presetSubtype="1" fill="hold" grpId="0" nodeType="afterEffect">
                                  <p:stCondLst>
                                    <p:cond delay="0"/>
                                  </p:stCondLst>
                                  <p:childTnLst>
                                    <p:set>
                                      <p:cBhvr>
                                        <p:cTn id="39" dur="1" fill="hold">
                                          <p:stCondLst>
                                            <p:cond delay="0"/>
                                          </p:stCondLst>
                                        </p:cTn>
                                        <p:tgtEl>
                                          <p:spTgt spid="115791"/>
                                        </p:tgtEl>
                                        <p:attrNameLst>
                                          <p:attrName>style.visibility</p:attrName>
                                        </p:attrNameLst>
                                      </p:cBhvr>
                                      <p:to>
                                        <p:strVal val="visible"/>
                                      </p:to>
                                    </p:set>
                                    <p:animEffect transition="in" filter="wipe(up)">
                                      <p:cBhvr>
                                        <p:cTn id="40" dur="500"/>
                                        <p:tgtEl>
                                          <p:spTgt spid="115791"/>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15735"/>
                                        </p:tgtEl>
                                        <p:attrNameLst>
                                          <p:attrName>style.visibility</p:attrName>
                                        </p:attrNameLst>
                                      </p:cBhvr>
                                      <p:to>
                                        <p:strVal val="visible"/>
                                      </p:to>
                                    </p:set>
                                    <p:animEffect transition="in" filter="wipe(left)">
                                      <p:cBhvr>
                                        <p:cTn id="45" dur="500"/>
                                        <p:tgtEl>
                                          <p:spTgt spid="115735"/>
                                        </p:tgtEl>
                                      </p:cBhvr>
                                    </p:animEffect>
                                  </p:childTnLst>
                                </p:cTn>
                              </p:par>
                            </p:childTnLst>
                          </p:cTn>
                        </p:par>
                        <p:par>
                          <p:cTn id="46" fill="hold" nodeType="afterGroup">
                            <p:stCondLst>
                              <p:cond delay="500"/>
                            </p:stCondLst>
                            <p:childTnLst>
                              <p:par>
                                <p:cTn id="47" presetID="22" presetClass="entr" presetSubtype="1" fill="hold" grpId="0" nodeType="afterEffect">
                                  <p:stCondLst>
                                    <p:cond delay="0"/>
                                  </p:stCondLst>
                                  <p:childTnLst>
                                    <p:set>
                                      <p:cBhvr>
                                        <p:cTn id="48" dur="1" fill="hold">
                                          <p:stCondLst>
                                            <p:cond delay="0"/>
                                          </p:stCondLst>
                                        </p:cTn>
                                        <p:tgtEl>
                                          <p:spTgt spid="115793"/>
                                        </p:tgtEl>
                                        <p:attrNameLst>
                                          <p:attrName>style.visibility</p:attrName>
                                        </p:attrNameLst>
                                      </p:cBhvr>
                                      <p:to>
                                        <p:strVal val="visible"/>
                                      </p:to>
                                    </p:set>
                                    <p:animEffect transition="in" filter="wipe(up)">
                                      <p:cBhvr>
                                        <p:cTn id="49" dur="500"/>
                                        <p:tgtEl>
                                          <p:spTgt spid="115793"/>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15737"/>
                                        </p:tgtEl>
                                        <p:attrNameLst>
                                          <p:attrName>style.visibility</p:attrName>
                                        </p:attrNameLst>
                                      </p:cBhvr>
                                      <p:to>
                                        <p:strVal val="visible"/>
                                      </p:to>
                                    </p:set>
                                    <p:animEffect transition="in" filter="wipe(down)">
                                      <p:cBhvr>
                                        <p:cTn id="54" dur="500"/>
                                        <p:tgtEl>
                                          <p:spTgt spid="115737"/>
                                        </p:tgtEl>
                                      </p:cBhvr>
                                    </p:animEffect>
                                  </p:childTnLst>
                                </p:cTn>
                              </p:par>
                            </p:childTnLst>
                          </p:cTn>
                        </p:par>
                        <p:par>
                          <p:cTn id="55" fill="hold" nodeType="afterGroup">
                            <p:stCondLst>
                              <p:cond delay="500"/>
                            </p:stCondLst>
                            <p:childTnLst>
                              <p:par>
                                <p:cTn id="56" presetID="22" presetClass="entr" presetSubtype="1" fill="hold" grpId="0" nodeType="afterEffect">
                                  <p:stCondLst>
                                    <p:cond delay="0"/>
                                  </p:stCondLst>
                                  <p:childTnLst>
                                    <p:set>
                                      <p:cBhvr>
                                        <p:cTn id="57" dur="1" fill="hold">
                                          <p:stCondLst>
                                            <p:cond delay="0"/>
                                          </p:stCondLst>
                                        </p:cTn>
                                        <p:tgtEl>
                                          <p:spTgt spid="115790"/>
                                        </p:tgtEl>
                                        <p:attrNameLst>
                                          <p:attrName>style.visibility</p:attrName>
                                        </p:attrNameLst>
                                      </p:cBhvr>
                                      <p:to>
                                        <p:strVal val="visible"/>
                                      </p:to>
                                    </p:set>
                                    <p:animEffect transition="in" filter="wipe(up)">
                                      <p:cBhvr>
                                        <p:cTn id="58" dur="500"/>
                                        <p:tgtEl>
                                          <p:spTgt spid="1157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7" grpId="0"/>
      <p:bldP spid="115719" grpId="0"/>
      <p:bldP spid="115735" grpId="0" animBg="1"/>
      <p:bldP spid="115737" grpId="0" animBg="1"/>
      <p:bldP spid="115741" grpId="0" animBg="1"/>
      <p:bldP spid="115790" grpId="0"/>
      <p:bldP spid="115791" grpId="0"/>
      <p:bldP spid="115792" grpId="0" animBg="1"/>
      <p:bldP spid="115793" grpId="0"/>
      <p:bldP spid="11580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ChangeArrowheads="1"/>
          </p:cNvSpPr>
          <p:nvPr>
            <p:ph type="title"/>
          </p:nvPr>
        </p:nvSpPr>
        <p:spPr/>
        <p:txBody>
          <a:bodyPr/>
          <a:lstStyle/>
          <a:p>
            <a:r>
              <a:rPr lang="en-GB" dirty="0" smtClean="0"/>
              <a:t>Refusal of Access (Banning)</a:t>
            </a:r>
          </a:p>
        </p:txBody>
      </p:sp>
      <p:sp>
        <p:nvSpPr>
          <p:cNvPr id="57346"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9320CA35-A69A-463A-8A35-CD043E188C6A}" type="slidenum">
              <a:rPr lang="en-GB" sz="900" smtClean="0">
                <a:solidFill>
                  <a:srgbClr val="FFFFFF"/>
                </a:solidFill>
                <a:latin typeface="Arial" panose="020B0604020202020204" pitchFamily="34" charset="0"/>
              </a:rPr>
              <a:pPr/>
              <a:t>35</a:t>
            </a:fld>
            <a:endParaRPr lang="en-GB" sz="900" smtClean="0">
              <a:solidFill>
                <a:srgbClr val="FFFFFF"/>
              </a:solidFill>
              <a:latin typeface="Arial" panose="020B0604020202020204" pitchFamily="34" charset="0"/>
            </a:endParaRPr>
          </a:p>
        </p:txBody>
      </p:sp>
      <p:grpSp>
        <p:nvGrpSpPr>
          <p:cNvPr id="120895" name="Group 63"/>
          <p:cNvGrpSpPr>
            <a:grpSpLocks/>
          </p:cNvGrpSpPr>
          <p:nvPr/>
        </p:nvGrpSpPr>
        <p:grpSpPr bwMode="auto">
          <a:xfrm>
            <a:off x="5608638" y="2854325"/>
            <a:ext cx="2276475" cy="860425"/>
            <a:chOff x="3785" y="2205"/>
            <a:chExt cx="1434" cy="542"/>
          </a:xfrm>
        </p:grpSpPr>
        <p:pic>
          <p:nvPicPr>
            <p:cNvPr id="57377" name="Picture 9" descr="MCj0311910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7" y="2205"/>
              <a:ext cx="412" cy="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78" name="Picture 4" descr="MCj0311938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70" y="2205"/>
              <a:ext cx="474"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7379" name="Group 17"/>
            <p:cNvGrpSpPr>
              <a:grpSpLocks/>
            </p:cNvGrpSpPr>
            <p:nvPr/>
          </p:nvGrpSpPr>
          <p:grpSpPr bwMode="auto">
            <a:xfrm rot="19530598" flipH="1">
              <a:off x="3785" y="2251"/>
              <a:ext cx="330" cy="424"/>
              <a:chOff x="1973" y="2840"/>
              <a:chExt cx="635" cy="817"/>
            </a:xfrm>
          </p:grpSpPr>
          <p:sp>
            <p:nvSpPr>
              <p:cNvPr id="57380" name="AutoShape 15"/>
              <p:cNvSpPr>
                <a:spLocks noChangeArrowheads="1"/>
              </p:cNvSpPr>
              <p:nvPr/>
            </p:nvSpPr>
            <p:spPr bwMode="auto">
              <a:xfrm>
                <a:off x="2018" y="2840"/>
                <a:ext cx="590" cy="454"/>
              </a:xfrm>
              <a:prstGeom prst="wave">
                <a:avLst>
                  <a:gd name="adj1" fmla="val 13005"/>
                  <a:gd name="adj2" fmla="val 0"/>
                </a:avLst>
              </a:prstGeom>
              <a:solidFill>
                <a:schemeClr val="tx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57381" name="Line 16"/>
              <p:cNvSpPr>
                <a:spLocks noChangeShapeType="1"/>
              </p:cNvSpPr>
              <p:nvPr/>
            </p:nvSpPr>
            <p:spPr bwMode="auto">
              <a:xfrm>
                <a:off x="1973" y="2886"/>
                <a:ext cx="0" cy="771"/>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grpSp>
      </p:grpSp>
      <p:sp>
        <p:nvSpPr>
          <p:cNvPr id="120868" name="Line 36"/>
          <p:cNvSpPr>
            <a:spLocks noChangeShapeType="1"/>
          </p:cNvSpPr>
          <p:nvPr/>
        </p:nvSpPr>
        <p:spPr bwMode="auto">
          <a:xfrm>
            <a:off x="788988" y="2430463"/>
            <a:ext cx="4391025"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120869" name="Line 37"/>
          <p:cNvSpPr>
            <a:spLocks noChangeShapeType="1"/>
          </p:cNvSpPr>
          <p:nvPr/>
        </p:nvSpPr>
        <p:spPr bwMode="auto">
          <a:xfrm>
            <a:off x="857250" y="2359025"/>
            <a:ext cx="0" cy="1428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120870" name="Line 38"/>
          <p:cNvSpPr>
            <a:spLocks noChangeShapeType="1"/>
          </p:cNvSpPr>
          <p:nvPr/>
        </p:nvSpPr>
        <p:spPr bwMode="auto">
          <a:xfrm>
            <a:off x="2300288" y="2359025"/>
            <a:ext cx="0" cy="1428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grpSp>
        <p:nvGrpSpPr>
          <p:cNvPr id="120880" name="Group 48"/>
          <p:cNvGrpSpPr>
            <a:grpSpLocks/>
          </p:cNvGrpSpPr>
          <p:nvPr/>
        </p:nvGrpSpPr>
        <p:grpSpPr bwMode="auto">
          <a:xfrm>
            <a:off x="855663" y="2501900"/>
            <a:ext cx="4324350" cy="2439988"/>
            <a:chOff x="337" y="1117"/>
            <a:chExt cx="2724" cy="2960"/>
          </a:xfrm>
        </p:grpSpPr>
        <p:sp>
          <p:nvSpPr>
            <p:cNvPr id="57373" name="Line 34"/>
            <p:cNvSpPr>
              <a:spLocks noChangeShapeType="1"/>
            </p:cNvSpPr>
            <p:nvPr/>
          </p:nvSpPr>
          <p:spPr bwMode="auto">
            <a:xfrm flipV="1">
              <a:off x="337" y="1117"/>
              <a:ext cx="0" cy="2948"/>
            </a:xfrm>
            <a:prstGeom prst="line">
              <a:avLst/>
            </a:prstGeom>
            <a:noFill/>
            <a:ln w="9525">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7374" name="Line 35"/>
            <p:cNvSpPr>
              <a:spLocks noChangeShapeType="1"/>
            </p:cNvSpPr>
            <p:nvPr/>
          </p:nvSpPr>
          <p:spPr bwMode="auto">
            <a:xfrm flipV="1">
              <a:off x="3061" y="1129"/>
              <a:ext cx="0" cy="2948"/>
            </a:xfrm>
            <a:prstGeom prst="line">
              <a:avLst/>
            </a:prstGeom>
            <a:noFill/>
            <a:ln w="9525">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7375" name="Line 39"/>
            <p:cNvSpPr>
              <a:spLocks noChangeShapeType="1"/>
            </p:cNvSpPr>
            <p:nvPr/>
          </p:nvSpPr>
          <p:spPr bwMode="auto">
            <a:xfrm flipV="1">
              <a:off x="1247" y="1117"/>
              <a:ext cx="0" cy="2948"/>
            </a:xfrm>
            <a:prstGeom prst="line">
              <a:avLst/>
            </a:prstGeom>
            <a:noFill/>
            <a:ln w="9525">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7376" name="Line 40"/>
            <p:cNvSpPr>
              <a:spLocks noChangeShapeType="1"/>
            </p:cNvSpPr>
            <p:nvPr/>
          </p:nvSpPr>
          <p:spPr bwMode="auto">
            <a:xfrm flipV="1">
              <a:off x="2154" y="1117"/>
              <a:ext cx="0" cy="2948"/>
            </a:xfrm>
            <a:prstGeom prst="line">
              <a:avLst/>
            </a:prstGeom>
            <a:noFill/>
            <a:ln w="9525">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grpSp>
      <p:sp>
        <p:nvSpPr>
          <p:cNvPr id="120873" name="Line 41"/>
          <p:cNvSpPr>
            <a:spLocks noChangeShapeType="1"/>
          </p:cNvSpPr>
          <p:nvPr/>
        </p:nvSpPr>
        <p:spPr bwMode="auto">
          <a:xfrm>
            <a:off x="3740150" y="2359025"/>
            <a:ext cx="0" cy="1428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120875" name="Text Box 43"/>
          <p:cNvSpPr txBox="1">
            <a:spLocks noChangeArrowheads="1"/>
          </p:cNvSpPr>
          <p:nvPr/>
        </p:nvSpPr>
        <p:spPr bwMode="auto">
          <a:xfrm>
            <a:off x="657225" y="2133600"/>
            <a:ext cx="660400" cy="2524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200">
                <a:latin typeface="Arial" panose="020B0604020202020204" pitchFamily="34" charset="0"/>
              </a:rPr>
              <a:t>-36 </a:t>
            </a:r>
            <a:r>
              <a:rPr lang="en-GB" sz="500">
                <a:latin typeface="Arial" panose="020B0604020202020204" pitchFamily="34" charset="0"/>
              </a:rPr>
              <a:t>months</a:t>
            </a:r>
          </a:p>
        </p:txBody>
      </p:sp>
      <p:sp>
        <p:nvSpPr>
          <p:cNvPr id="120876" name="Text Box 44"/>
          <p:cNvSpPr txBox="1">
            <a:spLocks noChangeArrowheads="1"/>
          </p:cNvSpPr>
          <p:nvPr/>
        </p:nvSpPr>
        <p:spPr bwMode="auto">
          <a:xfrm>
            <a:off x="2101850" y="2133600"/>
            <a:ext cx="660400" cy="2524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200">
                <a:latin typeface="Arial" panose="020B0604020202020204" pitchFamily="34" charset="0"/>
              </a:rPr>
              <a:t>-24 </a:t>
            </a:r>
            <a:r>
              <a:rPr lang="en-GB" sz="500">
                <a:latin typeface="Arial" panose="020B0604020202020204" pitchFamily="34" charset="0"/>
              </a:rPr>
              <a:t>months</a:t>
            </a:r>
          </a:p>
        </p:txBody>
      </p:sp>
      <p:sp>
        <p:nvSpPr>
          <p:cNvPr id="120877" name="Text Box 45"/>
          <p:cNvSpPr txBox="1">
            <a:spLocks noChangeArrowheads="1"/>
          </p:cNvSpPr>
          <p:nvPr/>
        </p:nvSpPr>
        <p:spPr bwMode="auto">
          <a:xfrm>
            <a:off x="3538538" y="2133600"/>
            <a:ext cx="660400" cy="2524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200">
                <a:latin typeface="Arial" panose="020B0604020202020204" pitchFamily="34" charset="0"/>
              </a:rPr>
              <a:t>-12 </a:t>
            </a:r>
            <a:r>
              <a:rPr lang="en-GB" sz="500">
                <a:latin typeface="Arial" panose="020B0604020202020204" pitchFamily="34" charset="0"/>
              </a:rPr>
              <a:t>months</a:t>
            </a:r>
          </a:p>
        </p:txBody>
      </p:sp>
      <p:sp>
        <p:nvSpPr>
          <p:cNvPr id="120878" name="Text Box 46"/>
          <p:cNvSpPr txBox="1">
            <a:spLocks noChangeArrowheads="1"/>
          </p:cNvSpPr>
          <p:nvPr/>
        </p:nvSpPr>
        <p:spPr bwMode="auto">
          <a:xfrm>
            <a:off x="4936111" y="2168525"/>
            <a:ext cx="505267" cy="214226"/>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900">
                <a:latin typeface="Arial" panose="020B0604020202020204" pitchFamily="34" charset="0"/>
              </a:rPr>
              <a:t>Today</a:t>
            </a:r>
            <a:endParaRPr lang="en-GB" sz="300">
              <a:latin typeface="Arial" panose="020B0604020202020204" pitchFamily="34" charset="0"/>
            </a:endParaRPr>
          </a:p>
        </p:txBody>
      </p:sp>
      <p:sp>
        <p:nvSpPr>
          <p:cNvPr id="120879" name="Line 47"/>
          <p:cNvSpPr>
            <a:spLocks noChangeShapeType="1"/>
          </p:cNvSpPr>
          <p:nvPr/>
        </p:nvSpPr>
        <p:spPr bwMode="auto">
          <a:xfrm>
            <a:off x="5180013" y="2359025"/>
            <a:ext cx="0" cy="1428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grpSp>
        <p:nvGrpSpPr>
          <p:cNvPr id="120893" name="Group 61"/>
          <p:cNvGrpSpPr>
            <a:grpSpLocks/>
          </p:cNvGrpSpPr>
          <p:nvPr/>
        </p:nvGrpSpPr>
        <p:grpSpPr bwMode="auto">
          <a:xfrm>
            <a:off x="857250" y="3062288"/>
            <a:ext cx="4321175" cy="300037"/>
            <a:chOff x="1048" y="2144"/>
            <a:chExt cx="2722" cy="189"/>
          </a:xfrm>
        </p:grpSpPr>
        <p:sp>
          <p:nvSpPr>
            <p:cNvPr id="57371" name="Rectangle 24"/>
            <p:cNvSpPr>
              <a:spLocks noChangeArrowheads="1"/>
            </p:cNvSpPr>
            <p:nvPr/>
          </p:nvSpPr>
          <p:spPr bwMode="auto">
            <a:xfrm>
              <a:off x="1048" y="2144"/>
              <a:ext cx="2721" cy="182"/>
            </a:xfrm>
            <a:prstGeom prst="rect">
              <a:avLst/>
            </a:prstGeom>
            <a:gradFill rotWithShape="1">
              <a:gsLst>
                <a:gs pos="0">
                  <a:srgbClr val="764700"/>
                </a:gs>
                <a:gs pos="100000">
                  <a:srgbClr val="FF9900"/>
                </a:gs>
              </a:gsLst>
              <a:lin ang="0" scaled="1"/>
            </a:gradFill>
            <a:ln>
              <a:noFill/>
            </a:ln>
            <a:effectLst/>
            <a:extLst>
              <a:ext uri="{91240B29-F687-4F45-9708-019B960494DF}">
                <a14:hiddenLine xmlns:a14="http://schemas.microsoft.com/office/drawing/2010/main" w="9525" algn="ctr">
                  <a:solidFill>
                    <a:srgbClr val="777777"/>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57372" name="Text Box 50"/>
            <p:cNvSpPr txBox="1">
              <a:spLocks noChangeArrowheads="1"/>
            </p:cNvSpPr>
            <p:nvPr/>
          </p:nvSpPr>
          <p:spPr bwMode="auto">
            <a:xfrm>
              <a:off x="2000" y="2155"/>
              <a:ext cx="1770" cy="178"/>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r"/>
              <a:r>
                <a:rPr lang="en-GB">
                  <a:latin typeface="Arial" panose="020B0604020202020204" pitchFamily="34" charset="0"/>
                </a:rPr>
                <a:t>Detained or PoO 3 or more times</a:t>
              </a:r>
            </a:p>
          </p:txBody>
        </p:sp>
      </p:grpSp>
      <p:grpSp>
        <p:nvGrpSpPr>
          <p:cNvPr id="120894" name="Group 62"/>
          <p:cNvGrpSpPr>
            <a:grpSpLocks/>
          </p:cNvGrpSpPr>
          <p:nvPr/>
        </p:nvGrpSpPr>
        <p:grpSpPr bwMode="auto">
          <a:xfrm>
            <a:off x="2300288" y="4371975"/>
            <a:ext cx="2881312" cy="295275"/>
            <a:chOff x="1893" y="2778"/>
            <a:chExt cx="1815" cy="186"/>
          </a:xfrm>
        </p:grpSpPr>
        <p:sp>
          <p:nvSpPr>
            <p:cNvPr id="57369" name="Rectangle 28"/>
            <p:cNvSpPr>
              <a:spLocks noChangeArrowheads="1"/>
            </p:cNvSpPr>
            <p:nvPr/>
          </p:nvSpPr>
          <p:spPr bwMode="auto">
            <a:xfrm>
              <a:off x="1893" y="2778"/>
              <a:ext cx="1814" cy="182"/>
            </a:xfrm>
            <a:prstGeom prst="rect">
              <a:avLst/>
            </a:prstGeom>
            <a:gradFill rotWithShape="1">
              <a:gsLst>
                <a:gs pos="0">
                  <a:srgbClr val="764700"/>
                </a:gs>
                <a:gs pos="100000">
                  <a:srgbClr val="FF9900"/>
                </a:gs>
              </a:gsLst>
              <a:lin ang="0" scaled="1"/>
            </a:gradFill>
            <a:ln>
              <a:noFill/>
            </a:ln>
            <a:effectLst/>
            <a:extLst>
              <a:ext uri="{91240B29-F687-4F45-9708-019B960494DF}">
                <a14:hiddenLine xmlns:a14="http://schemas.microsoft.com/office/drawing/2010/main" w="9525" algn="ctr">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57370" name="Text Box 51"/>
            <p:cNvSpPr txBox="1">
              <a:spLocks noChangeArrowheads="1"/>
            </p:cNvSpPr>
            <p:nvPr/>
          </p:nvSpPr>
          <p:spPr bwMode="auto">
            <a:xfrm>
              <a:off x="1938" y="2786"/>
              <a:ext cx="1770" cy="178"/>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r"/>
              <a:r>
                <a:rPr lang="en-GB">
                  <a:latin typeface="Arial" panose="020B0604020202020204" pitchFamily="34" charset="0"/>
                </a:rPr>
                <a:t>Detained or PoO 3 or more times</a:t>
              </a:r>
            </a:p>
          </p:txBody>
        </p:sp>
      </p:grpSp>
      <p:grpSp>
        <p:nvGrpSpPr>
          <p:cNvPr id="120896" name="Group 64"/>
          <p:cNvGrpSpPr>
            <a:grpSpLocks/>
          </p:cNvGrpSpPr>
          <p:nvPr/>
        </p:nvGrpSpPr>
        <p:grpSpPr bwMode="auto">
          <a:xfrm>
            <a:off x="5611813" y="4149725"/>
            <a:ext cx="2273300" cy="858838"/>
            <a:chOff x="3787" y="2879"/>
            <a:chExt cx="1432" cy="541"/>
          </a:xfrm>
        </p:grpSpPr>
        <p:pic>
          <p:nvPicPr>
            <p:cNvPr id="57364" name="Picture 5" descr="MCj0311938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70" y="2886"/>
              <a:ext cx="474"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7365" name="Group 18"/>
            <p:cNvGrpSpPr>
              <a:grpSpLocks/>
            </p:cNvGrpSpPr>
            <p:nvPr/>
          </p:nvGrpSpPr>
          <p:grpSpPr bwMode="auto">
            <a:xfrm rot="19530598" flipH="1">
              <a:off x="3787" y="2931"/>
              <a:ext cx="329" cy="424"/>
              <a:chOff x="1973" y="2840"/>
              <a:chExt cx="635" cy="817"/>
            </a:xfrm>
          </p:grpSpPr>
          <p:sp>
            <p:nvSpPr>
              <p:cNvPr id="57367" name="AutoShape 19"/>
              <p:cNvSpPr>
                <a:spLocks noChangeArrowheads="1"/>
              </p:cNvSpPr>
              <p:nvPr/>
            </p:nvSpPr>
            <p:spPr bwMode="auto">
              <a:xfrm>
                <a:off x="2018" y="2840"/>
                <a:ext cx="590" cy="454"/>
              </a:xfrm>
              <a:prstGeom prst="wave">
                <a:avLst>
                  <a:gd name="adj1" fmla="val 13005"/>
                  <a:gd name="adj2" fmla="val 0"/>
                </a:avLst>
              </a:prstGeom>
              <a:solidFill>
                <a:srgbClr val="777777"/>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57368" name="Line 20"/>
              <p:cNvSpPr>
                <a:spLocks noChangeShapeType="1"/>
              </p:cNvSpPr>
              <p:nvPr/>
            </p:nvSpPr>
            <p:spPr bwMode="auto">
              <a:xfrm>
                <a:off x="1973" y="2886"/>
                <a:ext cx="0" cy="771"/>
              </a:xfrm>
              <a:prstGeom prst="line">
                <a:avLst/>
              </a:prstGeom>
              <a:noFill/>
              <a:ln w="57150">
                <a:solidFill>
                  <a:srgbClr val="77777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grpSp>
        <p:pic>
          <p:nvPicPr>
            <p:cNvPr id="57366" name="Picture 60" descr="MCj0311910000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08" y="2879"/>
              <a:ext cx="411"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0897" name="Text Box 65"/>
          <p:cNvSpPr txBox="1">
            <a:spLocks noChangeArrowheads="1"/>
          </p:cNvSpPr>
          <p:nvPr/>
        </p:nvSpPr>
        <p:spPr bwMode="auto">
          <a:xfrm>
            <a:off x="1907198" y="5229225"/>
            <a:ext cx="825867" cy="52322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140000"/>
              </a:lnSpc>
            </a:pPr>
            <a:r>
              <a:rPr lang="en-GB" sz="2000">
                <a:solidFill>
                  <a:srgbClr val="0078C7"/>
                </a:solidFill>
                <a:latin typeface="Arial" panose="020B0604020202020204" pitchFamily="34" charset="0"/>
              </a:rPr>
              <a:t>OR…</a:t>
            </a:r>
          </a:p>
        </p:txBody>
      </p:sp>
      <p:sp>
        <p:nvSpPr>
          <p:cNvPr id="120898" name="Text Box 66"/>
          <p:cNvSpPr txBox="1">
            <a:spLocks noChangeArrowheads="1"/>
          </p:cNvSpPr>
          <p:nvPr/>
        </p:nvSpPr>
        <p:spPr bwMode="auto">
          <a:xfrm>
            <a:off x="3265488" y="5229225"/>
            <a:ext cx="4347985" cy="95410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271463" indent="-271463">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lnSpc>
                <a:spcPct val="140000"/>
              </a:lnSpc>
              <a:buFont typeface="Times New Roman" pitchFamily="18" charset="0"/>
              <a:buChar char="•"/>
            </a:pPr>
            <a:r>
              <a:rPr lang="en-GB" sz="2000" dirty="0" smtClean="0">
                <a:solidFill>
                  <a:srgbClr val="FF6699"/>
                </a:solidFill>
                <a:latin typeface="Arial" panose="020B0604020202020204" pitchFamily="34" charset="0"/>
              </a:rPr>
              <a:t>Jumped detention</a:t>
            </a:r>
            <a:endParaRPr lang="en-GB" sz="2000" dirty="0">
              <a:solidFill>
                <a:srgbClr val="FF6699"/>
              </a:solidFill>
              <a:latin typeface="Arial" panose="020B0604020202020204" pitchFamily="34" charset="0"/>
            </a:endParaRPr>
          </a:p>
          <a:p>
            <a:pPr algn="l">
              <a:lnSpc>
                <a:spcPct val="140000"/>
              </a:lnSpc>
              <a:buFont typeface="Times New Roman" pitchFamily="18" charset="0"/>
              <a:buChar char="•"/>
            </a:pPr>
            <a:r>
              <a:rPr lang="en-GB" sz="2000" dirty="0" smtClean="0">
                <a:solidFill>
                  <a:srgbClr val="FF6699"/>
                </a:solidFill>
                <a:latin typeface="Arial" panose="020B0604020202020204" pitchFamily="34" charset="0"/>
              </a:rPr>
              <a:t>Failed </a:t>
            </a:r>
            <a:r>
              <a:rPr lang="en-GB" sz="2000" dirty="0">
                <a:solidFill>
                  <a:srgbClr val="FF6699"/>
                </a:solidFill>
                <a:latin typeface="Arial" panose="020B0604020202020204" pitchFamily="34" charset="0"/>
              </a:rPr>
              <a:t>to call to agreed repair yard</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20895"/>
                                        </p:tgtEl>
                                        <p:attrNameLst>
                                          <p:attrName>style.visibility</p:attrName>
                                        </p:attrNameLst>
                                      </p:cBhvr>
                                      <p:to>
                                        <p:strVal val="visible"/>
                                      </p:to>
                                    </p:set>
                                    <p:animEffect transition="in" filter="fade">
                                      <p:cBhvr>
                                        <p:cTn id="7" dur="500"/>
                                        <p:tgtEl>
                                          <p:spTgt spid="120895"/>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20896"/>
                                        </p:tgtEl>
                                        <p:attrNameLst>
                                          <p:attrName>style.visibility</p:attrName>
                                        </p:attrNameLst>
                                      </p:cBhvr>
                                      <p:to>
                                        <p:strVal val="visible"/>
                                      </p:to>
                                    </p:set>
                                    <p:animEffect transition="in" filter="fade">
                                      <p:cBhvr>
                                        <p:cTn id="11" dur="500"/>
                                        <p:tgtEl>
                                          <p:spTgt spid="120896"/>
                                        </p:tgtEl>
                                      </p:cBhvr>
                                    </p:animEffect>
                                  </p:childTnLst>
                                </p:cTn>
                              </p:par>
                            </p:childTnLst>
                          </p:cTn>
                        </p:par>
                        <p:par>
                          <p:cTn id="12" fill="hold" nodeType="afterGroup">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120879"/>
                                        </p:tgtEl>
                                        <p:attrNameLst>
                                          <p:attrName>style.visibility</p:attrName>
                                        </p:attrNameLst>
                                      </p:cBhvr>
                                      <p:to>
                                        <p:strVal val="visible"/>
                                      </p:to>
                                    </p:set>
                                    <p:animEffect transition="in" filter="slide(fromBottom)">
                                      <p:cBhvr>
                                        <p:cTn id="15" dur="500"/>
                                        <p:tgtEl>
                                          <p:spTgt spid="120879"/>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0878"/>
                                        </p:tgtEl>
                                        <p:attrNameLst>
                                          <p:attrName>style.visibility</p:attrName>
                                        </p:attrNameLst>
                                      </p:cBhvr>
                                      <p:to>
                                        <p:strVal val="visible"/>
                                      </p:to>
                                    </p:set>
                                    <p:animEffect transition="in" filter="wipe(down)">
                                      <p:cBhvr>
                                        <p:cTn id="19" dur="500"/>
                                        <p:tgtEl>
                                          <p:spTgt spid="120878"/>
                                        </p:tgtEl>
                                      </p:cBhvr>
                                    </p:animEffect>
                                  </p:childTnLst>
                                </p:cTn>
                              </p:par>
                            </p:childTnLst>
                          </p:cTn>
                        </p:par>
                        <p:par>
                          <p:cTn id="20" fill="hold" nodeType="afterGroup">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120868"/>
                                        </p:tgtEl>
                                        <p:attrNameLst>
                                          <p:attrName>style.visibility</p:attrName>
                                        </p:attrNameLst>
                                      </p:cBhvr>
                                      <p:to>
                                        <p:strVal val="visible"/>
                                      </p:to>
                                    </p:set>
                                    <p:animEffect transition="in" filter="wipe(right)">
                                      <p:cBhvr>
                                        <p:cTn id="23" dur="500"/>
                                        <p:tgtEl>
                                          <p:spTgt spid="120868"/>
                                        </p:tgtEl>
                                      </p:cBhvr>
                                    </p:animEffect>
                                  </p:childTnLst>
                                </p:cTn>
                              </p:par>
                            </p:childTnLst>
                          </p:cTn>
                        </p:par>
                        <p:par>
                          <p:cTn id="24" fill="hold" nodeType="afterGroup">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120873"/>
                                        </p:tgtEl>
                                        <p:attrNameLst>
                                          <p:attrName>style.visibility</p:attrName>
                                        </p:attrNameLst>
                                      </p:cBhvr>
                                      <p:to>
                                        <p:strVal val="visible"/>
                                      </p:to>
                                    </p:set>
                                    <p:animEffect transition="in" filter="slide(fromBottom)">
                                      <p:cBhvr>
                                        <p:cTn id="27" dur="500"/>
                                        <p:tgtEl>
                                          <p:spTgt spid="120873"/>
                                        </p:tgtEl>
                                      </p:cBhvr>
                                    </p:animEffect>
                                  </p:childTnLst>
                                </p:cTn>
                              </p:par>
                            </p:childTnLst>
                          </p:cTn>
                        </p:par>
                        <p:par>
                          <p:cTn id="28" fill="hold" nodeType="afterGroup">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20877"/>
                                        </p:tgtEl>
                                        <p:attrNameLst>
                                          <p:attrName>style.visibility</p:attrName>
                                        </p:attrNameLst>
                                      </p:cBhvr>
                                      <p:to>
                                        <p:strVal val="visible"/>
                                      </p:to>
                                    </p:set>
                                    <p:animEffect transition="in" filter="wipe(down)">
                                      <p:cBhvr>
                                        <p:cTn id="31" dur="500"/>
                                        <p:tgtEl>
                                          <p:spTgt spid="120877"/>
                                        </p:tgtEl>
                                      </p:cBhvr>
                                    </p:animEffect>
                                  </p:childTnLst>
                                </p:cTn>
                              </p:par>
                            </p:childTnLst>
                          </p:cTn>
                        </p:par>
                        <p:par>
                          <p:cTn id="32" fill="hold" nodeType="afterGroup">
                            <p:stCondLst>
                              <p:cond delay="3500"/>
                            </p:stCondLst>
                            <p:childTnLst>
                              <p:par>
                                <p:cTn id="33" presetID="12" presetClass="entr" presetSubtype="4" fill="hold" grpId="0" nodeType="afterEffect">
                                  <p:stCondLst>
                                    <p:cond delay="0"/>
                                  </p:stCondLst>
                                  <p:childTnLst>
                                    <p:set>
                                      <p:cBhvr>
                                        <p:cTn id="34" dur="1" fill="hold">
                                          <p:stCondLst>
                                            <p:cond delay="0"/>
                                          </p:stCondLst>
                                        </p:cTn>
                                        <p:tgtEl>
                                          <p:spTgt spid="120870"/>
                                        </p:tgtEl>
                                        <p:attrNameLst>
                                          <p:attrName>style.visibility</p:attrName>
                                        </p:attrNameLst>
                                      </p:cBhvr>
                                      <p:to>
                                        <p:strVal val="visible"/>
                                      </p:to>
                                    </p:set>
                                    <p:animEffect transition="in" filter="slide(fromBottom)">
                                      <p:cBhvr>
                                        <p:cTn id="35" dur="500"/>
                                        <p:tgtEl>
                                          <p:spTgt spid="120870"/>
                                        </p:tgtEl>
                                      </p:cBhvr>
                                    </p:animEffect>
                                  </p:childTnLst>
                                </p:cTn>
                              </p:par>
                            </p:childTnLst>
                          </p:cTn>
                        </p:par>
                        <p:par>
                          <p:cTn id="36" fill="hold" nodeType="afterGroup">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20876"/>
                                        </p:tgtEl>
                                        <p:attrNameLst>
                                          <p:attrName>style.visibility</p:attrName>
                                        </p:attrNameLst>
                                      </p:cBhvr>
                                      <p:to>
                                        <p:strVal val="visible"/>
                                      </p:to>
                                    </p:set>
                                    <p:animEffect transition="in" filter="wipe(down)">
                                      <p:cBhvr>
                                        <p:cTn id="39" dur="500"/>
                                        <p:tgtEl>
                                          <p:spTgt spid="120876"/>
                                        </p:tgtEl>
                                      </p:cBhvr>
                                    </p:animEffect>
                                  </p:childTnLst>
                                </p:cTn>
                              </p:par>
                            </p:childTnLst>
                          </p:cTn>
                        </p:par>
                        <p:par>
                          <p:cTn id="40" fill="hold" nodeType="afterGroup">
                            <p:stCondLst>
                              <p:cond delay="4500"/>
                            </p:stCondLst>
                            <p:childTnLst>
                              <p:par>
                                <p:cTn id="41" presetID="12" presetClass="entr" presetSubtype="4" fill="hold" grpId="0" nodeType="afterEffect">
                                  <p:stCondLst>
                                    <p:cond delay="0"/>
                                  </p:stCondLst>
                                  <p:childTnLst>
                                    <p:set>
                                      <p:cBhvr>
                                        <p:cTn id="42" dur="1" fill="hold">
                                          <p:stCondLst>
                                            <p:cond delay="0"/>
                                          </p:stCondLst>
                                        </p:cTn>
                                        <p:tgtEl>
                                          <p:spTgt spid="120869"/>
                                        </p:tgtEl>
                                        <p:attrNameLst>
                                          <p:attrName>style.visibility</p:attrName>
                                        </p:attrNameLst>
                                      </p:cBhvr>
                                      <p:to>
                                        <p:strVal val="visible"/>
                                      </p:to>
                                    </p:set>
                                    <p:animEffect transition="in" filter="slide(fromBottom)">
                                      <p:cBhvr>
                                        <p:cTn id="43" dur="500"/>
                                        <p:tgtEl>
                                          <p:spTgt spid="120869"/>
                                        </p:tgtEl>
                                      </p:cBhvr>
                                    </p:animEffect>
                                  </p:childTnLst>
                                </p:cTn>
                              </p:par>
                            </p:childTnLst>
                          </p:cTn>
                        </p:par>
                        <p:par>
                          <p:cTn id="44" fill="hold" nodeType="afterGroup">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20875"/>
                                        </p:tgtEl>
                                        <p:attrNameLst>
                                          <p:attrName>style.visibility</p:attrName>
                                        </p:attrNameLst>
                                      </p:cBhvr>
                                      <p:to>
                                        <p:strVal val="visible"/>
                                      </p:to>
                                    </p:set>
                                    <p:animEffect transition="in" filter="wipe(down)">
                                      <p:cBhvr>
                                        <p:cTn id="47" dur="500"/>
                                        <p:tgtEl>
                                          <p:spTgt spid="120875"/>
                                        </p:tgtEl>
                                      </p:cBhvr>
                                    </p:animEffect>
                                  </p:childTnLst>
                                </p:cTn>
                              </p:par>
                            </p:childTnLst>
                          </p:cTn>
                        </p:par>
                        <p:par>
                          <p:cTn id="48" fill="hold" nodeType="afterGroup">
                            <p:stCondLst>
                              <p:cond delay="5500"/>
                            </p:stCondLst>
                            <p:childTnLst>
                              <p:par>
                                <p:cTn id="49" presetID="22" presetClass="entr" presetSubtype="1" fill="hold" nodeType="afterEffect">
                                  <p:stCondLst>
                                    <p:cond delay="0"/>
                                  </p:stCondLst>
                                  <p:childTnLst>
                                    <p:set>
                                      <p:cBhvr>
                                        <p:cTn id="50" dur="1" fill="hold">
                                          <p:stCondLst>
                                            <p:cond delay="0"/>
                                          </p:stCondLst>
                                        </p:cTn>
                                        <p:tgtEl>
                                          <p:spTgt spid="120880"/>
                                        </p:tgtEl>
                                        <p:attrNameLst>
                                          <p:attrName>style.visibility</p:attrName>
                                        </p:attrNameLst>
                                      </p:cBhvr>
                                      <p:to>
                                        <p:strVal val="visible"/>
                                      </p:to>
                                    </p:set>
                                    <p:animEffect transition="in" filter="wipe(up)">
                                      <p:cBhvr>
                                        <p:cTn id="51" dur="500"/>
                                        <p:tgtEl>
                                          <p:spTgt spid="120880"/>
                                        </p:tgtEl>
                                      </p:cBhvr>
                                    </p:animEffect>
                                  </p:childTnLst>
                                </p:cTn>
                              </p:par>
                            </p:childTnLst>
                          </p:cTn>
                        </p:par>
                        <p:par>
                          <p:cTn id="52" fill="hold" nodeType="afterGroup">
                            <p:stCondLst>
                              <p:cond delay="6000"/>
                            </p:stCondLst>
                            <p:childTnLst>
                              <p:par>
                                <p:cTn id="53" presetID="22" presetClass="entr" presetSubtype="2" fill="hold" nodeType="afterEffect">
                                  <p:stCondLst>
                                    <p:cond delay="0"/>
                                  </p:stCondLst>
                                  <p:childTnLst>
                                    <p:set>
                                      <p:cBhvr>
                                        <p:cTn id="54" dur="1" fill="hold">
                                          <p:stCondLst>
                                            <p:cond delay="0"/>
                                          </p:stCondLst>
                                        </p:cTn>
                                        <p:tgtEl>
                                          <p:spTgt spid="120893"/>
                                        </p:tgtEl>
                                        <p:attrNameLst>
                                          <p:attrName>style.visibility</p:attrName>
                                        </p:attrNameLst>
                                      </p:cBhvr>
                                      <p:to>
                                        <p:strVal val="visible"/>
                                      </p:to>
                                    </p:set>
                                    <p:animEffect transition="in" filter="wipe(right)">
                                      <p:cBhvr>
                                        <p:cTn id="55" dur="500"/>
                                        <p:tgtEl>
                                          <p:spTgt spid="120893"/>
                                        </p:tgtEl>
                                      </p:cBhvr>
                                    </p:animEffect>
                                  </p:childTnLst>
                                </p:cTn>
                              </p:par>
                            </p:childTnLst>
                          </p:cTn>
                        </p:par>
                        <p:par>
                          <p:cTn id="56" fill="hold" nodeType="afterGroup">
                            <p:stCondLst>
                              <p:cond delay="6500"/>
                            </p:stCondLst>
                            <p:childTnLst>
                              <p:par>
                                <p:cTn id="57" presetID="22" presetClass="entr" presetSubtype="2" fill="hold" nodeType="afterEffect">
                                  <p:stCondLst>
                                    <p:cond delay="0"/>
                                  </p:stCondLst>
                                  <p:childTnLst>
                                    <p:set>
                                      <p:cBhvr>
                                        <p:cTn id="58" dur="1" fill="hold">
                                          <p:stCondLst>
                                            <p:cond delay="0"/>
                                          </p:stCondLst>
                                        </p:cTn>
                                        <p:tgtEl>
                                          <p:spTgt spid="120894"/>
                                        </p:tgtEl>
                                        <p:attrNameLst>
                                          <p:attrName>style.visibility</p:attrName>
                                        </p:attrNameLst>
                                      </p:cBhvr>
                                      <p:to>
                                        <p:strVal val="visible"/>
                                      </p:to>
                                    </p:set>
                                    <p:animEffect transition="in" filter="wipe(right)">
                                      <p:cBhvr>
                                        <p:cTn id="59" dur="500"/>
                                        <p:tgtEl>
                                          <p:spTgt spid="120894"/>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20897"/>
                                        </p:tgtEl>
                                        <p:attrNameLst>
                                          <p:attrName>style.visibility</p:attrName>
                                        </p:attrNameLst>
                                      </p:cBhvr>
                                      <p:to>
                                        <p:strVal val="visible"/>
                                      </p:to>
                                    </p:set>
                                    <p:animEffect transition="in" filter="wipe(left)">
                                      <p:cBhvr>
                                        <p:cTn id="64" dur="500"/>
                                        <p:tgtEl>
                                          <p:spTgt spid="120897"/>
                                        </p:tgtEl>
                                      </p:cBhvr>
                                    </p:animEffect>
                                  </p:childTnLst>
                                </p:cTn>
                              </p:par>
                            </p:childTnLst>
                          </p:cTn>
                        </p:par>
                        <p:par>
                          <p:cTn id="65" fill="hold" nodeType="afterGroup">
                            <p:stCondLst>
                              <p:cond delay="500"/>
                            </p:stCondLst>
                            <p:childTnLst>
                              <p:par>
                                <p:cTn id="66" presetID="22" presetClass="entr" presetSubtype="1" fill="hold" grpId="0" nodeType="afterEffect">
                                  <p:stCondLst>
                                    <p:cond delay="0"/>
                                  </p:stCondLst>
                                  <p:childTnLst>
                                    <p:set>
                                      <p:cBhvr>
                                        <p:cTn id="67" dur="1" fill="hold">
                                          <p:stCondLst>
                                            <p:cond delay="0"/>
                                          </p:stCondLst>
                                        </p:cTn>
                                        <p:tgtEl>
                                          <p:spTgt spid="120898"/>
                                        </p:tgtEl>
                                        <p:attrNameLst>
                                          <p:attrName>style.visibility</p:attrName>
                                        </p:attrNameLst>
                                      </p:cBhvr>
                                      <p:to>
                                        <p:strVal val="visible"/>
                                      </p:to>
                                    </p:set>
                                    <p:animEffect transition="in" filter="wipe(up)">
                                      <p:cBhvr>
                                        <p:cTn id="68" dur="500"/>
                                        <p:tgtEl>
                                          <p:spTgt spid="1208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68" grpId="0" animBg="1"/>
      <p:bldP spid="120869" grpId="0" animBg="1"/>
      <p:bldP spid="120870" grpId="0" animBg="1"/>
      <p:bldP spid="120873" grpId="0" animBg="1"/>
      <p:bldP spid="120875" grpId="0"/>
      <p:bldP spid="120876" grpId="0"/>
      <p:bldP spid="120877" grpId="0"/>
      <p:bldP spid="120878" grpId="0"/>
      <p:bldP spid="120879" grpId="0" animBg="1"/>
      <p:bldP spid="120897" grpId="0"/>
      <p:bldP spid="120898"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7346" name="Rectangle 10" descr="Light upward diagonal"/>
          <p:cNvSpPr>
            <a:spLocks noChangeArrowheads="1"/>
          </p:cNvSpPr>
          <p:nvPr/>
        </p:nvSpPr>
        <p:spPr bwMode="auto">
          <a:xfrm>
            <a:off x="5183188" y="2998788"/>
            <a:ext cx="239712" cy="484187"/>
          </a:xfrm>
          <a:prstGeom prst="rect">
            <a:avLst/>
          </a:prstGeom>
          <a:pattFill prst="ltUpDiag">
            <a:fgClr>
              <a:srgbClr val="4D4D4D"/>
            </a:fgClr>
            <a:bgClr>
              <a:schemeClr val="bg1"/>
            </a:bgClr>
          </a:pattFill>
          <a:ln w="6350" algn="ctr">
            <a:solidFill>
              <a:srgbClr val="4D4D4D"/>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58372" name="Rectangle 11"/>
          <p:cNvSpPr>
            <a:spLocks noGrp="1" noChangeArrowheads="1"/>
          </p:cNvSpPr>
          <p:nvPr>
            <p:ph type="title"/>
          </p:nvPr>
        </p:nvSpPr>
        <p:spPr/>
        <p:txBody>
          <a:bodyPr/>
          <a:lstStyle/>
          <a:p>
            <a:r>
              <a:rPr lang="en-GB" smtClean="0"/>
              <a:t>Multiple Banning – 1</a:t>
            </a:r>
            <a:r>
              <a:rPr lang="en-GB" baseline="30000" smtClean="0"/>
              <a:t>st</a:t>
            </a:r>
            <a:r>
              <a:rPr lang="en-GB" smtClean="0"/>
              <a:t> Ban </a:t>
            </a:r>
            <a:r>
              <a:rPr lang="en-GB" sz="1200" smtClean="0"/>
              <a:t>(Example for Black Flag. Grey Flag is 2 yrs)</a:t>
            </a:r>
            <a:r>
              <a:rPr lang="en-GB" smtClean="0"/>
              <a:t> </a:t>
            </a:r>
          </a:p>
        </p:txBody>
      </p:sp>
      <p:sp>
        <p:nvSpPr>
          <p:cNvPr id="58371"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31C9CEC0-4280-4977-A6BB-7E94AF967E04}" type="slidenum">
              <a:rPr lang="en-GB" sz="900" smtClean="0">
                <a:solidFill>
                  <a:srgbClr val="FFFFFF"/>
                </a:solidFill>
                <a:latin typeface="Arial" panose="020B0604020202020204" pitchFamily="34" charset="0"/>
              </a:rPr>
              <a:pPr/>
              <a:t>36</a:t>
            </a:fld>
            <a:endParaRPr lang="en-GB" sz="900" smtClean="0">
              <a:solidFill>
                <a:srgbClr val="FFFFFF"/>
              </a:solidFill>
              <a:latin typeface="Arial" panose="020B0604020202020204" pitchFamily="34" charset="0"/>
            </a:endParaRPr>
          </a:p>
        </p:txBody>
      </p:sp>
      <p:grpSp>
        <p:nvGrpSpPr>
          <p:cNvPr id="57349" name="Group 12"/>
          <p:cNvGrpSpPr>
            <a:grpSpLocks/>
          </p:cNvGrpSpPr>
          <p:nvPr/>
        </p:nvGrpSpPr>
        <p:grpSpPr bwMode="auto">
          <a:xfrm>
            <a:off x="2093913" y="3419475"/>
            <a:ext cx="5675312" cy="133350"/>
            <a:chOff x="521" y="1953"/>
            <a:chExt cx="2136" cy="50"/>
          </a:xfrm>
        </p:grpSpPr>
        <p:sp>
          <p:nvSpPr>
            <p:cNvPr id="58406" name="Line 13"/>
            <p:cNvSpPr>
              <a:spLocks noChangeShapeType="1"/>
            </p:cNvSpPr>
            <p:nvPr/>
          </p:nvSpPr>
          <p:spPr bwMode="auto">
            <a:xfrm>
              <a:off x="521" y="1978"/>
              <a:ext cx="21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8407" name="Line 14"/>
            <p:cNvSpPr>
              <a:spLocks noChangeShapeType="1"/>
            </p:cNvSpPr>
            <p:nvPr/>
          </p:nvSpPr>
          <p:spPr bwMode="auto">
            <a:xfrm>
              <a:off x="793"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8408" name="Line 15"/>
            <p:cNvSpPr>
              <a:spLocks noChangeShapeType="1"/>
            </p:cNvSpPr>
            <p:nvPr/>
          </p:nvSpPr>
          <p:spPr bwMode="auto">
            <a:xfrm>
              <a:off x="1156"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8409" name="Line 16"/>
            <p:cNvSpPr>
              <a:spLocks noChangeShapeType="1"/>
            </p:cNvSpPr>
            <p:nvPr/>
          </p:nvSpPr>
          <p:spPr bwMode="auto">
            <a:xfrm>
              <a:off x="1518"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8410" name="Line 17"/>
            <p:cNvSpPr>
              <a:spLocks noChangeShapeType="1"/>
            </p:cNvSpPr>
            <p:nvPr/>
          </p:nvSpPr>
          <p:spPr bwMode="auto">
            <a:xfrm>
              <a:off x="1881"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8411" name="Line 18"/>
            <p:cNvSpPr>
              <a:spLocks noChangeShapeType="1"/>
            </p:cNvSpPr>
            <p:nvPr/>
          </p:nvSpPr>
          <p:spPr bwMode="auto">
            <a:xfrm>
              <a:off x="2244"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8412" name="Line 19"/>
            <p:cNvSpPr>
              <a:spLocks noChangeShapeType="1"/>
            </p:cNvSpPr>
            <p:nvPr/>
          </p:nvSpPr>
          <p:spPr bwMode="auto">
            <a:xfrm>
              <a:off x="2607"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grpSp>
      <p:grpSp>
        <p:nvGrpSpPr>
          <p:cNvPr id="57350" name="Group 25"/>
          <p:cNvGrpSpPr>
            <a:grpSpLocks/>
          </p:cNvGrpSpPr>
          <p:nvPr/>
        </p:nvGrpSpPr>
        <p:grpSpPr bwMode="auto">
          <a:xfrm>
            <a:off x="2281238" y="3482975"/>
            <a:ext cx="2892425" cy="1055688"/>
            <a:chOff x="366" y="1775"/>
            <a:chExt cx="1088" cy="397"/>
          </a:xfrm>
        </p:grpSpPr>
        <p:sp>
          <p:nvSpPr>
            <p:cNvPr id="58403" name="Line 26"/>
            <p:cNvSpPr>
              <a:spLocks noChangeShapeType="1"/>
            </p:cNvSpPr>
            <p:nvPr/>
          </p:nvSpPr>
          <p:spPr bwMode="auto">
            <a:xfrm>
              <a:off x="366" y="1963"/>
              <a:ext cx="1088" cy="1"/>
            </a:xfrm>
            <a:prstGeom prst="line">
              <a:avLst/>
            </a:prstGeom>
            <a:noFill/>
            <a:ln w="9525">
              <a:solidFill>
                <a:srgbClr val="80808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GB">
                <a:latin typeface="Arial" panose="020B0604020202020204" pitchFamily="34" charset="0"/>
              </a:endParaRPr>
            </a:p>
          </p:txBody>
        </p:sp>
        <p:sp>
          <p:nvSpPr>
            <p:cNvPr id="58404" name="Text Box 27"/>
            <p:cNvSpPr txBox="1">
              <a:spLocks noChangeArrowheads="1"/>
            </p:cNvSpPr>
            <p:nvPr/>
          </p:nvSpPr>
          <p:spPr bwMode="auto">
            <a:xfrm>
              <a:off x="659" y="1956"/>
              <a:ext cx="486"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200">
                  <a:solidFill>
                    <a:srgbClr val="808080"/>
                  </a:solidFill>
                  <a:latin typeface="Arial" panose="020B0604020202020204" pitchFamily="34" charset="0"/>
                </a:rPr>
                <a:t>3 years</a:t>
              </a:r>
              <a:endParaRPr lang="en-GB" sz="2800">
                <a:solidFill>
                  <a:schemeClr val="bg1"/>
                </a:solidFill>
                <a:latin typeface="Arial" panose="020B0604020202020204" pitchFamily="34" charset="0"/>
              </a:endParaRPr>
            </a:p>
          </p:txBody>
        </p:sp>
        <p:sp>
          <p:nvSpPr>
            <p:cNvPr id="58405" name="Line 28"/>
            <p:cNvSpPr>
              <a:spLocks noChangeShapeType="1"/>
            </p:cNvSpPr>
            <p:nvPr/>
          </p:nvSpPr>
          <p:spPr bwMode="auto">
            <a:xfrm>
              <a:off x="366" y="1775"/>
              <a:ext cx="0" cy="235"/>
            </a:xfrm>
            <a:prstGeom prst="line">
              <a:avLst/>
            </a:prstGeom>
            <a:noFill/>
            <a:ln w="9525">
              <a:solidFill>
                <a:srgbClr val="808080"/>
              </a:solidFill>
              <a:round/>
              <a:headEnd/>
              <a:tailEnd/>
            </a:ln>
            <a:extLst>
              <a:ext uri="{909E8E84-426E-40DD-AFC4-6F175D3DCCD1}">
                <a14:hiddenFill xmlns:a14="http://schemas.microsoft.com/office/drawing/2010/main">
                  <a:noFill/>
                </a14:hiddenFill>
              </a:ext>
            </a:extLst>
          </p:spPr>
          <p:txBody>
            <a:bodyPr/>
            <a:lstStyle/>
            <a:p>
              <a:endParaRPr lang="en-GB">
                <a:latin typeface="Arial" panose="020B0604020202020204" pitchFamily="34" charset="0"/>
              </a:endParaRPr>
            </a:p>
          </p:txBody>
        </p:sp>
      </p:grpSp>
      <p:grpSp>
        <p:nvGrpSpPr>
          <p:cNvPr id="57351" name="Group 29"/>
          <p:cNvGrpSpPr>
            <a:grpSpLocks/>
          </p:cNvGrpSpPr>
          <p:nvPr/>
        </p:nvGrpSpPr>
        <p:grpSpPr bwMode="auto">
          <a:xfrm>
            <a:off x="2698750" y="2401888"/>
            <a:ext cx="1201738" cy="1084262"/>
            <a:chOff x="523" y="1368"/>
            <a:chExt cx="452" cy="408"/>
          </a:xfrm>
        </p:grpSpPr>
        <p:sp>
          <p:nvSpPr>
            <p:cNvPr id="58401" name="Line 30"/>
            <p:cNvSpPr>
              <a:spLocks noChangeShapeType="1"/>
            </p:cNvSpPr>
            <p:nvPr/>
          </p:nvSpPr>
          <p:spPr bwMode="auto">
            <a:xfrm>
              <a:off x="742" y="1414"/>
              <a:ext cx="0" cy="362"/>
            </a:xfrm>
            <a:prstGeom prst="line">
              <a:avLst/>
            </a:prstGeom>
            <a:noFill/>
            <a:ln w="127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8402" name="Text Box 31"/>
            <p:cNvSpPr txBox="1">
              <a:spLocks noChangeArrowheads="1"/>
            </p:cNvSpPr>
            <p:nvPr/>
          </p:nvSpPr>
          <p:spPr bwMode="auto">
            <a:xfrm>
              <a:off x="523" y="1368"/>
              <a:ext cx="452" cy="116"/>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FF0000"/>
                  </a:solidFill>
                  <a:latin typeface="Arial" panose="020B0604020202020204" pitchFamily="34" charset="0"/>
                </a:rPr>
                <a:t>D/PoO</a:t>
              </a:r>
              <a:endParaRPr lang="en-GB" sz="1000">
                <a:solidFill>
                  <a:srgbClr val="FF0000"/>
                </a:solidFill>
                <a:latin typeface="Arial" panose="020B0604020202020204" pitchFamily="34" charset="0"/>
              </a:endParaRPr>
            </a:p>
          </p:txBody>
        </p:sp>
      </p:grpSp>
      <p:grpSp>
        <p:nvGrpSpPr>
          <p:cNvPr id="57352" name="Group 32"/>
          <p:cNvGrpSpPr>
            <a:grpSpLocks/>
          </p:cNvGrpSpPr>
          <p:nvPr/>
        </p:nvGrpSpPr>
        <p:grpSpPr bwMode="auto">
          <a:xfrm>
            <a:off x="3822700" y="2401888"/>
            <a:ext cx="1181100" cy="1084262"/>
            <a:chOff x="985" y="1368"/>
            <a:chExt cx="444" cy="408"/>
          </a:xfrm>
        </p:grpSpPr>
        <p:sp>
          <p:nvSpPr>
            <p:cNvPr id="58399" name="Line 33"/>
            <p:cNvSpPr>
              <a:spLocks noChangeShapeType="1"/>
            </p:cNvSpPr>
            <p:nvPr/>
          </p:nvSpPr>
          <p:spPr bwMode="auto">
            <a:xfrm>
              <a:off x="1202" y="1414"/>
              <a:ext cx="0" cy="362"/>
            </a:xfrm>
            <a:prstGeom prst="line">
              <a:avLst/>
            </a:prstGeom>
            <a:noFill/>
            <a:ln w="127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8400" name="Text Box 34"/>
            <p:cNvSpPr txBox="1">
              <a:spLocks noChangeArrowheads="1"/>
            </p:cNvSpPr>
            <p:nvPr/>
          </p:nvSpPr>
          <p:spPr bwMode="auto">
            <a:xfrm>
              <a:off x="985" y="1368"/>
              <a:ext cx="444" cy="116"/>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FF0000"/>
                  </a:solidFill>
                  <a:latin typeface="Arial" panose="020B0604020202020204" pitchFamily="34" charset="0"/>
                </a:rPr>
                <a:t>D/PoO</a:t>
              </a:r>
              <a:endParaRPr lang="en-GB" sz="1000">
                <a:solidFill>
                  <a:srgbClr val="FF0000"/>
                </a:solidFill>
                <a:latin typeface="Arial" panose="020B0604020202020204" pitchFamily="34" charset="0"/>
              </a:endParaRPr>
            </a:p>
          </p:txBody>
        </p:sp>
      </p:grpSp>
      <p:grpSp>
        <p:nvGrpSpPr>
          <p:cNvPr id="57353" name="Group 35"/>
          <p:cNvGrpSpPr>
            <a:grpSpLocks/>
          </p:cNvGrpSpPr>
          <p:nvPr/>
        </p:nvGrpSpPr>
        <p:grpSpPr bwMode="auto">
          <a:xfrm>
            <a:off x="4352925" y="3482975"/>
            <a:ext cx="1641475" cy="1971675"/>
            <a:chOff x="1371" y="2215"/>
            <a:chExt cx="618" cy="742"/>
          </a:xfrm>
        </p:grpSpPr>
        <p:sp>
          <p:nvSpPr>
            <p:cNvPr id="58397" name="Line 36"/>
            <p:cNvSpPr>
              <a:spLocks noChangeShapeType="1"/>
            </p:cNvSpPr>
            <p:nvPr/>
          </p:nvSpPr>
          <p:spPr bwMode="auto">
            <a:xfrm>
              <a:off x="1683" y="2215"/>
              <a:ext cx="0" cy="524"/>
            </a:xfrm>
            <a:prstGeom prst="line">
              <a:avLst/>
            </a:prstGeom>
            <a:noFill/>
            <a:ln w="127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8398" name="Text Box 37"/>
            <p:cNvSpPr txBox="1">
              <a:spLocks noChangeArrowheads="1"/>
            </p:cNvSpPr>
            <p:nvPr/>
          </p:nvSpPr>
          <p:spPr bwMode="auto">
            <a:xfrm>
              <a:off x="1371" y="2759"/>
              <a:ext cx="618" cy="1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3200">
                  <a:solidFill>
                    <a:srgbClr val="FF0000"/>
                  </a:solidFill>
                  <a:latin typeface="Arial" panose="020B0604020202020204" pitchFamily="34" charset="0"/>
                </a:rPr>
                <a:t>1</a:t>
              </a:r>
              <a:r>
                <a:rPr lang="en-GB" sz="3200" baseline="30000">
                  <a:solidFill>
                    <a:srgbClr val="FF0000"/>
                  </a:solidFill>
                  <a:latin typeface="Arial" panose="020B0604020202020204" pitchFamily="34" charset="0"/>
                </a:rPr>
                <a:t>st</a:t>
              </a:r>
              <a:r>
                <a:rPr lang="en-GB" sz="3200">
                  <a:solidFill>
                    <a:srgbClr val="FF0000"/>
                  </a:solidFill>
                  <a:latin typeface="Arial" panose="020B0604020202020204" pitchFamily="34" charset="0"/>
                </a:rPr>
                <a:t> Ban</a:t>
              </a:r>
              <a:endParaRPr lang="en-GB" sz="1600">
                <a:solidFill>
                  <a:srgbClr val="FF0000"/>
                </a:solidFill>
                <a:latin typeface="Arial" panose="020B0604020202020204" pitchFamily="34" charset="0"/>
              </a:endParaRPr>
            </a:p>
          </p:txBody>
        </p:sp>
      </p:grpSp>
      <p:grpSp>
        <p:nvGrpSpPr>
          <p:cNvPr id="57354" name="Group 49"/>
          <p:cNvGrpSpPr>
            <a:grpSpLocks/>
          </p:cNvGrpSpPr>
          <p:nvPr/>
        </p:nvGrpSpPr>
        <p:grpSpPr bwMode="auto">
          <a:xfrm>
            <a:off x="4681538" y="2401888"/>
            <a:ext cx="1025525" cy="1084262"/>
            <a:chOff x="1269" y="1368"/>
            <a:chExt cx="386" cy="408"/>
          </a:xfrm>
        </p:grpSpPr>
        <p:sp>
          <p:nvSpPr>
            <p:cNvPr id="58395" name="Line 50"/>
            <p:cNvSpPr>
              <a:spLocks noChangeShapeType="1"/>
            </p:cNvSpPr>
            <p:nvPr/>
          </p:nvSpPr>
          <p:spPr bwMode="auto">
            <a:xfrm flipH="1">
              <a:off x="1457" y="1484"/>
              <a:ext cx="0" cy="292"/>
            </a:xfrm>
            <a:prstGeom prst="line">
              <a:avLst/>
            </a:prstGeom>
            <a:noFill/>
            <a:ln w="127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8396" name="Text Box 51"/>
            <p:cNvSpPr txBox="1">
              <a:spLocks noChangeArrowheads="1"/>
            </p:cNvSpPr>
            <p:nvPr/>
          </p:nvSpPr>
          <p:spPr bwMode="auto">
            <a:xfrm>
              <a:off x="1269" y="1368"/>
              <a:ext cx="386" cy="11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FF0000"/>
                  </a:solidFill>
                  <a:latin typeface="Arial" panose="020B0604020202020204" pitchFamily="34" charset="0"/>
                </a:rPr>
                <a:t>D</a:t>
              </a:r>
              <a:endParaRPr lang="en-GB" sz="1000">
                <a:solidFill>
                  <a:srgbClr val="FF0000"/>
                </a:solidFill>
                <a:latin typeface="Arial" panose="020B0604020202020204" pitchFamily="34" charset="0"/>
              </a:endParaRPr>
            </a:p>
          </p:txBody>
        </p:sp>
      </p:grpSp>
      <p:cxnSp>
        <p:nvCxnSpPr>
          <p:cNvPr id="58379" name="Elbow Connector 3"/>
          <p:cNvCxnSpPr>
            <a:cxnSpLocks noChangeShapeType="1"/>
            <a:stCxn id="58392" idx="1"/>
          </p:cNvCxnSpPr>
          <p:nvPr/>
        </p:nvCxnSpPr>
        <p:spPr bwMode="auto">
          <a:xfrm rot="16200000" flipH="1">
            <a:off x="5242719" y="3923506"/>
            <a:ext cx="914400" cy="1036638"/>
          </a:xfrm>
          <a:prstGeom prst="bentConnector4">
            <a:avLst>
              <a:gd name="adj1" fmla="val -25000"/>
              <a:gd name="adj2" fmla="val 61662"/>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380" name="Straight Connector 11"/>
          <p:cNvCxnSpPr>
            <a:cxnSpLocks noChangeShapeType="1"/>
            <a:stCxn id="58392" idx="1"/>
          </p:cNvCxnSpPr>
          <p:nvPr/>
        </p:nvCxnSpPr>
        <p:spPr bwMode="auto">
          <a:xfrm>
            <a:off x="5181600" y="3984625"/>
            <a:ext cx="1036638" cy="9144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 name="Group 1"/>
          <p:cNvGrpSpPr>
            <a:grpSpLocks/>
          </p:cNvGrpSpPr>
          <p:nvPr/>
        </p:nvGrpSpPr>
        <p:grpSpPr bwMode="auto">
          <a:xfrm>
            <a:off x="5181600" y="3486150"/>
            <a:ext cx="1104900" cy="949325"/>
            <a:chOff x="5181600" y="3486150"/>
            <a:chExt cx="1104900" cy="949325"/>
          </a:xfrm>
        </p:grpSpPr>
        <p:sp>
          <p:nvSpPr>
            <p:cNvPr id="58391" name="Line 28"/>
            <p:cNvSpPr>
              <a:spLocks noChangeShapeType="1"/>
            </p:cNvSpPr>
            <p:nvPr/>
          </p:nvSpPr>
          <p:spPr bwMode="auto">
            <a:xfrm>
              <a:off x="5422900" y="3486150"/>
              <a:ext cx="0" cy="623888"/>
            </a:xfrm>
            <a:prstGeom prst="line">
              <a:avLst/>
            </a:prstGeom>
            <a:noFill/>
            <a:ln w="9525">
              <a:solidFill>
                <a:srgbClr val="808080"/>
              </a:solidFill>
              <a:round/>
              <a:headEnd/>
              <a:tailEnd/>
            </a:ln>
            <a:extLst>
              <a:ext uri="{909E8E84-426E-40DD-AFC4-6F175D3DCCD1}">
                <a14:hiddenFill xmlns:a14="http://schemas.microsoft.com/office/drawing/2010/main">
                  <a:noFill/>
                </a14:hiddenFill>
              </a:ext>
            </a:extLst>
          </p:spPr>
          <p:txBody>
            <a:bodyPr/>
            <a:lstStyle/>
            <a:p>
              <a:endParaRPr lang="en-GB">
                <a:latin typeface="Arial" panose="020B0604020202020204" pitchFamily="34" charset="0"/>
              </a:endParaRPr>
            </a:p>
          </p:txBody>
        </p:sp>
        <p:sp>
          <p:nvSpPr>
            <p:cNvPr id="58392" name="Line 26"/>
            <p:cNvSpPr>
              <a:spLocks noChangeShapeType="1"/>
            </p:cNvSpPr>
            <p:nvPr/>
          </p:nvSpPr>
          <p:spPr bwMode="auto">
            <a:xfrm flipH="1">
              <a:off x="5181600" y="3984625"/>
              <a:ext cx="241300" cy="0"/>
            </a:xfrm>
            <a:prstGeom prst="line">
              <a:avLst/>
            </a:prstGeom>
            <a:noFill/>
            <a:ln w="9525">
              <a:solidFill>
                <a:srgbClr val="80808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GB">
                <a:latin typeface="Arial" panose="020B0604020202020204" pitchFamily="34" charset="0"/>
              </a:endParaRPr>
            </a:p>
          </p:txBody>
        </p:sp>
        <p:sp>
          <p:nvSpPr>
            <p:cNvPr id="58393" name="Text Box 27"/>
            <p:cNvSpPr txBox="1">
              <a:spLocks noChangeArrowheads="1"/>
            </p:cNvSpPr>
            <p:nvPr/>
          </p:nvSpPr>
          <p:spPr bwMode="auto">
            <a:xfrm>
              <a:off x="5567363" y="4186238"/>
              <a:ext cx="719137"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200" b="1">
                  <a:latin typeface="Arial" panose="020B0604020202020204" pitchFamily="34" charset="0"/>
                </a:rPr>
                <a:t>3 months</a:t>
              </a:r>
              <a:endParaRPr lang="en-GB" sz="2800" b="1">
                <a:latin typeface="Arial" panose="020B0604020202020204" pitchFamily="34" charset="0"/>
              </a:endParaRPr>
            </a:p>
          </p:txBody>
        </p:sp>
        <p:sp>
          <p:nvSpPr>
            <p:cNvPr id="58394" name="Freeform 95"/>
            <p:cNvSpPr>
              <a:spLocks/>
            </p:cNvSpPr>
            <p:nvPr/>
          </p:nvSpPr>
          <p:spPr bwMode="auto">
            <a:xfrm>
              <a:off x="5303838" y="3994150"/>
              <a:ext cx="234950" cy="319088"/>
            </a:xfrm>
            <a:custGeom>
              <a:avLst/>
              <a:gdLst>
                <a:gd name="T0" fmla="*/ 0 w 735806"/>
                <a:gd name="T1" fmla="*/ 0 h 516732"/>
                <a:gd name="T2" fmla="*/ 2 w 735806"/>
                <a:gd name="T3" fmla="*/ 4172 h 516732"/>
                <a:gd name="T4" fmla="*/ 8 w 735806"/>
                <a:gd name="T5" fmla="*/ 4172 h 516732"/>
                <a:gd name="T6" fmla="*/ 0 60000 65536"/>
                <a:gd name="T7" fmla="*/ 0 60000 65536"/>
                <a:gd name="T8" fmla="*/ 0 60000 65536"/>
              </a:gdLst>
              <a:ahLst/>
              <a:cxnLst>
                <a:cxn ang="T6">
                  <a:pos x="T0" y="T1"/>
                </a:cxn>
                <a:cxn ang="T7">
                  <a:pos x="T2" y="T3"/>
                </a:cxn>
                <a:cxn ang="T8">
                  <a:pos x="T4" y="T5"/>
                </a:cxn>
              </a:cxnLst>
              <a:rect l="0" t="0" r="r" b="b"/>
              <a:pathLst>
                <a:path w="735806" h="516732">
                  <a:moveTo>
                    <a:pt x="0" y="0"/>
                  </a:moveTo>
                  <a:lnTo>
                    <a:pt x="209550" y="516732"/>
                  </a:lnTo>
                  <a:lnTo>
                    <a:pt x="735806" y="516732"/>
                  </a:lnTo>
                </a:path>
              </a:pathLst>
            </a:custGeom>
            <a:noFill/>
            <a:ln w="9525">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nchor="ctr"/>
            <a:lstStyle/>
            <a:p>
              <a:endParaRPr lang="en-GB">
                <a:latin typeface="Arial" panose="020B0604020202020204" pitchFamily="34" charset="0"/>
              </a:endParaRPr>
            </a:p>
          </p:txBody>
        </p:sp>
      </p:grpSp>
      <p:pic>
        <p:nvPicPr>
          <p:cNvPr id="57361" name="Picture 14" descr="MCj0311912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839788" y="3121025"/>
            <a:ext cx="8382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9" name="Group 83"/>
          <p:cNvGrpSpPr>
            <a:grpSpLocks/>
          </p:cNvGrpSpPr>
          <p:nvPr/>
        </p:nvGrpSpPr>
        <p:grpSpPr bwMode="auto">
          <a:xfrm>
            <a:off x="849313" y="3668713"/>
            <a:ext cx="809625" cy="363537"/>
            <a:chOff x="2541" y="2359"/>
            <a:chExt cx="305" cy="137"/>
          </a:xfrm>
        </p:grpSpPr>
        <p:grpSp>
          <p:nvGrpSpPr>
            <p:cNvPr id="58385" name="Group 85"/>
            <p:cNvGrpSpPr>
              <a:grpSpLocks/>
            </p:cNvGrpSpPr>
            <p:nvPr/>
          </p:nvGrpSpPr>
          <p:grpSpPr bwMode="auto">
            <a:xfrm>
              <a:off x="2541" y="2360"/>
              <a:ext cx="130" cy="136"/>
              <a:chOff x="2012" y="3493"/>
              <a:chExt cx="377" cy="395"/>
            </a:xfrm>
          </p:grpSpPr>
          <p:sp>
            <p:nvSpPr>
              <p:cNvPr id="58389" name="AutoShape 86"/>
              <p:cNvSpPr>
                <a:spLocks noChangeArrowheads="1"/>
              </p:cNvSpPr>
              <p:nvPr/>
            </p:nvSpPr>
            <p:spPr bwMode="auto">
              <a:xfrm rot="19530598" flipH="1">
                <a:off x="2012" y="3588"/>
                <a:ext cx="307" cy="236"/>
              </a:xfrm>
              <a:prstGeom prst="wave">
                <a:avLst>
                  <a:gd name="adj1" fmla="val 13005"/>
                  <a:gd name="adj2" fmla="val 0"/>
                </a:avLst>
              </a:prstGeom>
              <a:solidFill>
                <a:schemeClr val="tx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58390" name="Rectangle 87"/>
              <p:cNvSpPr>
                <a:spLocks noChangeArrowheads="1"/>
              </p:cNvSpPr>
              <p:nvPr/>
            </p:nvSpPr>
            <p:spPr bwMode="auto">
              <a:xfrm rot="-2059813">
                <a:off x="2345" y="3493"/>
                <a:ext cx="44" cy="395"/>
              </a:xfrm>
              <a:prstGeom prst="rect">
                <a:avLst/>
              </a:prstGeom>
              <a:solidFill>
                <a:schemeClr val="tx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grpSp>
          <p:nvGrpSpPr>
            <p:cNvPr id="58386" name="Group 88"/>
            <p:cNvGrpSpPr>
              <a:grpSpLocks/>
            </p:cNvGrpSpPr>
            <p:nvPr/>
          </p:nvGrpSpPr>
          <p:grpSpPr bwMode="auto">
            <a:xfrm>
              <a:off x="2716" y="2359"/>
              <a:ext cx="130" cy="136"/>
              <a:chOff x="2012" y="3493"/>
              <a:chExt cx="377" cy="395"/>
            </a:xfrm>
          </p:grpSpPr>
          <p:sp>
            <p:nvSpPr>
              <p:cNvPr id="58387" name="AutoShape 89"/>
              <p:cNvSpPr>
                <a:spLocks noChangeArrowheads="1"/>
              </p:cNvSpPr>
              <p:nvPr/>
            </p:nvSpPr>
            <p:spPr bwMode="auto">
              <a:xfrm rot="19530598" flipH="1">
                <a:off x="2012" y="3588"/>
                <a:ext cx="307" cy="236"/>
              </a:xfrm>
              <a:prstGeom prst="wave">
                <a:avLst>
                  <a:gd name="adj1" fmla="val 13005"/>
                  <a:gd name="adj2" fmla="val 0"/>
                </a:avLst>
              </a:prstGeom>
              <a:solidFill>
                <a:schemeClr val="accent2"/>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58388" name="Rectangle 90"/>
              <p:cNvSpPr>
                <a:spLocks noChangeArrowheads="1"/>
              </p:cNvSpPr>
              <p:nvPr/>
            </p:nvSpPr>
            <p:spPr bwMode="auto">
              <a:xfrm rot="-2059813">
                <a:off x="2345" y="3493"/>
                <a:ext cx="44" cy="395"/>
              </a:xfrm>
              <a:prstGeom prst="rect">
                <a:avLst/>
              </a:prstGeom>
              <a:solidFill>
                <a:schemeClr val="accent2"/>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grpSp>
      <p:sp>
        <p:nvSpPr>
          <p:cNvPr id="57363" name="TextBox 185"/>
          <p:cNvSpPr txBox="1">
            <a:spLocks noChangeArrowheads="1"/>
          </p:cNvSpPr>
          <p:nvPr/>
        </p:nvSpPr>
        <p:spPr bwMode="auto">
          <a:xfrm>
            <a:off x="539750" y="2281238"/>
            <a:ext cx="1438275"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ts val="2100"/>
              </a:lnSpc>
            </a:pPr>
            <a:r>
              <a:rPr lang="en-GB">
                <a:solidFill>
                  <a:srgbClr val="C00000"/>
                </a:solidFill>
                <a:latin typeface="Arial" panose="020B0604020202020204" pitchFamily="34" charset="0"/>
              </a:rPr>
              <a:t>Ship was never banned</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57361"/>
                                        </p:tgtEl>
                                        <p:attrNameLst>
                                          <p:attrName>style.visibility</p:attrName>
                                        </p:attrNameLst>
                                      </p:cBhvr>
                                      <p:to>
                                        <p:strVal val="visible"/>
                                      </p:to>
                                    </p:set>
                                    <p:animEffect transition="in" filter="fade">
                                      <p:cBhvr>
                                        <p:cTn id="7" dur="500"/>
                                        <p:tgtEl>
                                          <p:spTgt spid="57361"/>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79"/>
                                        </p:tgtEl>
                                        <p:attrNameLst>
                                          <p:attrName>style.visibility</p:attrName>
                                        </p:attrNameLst>
                                      </p:cBhvr>
                                      <p:to>
                                        <p:strVal val="visible"/>
                                      </p:to>
                                    </p:set>
                                    <p:animEffect transition="in" filter="fade">
                                      <p:cBhvr>
                                        <p:cTn id="11" dur="500"/>
                                        <p:tgtEl>
                                          <p:spTgt spid="179"/>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7363"/>
                                        </p:tgtEl>
                                        <p:attrNameLst>
                                          <p:attrName>style.visibility</p:attrName>
                                        </p:attrNameLst>
                                      </p:cBhvr>
                                      <p:to>
                                        <p:strVal val="visible"/>
                                      </p:to>
                                    </p:set>
                                    <p:animEffect transition="in" filter="fade">
                                      <p:cBhvr>
                                        <p:cTn id="15" dur="500"/>
                                        <p:tgtEl>
                                          <p:spTgt spid="57363"/>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57349"/>
                                        </p:tgtEl>
                                        <p:attrNameLst>
                                          <p:attrName>style.visibility</p:attrName>
                                        </p:attrNameLst>
                                      </p:cBhvr>
                                      <p:to>
                                        <p:strVal val="visible"/>
                                      </p:to>
                                    </p:set>
                                    <p:animEffect transition="in" filter="wipe(left)">
                                      <p:cBhvr>
                                        <p:cTn id="19" dur="500"/>
                                        <p:tgtEl>
                                          <p:spTgt spid="57349"/>
                                        </p:tgtEl>
                                      </p:cBhvr>
                                    </p:animEffect>
                                  </p:childTnLst>
                                </p:cTn>
                              </p:par>
                            </p:childTnLst>
                          </p:cTn>
                        </p:par>
                        <p:par>
                          <p:cTn id="20" fill="hold" nodeType="afterGroup">
                            <p:stCondLst>
                              <p:cond delay="2000"/>
                            </p:stCondLst>
                            <p:childTnLst>
                              <p:par>
                                <p:cTn id="21" presetID="22" presetClass="entr" presetSubtype="1" fill="hold" nodeType="afterEffect">
                                  <p:stCondLst>
                                    <p:cond delay="0"/>
                                  </p:stCondLst>
                                  <p:childTnLst>
                                    <p:set>
                                      <p:cBhvr>
                                        <p:cTn id="22" dur="1" fill="hold">
                                          <p:stCondLst>
                                            <p:cond delay="0"/>
                                          </p:stCondLst>
                                        </p:cTn>
                                        <p:tgtEl>
                                          <p:spTgt spid="57351"/>
                                        </p:tgtEl>
                                        <p:attrNameLst>
                                          <p:attrName>style.visibility</p:attrName>
                                        </p:attrNameLst>
                                      </p:cBhvr>
                                      <p:to>
                                        <p:strVal val="visible"/>
                                      </p:to>
                                    </p:set>
                                    <p:animEffect transition="in" filter="wipe(up)">
                                      <p:cBhvr>
                                        <p:cTn id="23" dur="500"/>
                                        <p:tgtEl>
                                          <p:spTgt spid="57351"/>
                                        </p:tgtEl>
                                      </p:cBhvr>
                                    </p:animEffect>
                                  </p:childTnLst>
                                </p:cTn>
                              </p:par>
                            </p:childTnLst>
                          </p:cTn>
                        </p:par>
                        <p:par>
                          <p:cTn id="24" fill="hold" nodeType="afterGroup">
                            <p:stCondLst>
                              <p:cond delay="2500"/>
                            </p:stCondLst>
                            <p:childTnLst>
                              <p:par>
                                <p:cTn id="25" presetID="22" presetClass="entr" presetSubtype="1" fill="hold" nodeType="afterEffect">
                                  <p:stCondLst>
                                    <p:cond delay="0"/>
                                  </p:stCondLst>
                                  <p:childTnLst>
                                    <p:set>
                                      <p:cBhvr>
                                        <p:cTn id="26" dur="1" fill="hold">
                                          <p:stCondLst>
                                            <p:cond delay="0"/>
                                          </p:stCondLst>
                                        </p:cTn>
                                        <p:tgtEl>
                                          <p:spTgt spid="57352"/>
                                        </p:tgtEl>
                                        <p:attrNameLst>
                                          <p:attrName>style.visibility</p:attrName>
                                        </p:attrNameLst>
                                      </p:cBhvr>
                                      <p:to>
                                        <p:strVal val="visible"/>
                                      </p:to>
                                    </p:set>
                                    <p:animEffect transition="in" filter="wipe(up)">
                                      <p:cBhvr>
                                        <p:cTn id="27" dur="500"/>
                                        <p:tgtEl>
                                          <p:spTgt spid="57352"/>
                                        </p:tgtEl>
                                      </p:cBhvr>
                                    </p:animEffect>
                                  </p:childTnLst>
                                </p:cTn>
                              </p:par>
                            </p:childTnLst>
                          </p:cTn>
                        </p:par>
                        <p:par>
                          <p:cTn id="28" fill="hold" nodeType="afterGroup">
                            <p:stCondLst>
                              <p:cond delay="3000"/>
                            </p:stCondLst>
                            <p:childTnLst>
                              <p:par>
                                <p:cTn id="29" presetID="22" presetClass="entr" presetSubtype="1" fill="hold" nodeType="afterEffect">
                                  <p:stCondLst>
                                    <p:cond delay="0"/>
                                  </p:stCondLst>
                                  <p:childTnLst>
                                    <p:set>
                                      <p:cBhvr>
                                        <p:cTn id="30" dur="1" fill="hold">
                                          <p:stCondLst>
                                            <p:cond delay="0"/>
                                          </p:stCondLst>
                                        </p:cTn>
                                        <p:tgtEl>
                                          <p:spTgt spid="57354"/>
                                        </p:tgtEl>
                                        <p:attrNameLst>
                                          <p:attrName>style.visibility</p:attrName>
                                        </p:attrNameLst>
                                      </p:cBhvr>
                                      <p:to>
                                        <p:strVal val="visible"/>
                                      </p:to>
                                    </p:set>
                                    <p:animEffect transition="in" filter="wipe(up)">
                                      <p:cBhvr>
                                        <p:cTn id="31" dur="500"/>
                                        <p:tgtEl>
                                          <p:spTgt spid="57354"/>
                                        </p:tgtEl>
                                      </p:cBhvr>
                                    </p:animEffect>
                                  </p:childTnLst>
                                </p:cTn>
                              </p:par>
                            </p:childTnLst>
                          </p:cTn>
                        </p:par>
                        <p:par>
                          <p:cTn id="32" fill="hold" nodeType="afterGroup">
                            <p:stCondLst>
                              <p:cond delay="3500"/>
                            </p:stCondLst>
                            <p:childTnLst>
                              <p:par>
                                <p:cTn id="33" presetID="22" presetClass="entr" presetSubtype="1" fill="hold" nodeType="afterEffect">
                                  <p:stCondLst>
                                    <p:cond delay="0"/>
                                  </p:stCondLst>
                                  <p:childTnLst>
                                    <p:set>
                                      <p:cBhvr>
                                        <p:cTn id="34" dur="1" fill="hold">
                                          <p:stCondLst>
                                            <p:cond delay="0"/>
                                          </p:stCondLst>
                                        </p:cTn>
                                        <p:tgtEl>
                                          <p:spTgt spid="57353"/>
                                        </p:tgtEl>
                                        <p:attrNameLst>
                                          <p:attrName>style.visibility</p:attrName>
                                        </p:attrNameLst>
                                      </p:cBhvr>
                                      <p:to>
                                        <p:strVal val="visible"/>
                                      </p:to>
                                    </p:set>
                                    <p:animEffect transition="in" filter="wipe(up)">
                                      <p:cBhvr>
                                        <p:cTn id="35" dur="500"/>
                                        <p:tgtEl>
                                          <p:spTgt spid="57353"/>
                                        </p:tgtEl>
                                      </p:cBhvr>
                                    </p:animEffect>
                                  </p:childTnLst>
                                </p:cTn>
                              </p:par>
                            </p:childTnLst>
                          </p:cTn>
                        </p:par>
                        <p:par>
                          <p:cTn id="36" fill="hold" nodeType="afterGroup">
                            <p:stCondLst>
                              <p:cond delay="4000"/>
                            </p:stCondLst>
                            <p:childTnLst>
                              <p:par>
                                <p:cTn id="37" presetID="22" presetClass="entr" presetSubtype="2" fill="hold" nodeType="afterEffect">
                                  <p:stCondLst>
                                    <p:cond delay="0"/>
                                  </p:stCondLst>
                                  <p:childTnLst>
                                    <p:set>
                                      <p:cBhvr>
                                        <p:cTn id="38" dur="1" fill="hold">
                                          <p:stCondLst>
                                            <p:cond delay="0"/>
                                          </p:stCondLst>
                                        </p:cTn>
                                        <p:tgtEl>
                                          <p:spTgt spid="57350"/>
                                        </p:tgtEl>
                                        <p:attrNameLst>
                                          <p:attrName>style.visibility</p:attrName>
                                        </p:attrNameLst>
                                      </p:cBhvr>
                                      <p:to>
                                        <p:strVal val="visible"/>
                                      </p:to>
                                    </p:set>
                                    <p:animEffect transition="in" filter="wipe(right)">
                                      <p:cBhvr>
                                        <p:cTn id="39" dur="500"/>
                                        <p:tgtEl>
                                          <p:spTgt spid="5735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57346"/>
                                        </p:tgtEl>
                                        <p:attrNameLst>
                                          <p:attrName>style.visibility</p:attrName>
                                        </p:attrNameLst>
                                      </p:cBhvr>
                                      <p:to>
                                        <p:strVal val="visible"/>
                                      </p:to>
                                    </p:set>
                                    <p:animEffect transition="in" filter="wipe(left)">
                                      <p:cBhvr>
                                        <p:cTn id="42" dur="500"/>
                                        <p:tgtEl>
                                          <p:spTgt spid="57346"/>
                                        </p:tgtEl>
                                      </p:cBhvr>
                                    </p:animEffect>
                                  </p:childTnLst>
                                </p:cTn>
                              </p:par>
                            </p:childTnLst>
                          </p:cTn>
                        </p:par>
                        <p:par>
                          <p:cTn id="43" fill="hold" nodeType="afterGroup">
                            <p:stCondLst>
                              <p:cond delay="4500"/>
                            </p:stCondLst>
                            <p:childTnLst>
                              <p:par>
                                <p:cTn id="44" presetID="22" presetClass="entr" presetSubtype="8"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left)">
                                      <p:cBhvr>
                                        <p:cTn id="4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P spid="57363"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8370" name="Rectangle 10" descr="Light upward diagonal"/>
          <p:cNvSpPr>
            <a:spLocks noChangeArrowheads="1"/>
          </p:cNvSpPr>
          <p:nvPr/>
        </p:nvSpPr>
        <p:spPr bwMode="auto">
          <a:xfrm>
            <a:off x="5186363" y="2998788"/>
            <a:ext cx="965200" cy="484187"/>
          </a:xfrm>
          <a:prstGeom prst="rect">
            <a:avLst/>
          </a:prstGeom>
          <a:pattFill prst="ltUpDiag">
            <a:fgClr>
              <a:srgbClr val="4D4D4D"/>
            </a:fgClr>
            <a:bgClr>
              <a:schemeClr val="bg1"/>
            </a:bgClr>
          </a:pattFill>
          <a:ln w="6350" algn="ctr">
            <a:solidFill>
              <a:srgbClr val="4D4D4D"/>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59396" name="Rectangle 11"/>
          <p:cNvSpPr>
            <a:spLocks noGrp="1" noChangeArrowheads="1"/>
          </p:cNvSpPr>
          <p:nvPr>
            <p:ph type="title"/>
          </p:nvPr>
        </p:nvSpPr>
        <p:spPr/>
        <p:txBody>
          <a:bodyPr/>
          <a:lstStyle/>
          <a:p>
            <a:r>
              <a:rPr lang="en-GB" smtClean="0"/>
              <a:t>Multiple Banning – 2</a:t>
            </a:r>
            <a:r>
              <a:rPr lang="en-GB" baseline="30000" smtClean="0"/>
              <a:t>nd</a:t>
            </a:r>
            <a:r>
              <a:rPr lang="en-GB" smtClean="0"/>
              <a:t> Ban </a:t>
            </a:r>
            <a:r>
              <a:rPr lang="en-GB" sz="1200" smtClean="0"/>
              <a:t>(Example for Black Flag. Grey Flag is 2 yrs)</a:t>
            </a:r>
            <a:r>
              <a:rPr lang="en-GB" smtClean="0"/>
              <a:t> </a:t>
            </a:r>
          </a:p>
        </p:txBody>
      </p:sp>
      <p:sp>
        <p:nvSpPr>
          <p:cNvPr id="59395"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A9B40E14-AA64-4A4F-86EA-C7CECBD6184C}" type="slidenum">
              <a:rPr lang="en-GB" sz="900" smtClean="0">
                <a:solidFill>
                  <a:srgbClr val="FFFFFF"/>
                </a:solidFill>
                <a:latin typeface="Arial" panose="020B0604020202020204" pitchFamily="34" charset="0"/>
              </a:rPr>
              <a:pPr/>
              <a:t>37</a:t>
            </a:fld>
            <a:endParaRPr lang="en-GB" sz="900" smtClean="0">
              <a:solidFill>
                <a:srgbClr val="FFFFFF"/>
              </a:solidFill>
              <a:latin typeface="Arial" panose="020B0604020202020204" pitchFamily="34" charset="0"/>
            </a:endParaRPr>
          </a:p>
        </p:txBody>
      </p:sp>
      <p:grpSp>
        <p:nvGrpSpPr>
          <p:cNvPr id="58373" name="Group 12"/>
          <p:cNvGrpSpPr>
            <a:grpSpLocks/>
          </p:cNvGrpSpPr>
          <p:nvPr/>
        </p:nvGrpSpPr>
        <p:grpSpPr bwMode="auto">
          <a:xfrm>
            <a:off x="2093913" y="3419475"/>
            <a:ext cx="5675312" cy="133350"/>
            <a:chOff x="521" y="1953"/>
            <a:chExt cx="2136" cy="50"/>
          </a:xfrm>
        </p:grpSpPr>
        <p:sp>
          <p:nvSpPr>
            <p:cNvPr id="59428" name="Line 13"/>
            <p:cNvSpPr>
              <a:spLocks noChangeShapeType="1"/>
            </p:cNvSpPr>
            <p:nvPr/>
          </p:nvSpPr>
          <p:spPr bwMode="auto">
            <a:xfrm>
              <a:off x="521" y="1978"/>
              <a:ext cx="21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9429" name="Line 14"/>
            <p:cNvSpPr>
              <a:spLocks noChangeShapeType="1"/>
            </p:cNvSpPr>
            <p:nvPr/>
          </p:nvSpPr>
          <p:spPr bwMode="auto">
            <a:xfrm>
              <a:off x="793"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9430" name="Line 15"/>
            <p:cNvSpPr>
              <a:spLocks noChangeShapeType="1"/>
            </p:cNvSpPr>
            <p:nvPr/>
          </p:nvSpPr>
          <p:spPr bwMode="auto">
            <a:xfrm>
              <a:off x="1156"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9431" name="Line 16"/>
            <p:cNvSpPr>
              <a:spLocks noChangeShapeType="1"/>
            </p:cNvSpPr>
            <p:nvPr/>
          </p:nvSpPr>
          <p:spPr bwMode="auto">
            <a:xfrm>
              <a:off x="1518"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9432" name="Line 17"/>
            <p:cNvSpPr>
              <a:spLocks noChangeShapeType="1"/>
            </p:cNvSpPr>
            <p:nvPr/>
          </p:nvSpPr>
          <p:spPr bwMode="auto">
            <a:xfrm>
              <a:off x="1881"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9433" name="Line 18"/>
            <p:cNvSpPr>
              <a:spLocks noChangeShapeType="1"/>
            </p:cNvSpPr>
            <p:nvPr/>
          </p:nvSpPr>
          <p:spPr bwMode="auto">
            <a:xfrm>
              <a:off x="2244"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9434" name="Line 19"/>
            <p:cNvSpPr>
              <a:spLocks noChangeShapeType="1"/>
            </p:cNvSpPr>
            <p:nvPr/>
          </p:nvSpPr>
          <p:spPr bwMode="auto">
            <a:xfrm>
              <a:off x="2607"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grpSp>
      <p:grpSp>
        <p:nvGrpSpPr>
          <p:cNvPr id="58374" name="Group 25"/>
          <p:cNvGrpSpPr>
            <a:grpSpLocks/>
          </p:cNvGrpSpPr>
          <p:nvPr/>
        </p:nvGrpSpPr>
        <p:grpSpPr bwMode="auto">
          <a:xfrm>
            <a:off x="2281238" y="3482975"/>
            <a:ext cx="2892425" cy="1055688"/>
            <a:chOff x="366" y="1775"/>
            <a:chExt cx="1088" cy="397"/>
          </a:xfrm>
        </p:grpSpPr>
        <p:sp>
          <p:nvSpPr>
            <p:cNvPr id="59425" name="Line 26"/>
            <p:cNvSpPr>
              <a:spLocks noChangeShapeType="1"/>
            </p:cNvSpPr>
            <p:nvPr/>
          </p:nvSpPr>
          <p:spPr bwMode="auto">
            <a:xfrm>
              <a:off x="366" y="1963"/>
              <a:ext cx="1088" cy="1"/>
            </a:xfrm>
            <a:prstGeom prst="line">
              <a:avLst/>
            </a:prstGeom>
            <a:noFill/>
            <a:ln w="9525">
              <a:solidFill>
                <a:srgbClr val="80808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GB">
                <a:latin typeface="Arial" panose="020B0604020202020204" pitchFamily="34" charset="0"/>
              </a:endParaRPr>
            </a:p>
          </p:txBody>
        </p:sp>
        <p:sp>
          <p:nvSpPr>
            <p:cNvPr id="59426" name="Text Box 27"/>
            <p:cNvSpPr txBox="1">
              <a:spLocks noChangeArrowheads="1"/>
            </p:cNvSpPr>
            <p:nvPr/>
          </p:nvSpPr>
          <p:spPr bwMode="auto">
            <a:xfrm>
              <a:off x="659" y="1956"/>
              <a:ext cx="486"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200">
                  <a:solidFill>
                    <a:srgbClr val="808080"/>
                  </a:solidFill>
                  <a:latin typeface="Arial" panose="020B0604020202020204" pitchFamily="34" charset="0"/>
                </a:rPr>
                <a:t>3 years</a:t>
              </a:r>
              <a:endParaRPr lang="en-GB" sz="2800">
                <a:solidFill>
                  <a:schemeClr val="bg1"/>
                </a:solidFill>
                <a:latin typeface="Arial" panose="020B0604020202020204" pitchFamily="34" charset="0"/>
              </a:endParaRPr>
            </a:p>
          </p:txBody>
        </p:sp>
        <p:sp>
          <p:nvSpPr>
            <p:cNvPr id="59427" name="Line 28"/>
            <p:cNvSpPr>
              <a:spLocks noChangeShapeType="1"/>
            </p:cNvSpPr>
            <p:nvPr/>
          </p:nvSpPr>
          <p:spPr bwMode="auto">
            <a:xfrm>
              <a:off x="366" y="1775"/>
              <a:ext cx="0" cy="235"/>
            </a:xfrm>
            <a:prstGeom prst="line">
              <a:avLst/>
            </a:prstGeom>
            <a:noFill/>
            <a:ln w="9525">
              <a:solidFill>
                <a:srgbClr val="808080"/>
              </a:solidFill>
              <a:round/>
              <a:headEnd/>
              <a:tailEnd/>
            </a:ln>
            <a:extLst>
              <a:ext uri="{909E8E84-426E-40DD-AFC4-6F175D3DCCD1}">
                <a14:hiddenFill xmlns:a14="http://schemas.microsoft.com/office/drawing/2010/main">
                  <a:noFill/>
                </a14:hiddenFill>
              </a:ext>
            </a:extLst>
          </p:spPr>
          <p:txBody>
            <a:bodyPr/>
            <a:lstStyle/>
            <a:p>
              <a:endParaRPr lang="en-GB">
                <a:latin typeface="Arial" panose="020B0604020202020204" pitchFamily="34" charset="0"/>
              </a:endParaRPr>
            </a:p>
          </p:txBody>
        </p:sp>
      </p:grpSp>
      <p:grpSp>
        <p:nvGrpSpPr>
          <p:cNvPr id="58375" name="Group 29"/>
          <p:cNvGrpSpPr>
            <a:grpSpLocks/>
          </p:cNvGrpSpPr>
          <p:nvPr/>
        </p:nvGrpSpPr>
        <p:grpSpPr bwMode="auto">
          <a:xfrm>
            <a:off x="2698750" y="2401888"/>
            <a:ext cx="1201738" cy="1084262"/>
            <a:chOff x="523" y="1368"/>
            <a:chExt cx="452" cy="408"/>
          </a:xfrm>
        </p:grpSpPr>
        <p:sp>
          <p:nvSpPr>
            <p:cNvPr id="59423" name="Line 30"/>
            <p:cNvSpPr>
              <a:spLocks noChangeShapeType="1"/>
            </p:cNvSpPr>
            <p:nvPr/>
          </p:nvSpPr>
          <p:spPr bwMode="auto">
            <a:xfrm>
              <a:off x="742" y="1414"/>
              <a:ext cx="0" cy="362"/>
            </a:xfrm>
            <a:prstGeom prst="line">
              <a:avLst/>
            </a:prstGeom>
            <a:noFill/>
            <a:ln w="127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9424" name="Text Box 31"/>
            <p:cNvSpPr txBox="1">
              <a:spLocks noChangeArrowheads="1"/>
            </p:cNvSpPr>
            <p:nvPr/>
          </p:nvSpPr>
          <p:spPr bwMode="auto">
            <a:xfrm>
              <a:off x="523" y="1368"/>
              <a:ext cx="452" cy="116"/>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FF0000"/>
                  </a:solidFill>
                  <a:latin typeface="Arial" panose="020B0604020202020204" pitchFamily="34" charset="0"/>
                </a:rPr>
                <a:t>D/PoO</a:t>
              </a:r>
              <a:endParaRPr lang="en-GB" sz="1000">
                <a:solidFill>
                  <a:srgbClr val="FF0000"/>
                </a:solidFill>
                <a:latin typeface="Arial" panose="020B0604020202020204" pitchFamily="34" charset="0"/>
              </a:endParaRPr>
            </a:p>
          </p:txBody>
        </p:sp>
      </p:grpSp>
      <p:grpSp>
        <p:nvGrpSpPr>
          <p:cNvPr id="58376" name="Group 32"/>
          <p:cNvGrpSpPr>
            <a:grpSpLocks/>
          </p:cNvGrpSpPr>
          <p:nvPr/>
        </p:nvGrpSpPr>
        <p:grpSpPr bwMode="auto">
          <a:xfrm>
            <a:off x="3822700" y="2401888"/>
            <a:ext cx="1181100" cy="1084262"/>
            <a:chOff x="985" y="1368"/>
            <a:chExt cx="444" cy="408"/>
          </a:xfrm>
        </p:grpSpPr>
        <p:sp>
          <p:nvSpPr>
            <p:cNvPr id="59421" name="Line 33"/>
            <p:cNvSpPr>
              <a:spLocks noChangeShapeType="1"/>
            </p:cNvSpPr>
            <p:nvPr/>
          </p:nvSpPr>
          <p:spPr bwMode="auto">
            <a:xfrm>
              <a:off x="1202" y="1414"/>
              <a:ext cx="0" cy="362"/>
            </a:xfrm>
            <a:prstGeom prst="line">
              <a:avLst/>
            </a:prstGeom>
            <a:noFill/>
            <a:ln w="127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9422" name="Text Box 34"/>
            <p:cNvSpPr txBox="1">
              <a:spLocks noChangeArrowheads="1"/>
            </p:cNvSpPr>
            <p:nvPr/>
          </p:nvSpPr>
          <p:spPr bwMode="auto">
            <a:xfrm>
              <a:off x="985" y="1368"/>
              <a:ext cx="444" cy="116"/>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FF0000"/>
                  </a:solidFill>
                  <a:latin typeface="Arial" panose="020B0604020202020204" pitchFamily="34" charset="0"/>
                </a:rPr>
                <a:t>D/PoO</a:t>
              </a:r>
              <a:endParaRPr lang="en-GB" sz="1000">
                <a:solidFill>
                  <a:srgbClr val="FF0000"/>
                </a:solidFill>
                <a:latin typeface="Arial" panose="020B0604020202020204" pitchFamily="34" charset="0"/>
              </a:endParaRPr>
            </a:p>
          </p:txBody>
        </p:sp>
      </p:grpSp>
      <p:grpSp>
        <p:nvGrpSpPr>
          <p:cNvPr id="58377" name="Group 35"/>
          <p:cNvGrpSpPr>
            <a:grpSpLocks/>
          </p:cNvGrpSpPr>
          <p:nvPr/>
        </p:nvGrpSpPr>
        <p:grpSpPr bwMode="auto">
          <a:xfrm>
            <a:off x="4352925" y="3482975"/>
            <a:ext cx="1641475" cy="1971675"/>
            <a:chOff x="1371" y="2215"/>
            <a:chExt cx="618" cy="742"/>
          </a:xfrm>
        </p:grpSpPr>
        <p:sp>
          <p:nvSpPr>
            <p:cNvPr id="59419" name="Line 36"/>
            <p:cNvSpPr>
              <a:spLocks noChangeShapeType="1"/>
            </p:cNvSpPr>
            <p:nvPr/>
          </p:nvSpPr>
          <p:spPr bwMode="auto">
            <a:xfrm>
              <a:off x="1683" y="2215"/>
              <a:ext cx="0" cy="524"/>
            </a:xfrm>
            <a:prstGeom prst="line">
              <a:avLst/>
            </a:prstGeom>
            <a:noFill/>
            <a:ln w="127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9420" name="Text Box 37"/>
            <p:cNvSpPr txBox="1">
              <a:spLocks noChangeArrowheads="1"/>
            </p:cNvSpPr>
            <p:nvPr/>
          </p:nvSpPr>
          <p:spPr bwMode="auto">
            <a:xfrm>
              <a:off x="1371" y="2759"/>
              <a:ext cx="618" cy="1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3200">
                  <a:solidFill>
                    <a:srgbClr val="FF0000"/>
                  </a:solidFill>
                  <a:latin typeface="Arial" panose="020B0604020202020204" pitchFamily="34" charset="0"/>
                </a:rPr>
                <a:t>2</a:t>
              </a:r>
              <a:r>
                <a:rPr lang="en-GB" sz="3200" baseline="30000">
                  <a:solidFill>
                    <a:srgbClr val="FF0000"/>
                  </a:solidFill>
                  <a:latin typeface="Arial" panose="020B0604020202020204" pitchFamily="34" charset="0"/>
                </a:rPr>
                <a:t>nd</a:t>
              </a:r>
              <a:r>
                <a:rPr lang="en-GB" sz="3200">
                  <a:solidFill>
                    <a:srgbClr val="FF0000"/>
                  </a:solidFill>
                  <a:latin typeface="Arial" panose="020B0604020202020204" pitchFamily="34" charset="0"/>
                </a:rPr>
                <a:t> Ban</a:t>
              </a:r>
              <a:endParaRPr lang="en-GB" sz="1600">
                <a:solidFill>
                  <a:srgbClr val="FF0000"/>
                </a:solidFill>
                <a:latin typeface="Arial" panose="020B0604020202020204" pitchFamily="34" charset="0"/>
              </a:endParaRPr>
            </a:p>
          </p:txBody>
        </p:sp>
      </p:grpSp>
      <p:grpSp>
        <p:nvGrpSpPr>
          <p:cNvPr id="58378" name="Group 49"/>
          <p:cNvGrpSpPr>
            <a:grpSpLocks/>
          </p:cNvGrpSpPr>
          <p:nvPr/>
        </p:nvGrpSpPr>
        <p:grpSpPr bwMode="auto">
          <a:xfrm>
            <a:off x="4681538" y="2401888"/>
            <a:ext cx="1025525" cy="1084262"/>
            <a:chOff x="1269" y="1368"/>
            <a:chExt cx="386" cy="408"/>
          </a:xfrm>
        </p:grpSpPr>
        <p:sp>
          <p:nvSpPr>
            <p:cNvPr id="59417" name="Line 50"/>
            <p:cNvSpPr>
              <a:spLocks noChangeShapeType="1"/>
            </p:cNvSpPr>
            <p:nvPr/>
          </p:nvSpPr>
          <p:spPr bwMode="auto">
            <a:xfrm flipH="1">
              <a:off x="1457" y="1484"/>
              <a:ext cx="0" cy="292"/>
            </a:xfrm>
            <a:prstGeom prst="line">
              <a:avLst/>
            </a:prstGeom>
            <a:noFill/>
            <a:ln w="127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59418" name="Text Box 51"/>
            <p:cNvSpPr txBox="1">
              <a:spLocks noChangeArrowheads="1"/>
            </p:cNvSpPr>
            <p:nvPr/>
          </p:nvSpPr>
          <p:spPr bwMode="auto">
            <a:xfrm>
              <a:off x="1269" y="1368"/>
              <a:ext cx="386" cy="11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FF0000"/>
                  </a:solidFill>
                  <a:latin typeface="Arial" panose="020B0604020202020204" pitchFamily="34" charset="0"/>
                </a:rPr>
                <a:t>D</a:t>
              </a:r>
              <a:endParaRPr lang="en-GB" sz="1000">
                <a:solidFill>
                  <a:srgbClr val="FF0000"/>
                </a:solidFill>
                <a:latin typeface="Arial" panose="020B0604020202020204" pitchFamily="34" charset="0"/>
              </a:endParaRPr>
            </a:p>
          </p:txBody>
        </p:sp>
      </p:grpSp>
      <p:grpSp>
        <p:nvGrpSpPr>
          <p:cNvPr id="2" name="Group 1"/>
          <p:cNvGrpSpPr>
            <a:grpSpLocks/>
          </p:cNvGrpSpPr>
          <p:nvPr/>
        </p:nvGrpSpPr>
        <p:grpSpPr bwMode="auto">
          <a:xfrm>
            <a:off x="5181600" y="3486150"/>
            <a:ext cx="969963" cy="730250"/>
            <a:chOff x="5181600" y="3486150"/>
            <a:chExt cx="969963" cy="730250"/>
          </a:xfrm>
        </p:grpSpPr>
        <p:sp>
          <p:nvSpPr>
            <p:cNvPr id="59414" name="Line 28"/>
            <p:cNvSpPr>
              <a:spLocks noChangeShapeType="1"/>
            </p:cNvSpPr>
            <p:nvPr/>
          </p:nvSpPr>
          <p:spPr bwMode="auto">
            <a:xfrm>
              <a:off x="6151563" y="3486150"/>
              <a:ext cx="0" cy="623888"/>
            </a:xfrm>
            <a:prstGeom prst="line">
              <a:avLst/>
            </a:prstGeom>
            <a:noFill/>
            <a:ln w="9525">
              <a:solidFill>
                <a:srgbClr val="808080"/>
              </a:solidFill>
              <a:round/>
              <a:headEnd/>
              <a:tailEnd/>
            </a:ln>
            <a:extLst>
              <a:ext uri="{909E8E84-426E-40DD-AFC4-6F175D3DCCD1}">
                <a14:hiddenFill xmlns:a14="http://schemas.microsoft.com/office/drawing/2010/main">
                  <a:noFill/>
                </a14:hiddenFill>
              </a:ext>
            </a:extLst>
          </p:spPr>
          <p:txBody>
            <a:bodyPr/>
            <a:lstStyle/>
            <a:p>
              <a:endParaRPr lang="en-GB">
                <a:latin typeface="Arial" panose="020B0604020202020204" pitchFamily="34" charset="0"/>
              </a:endParaRPr>
            </a:p>
          </p:txBody>
        </p:sp>
        <p:sp>
          <p:nvSpPr>
            <p:cNvPr id="59415" name="Line 26"/>
            <p:cNvSpPr>
              <a:spLocks noChangeShapeType="1"/>
            </p:cNvSpPr>
            <p:nvPr/>
          </p:nvSpPr>
          <p:spPr bwMode="auto">
            <a:xfrm flipH="1">
              <a:off x="5181600" y="3984625"/>
              <a:ext cx="969963" cy="0"/>
            </a:xfrm>
            <a:prstGeom prst="line">
              <a:avLst/>
            </a:prstGeom>
            <a:noFill/>
            <a:ln w="9525">
              <a:solidFill>
                <a:srgbClr val="80808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GB">
                <a:latin typeface="Arial" panose="020B0604020202020204" pitchFamily="34" charset="0"/>
              </a:endParaRPr>
            </a:p>
          </p:txBody>
        </p:sp>
        <p:sp>
          <p:nvSpPr>
            <p:cNvPr id="59416" name="Text Box 27"/>
            <p:cNvSpPr txBox="1">
              <a:spLocks noChangeArrowheads="1"/>
            </p:cNvSpPr>
            <p:nvPr/>
          </p:nvSpPr>
          <p:spPr bwMode="auto">
            <a:xfrm>
              <a:off x="5313363" y="3967163"/>
              <a:ext cx="719137"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200" b="1">
                  <a:latin typeface="Arial" panose="020B0604020202020204" pitchFamily="34" charset="0"/>
                </a:rPr>
                <a:t>12 months</a:t>
              </a:r>
              <a:endParaRPr lang="en-GB" sz="2800" b="1">
                <a:latin typeface="Arial" panose="020B0604020202020204" pitchFamily="34" charset="0"/>
              </a:endParaRPr>
            </a:p>
          </p:txBody>
        </p:sp>
      </p:grpSp>
      <p:cxnSp>
        <p:nvCxnSpPr>
          <p:cNvPr id="59404" name="Elbow Connector 3"/>
          <p:cNvCxnSpPr>
            <a:cxnSpLocks noChangeShapeType="1"/>
            <a:stCxn id="59415" idx="1"/>
          </p:cNvCxnSpPr>
          <p:nvPr/>
        </p:nvCxnSpPr>
        <p:spPr bwMode="auto">
          <a:xfrm rot="16200000" flipH="1">
            <a:off x="5242719" y="3923506"/>
            <a:ext cx="914400" cy="1036638"/>
          </a:xfrm>
          <a:prstGeom prst="bentConnector4">
            <a:avLst>
              <a:gd name="adj1" fmla="val -25000"/>
              <a:gd name="adj2" fmla="val 96806"/>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8383" name="Picture 14" descr="MCj0311912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839788" y="3121025"/>
            <a:ext cx="8382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7" name="Group 83"/>
          <p:cNvGrpSpPr>
            <a:grpSpLocks/>
          </p:cNvGrpSpPr>
          <p:nvPr/>
        </p:nvGrpSpPr>
        <p:grpSpPr bwMode="auto">
          <a:xfrm>
            <a:off x="849313" y="3668713"/>
            <a:ext cx="809625" cy="363537"/>
            <a:chOff x="2541" y="2359"/>
            <a:chExt cx="305" cy="137"/>
          </a:xfrm>
        </p:grpSpPr>
        <p:grpSp>
          <p:nvGrpSpPr>
            <p:cNvPr id="59408" name="Group 85"/>
            <p:cNvGrpSpPr>
              <a:grpSpLocks/>
            </p:cNvGrpSpPr>
            <p:nvPr/>
          </p:nvGrpSpPr>
          <p:grpSpPr bwMode="auto">
            <a:xfrm>
              <a:off x="2541" y="2360"/>
              <a:ext cx="130" cy="136"/>
              <a:chOff x="2012" y="3493"/>
              <a:chExt cx="377" cy="395"/>
            </a:xfrm>
          </p:grpSpPr>
          <p:sp>
            <p:nvSpPr>
              <p:cNvPr id="59412" name="AutoShape 86"/>
              <p:cNvSpPr>
                <a:spLocks noChangeArrowheads="1"/>
              </p:cNvSpPr>
              <p:nvPr/>
            </p:nvSpPr>
            <p:spPr bwMode="auto">
              <a:xfrm rot="19530598" flipH="1">
                <a:off x="2012" y="3588"/>
                <a:ext cx="307" cy="236"/>
              </a:xfrm>
              <a:prstGeom prst="wave">
                <a:avLst>
                  <a:gd name="adj1" fmla="val 13005"/>
                  <a:gd name="adj2" fmla="val 0"/>
                </a:avLst>
              </a:prstGeom>
              <a:solidFill>
                <a:schemeClr val="tx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59413" name="Rectangle 87"/>
              <p:cNvSpPr>
                <a:spLocks noChangeArrowheads="1"/>
              </p:cNvSpPr>
              <p:nvPr/>
            </p:nvSpPr>
            <p:spPr bwMode="auto">
              <a:xfrm rot="-2059813">
                <a:off x="2345" y="3493"/>
                <a:ext cx="44" cy="395"/>
              </a:xfrm>
              <a:prstGeom prst="rect">
                <a:avLst/>
              </a:prstGeom>
              <a:solidFill>
                <a:schemeClr val="tx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grpSp>
          <p:nvGrpSpPr>
            <p:cNvPr id="59409" name="Group 88"/>
            <p:cNvGrpSpPr>
              <a:grpSpLocks/>
            </p:cNvGrpSpPr>
            <p:nvPr/>
          </p:nvGrpSpPr>
          <p:grpSpPr bwMode="auto">
            <a:xfrm>
              <a:off x="2716" y="2359"/>
              <a:ext cx="130" cy="136"/>
              <a:chOff x="2012" y="3493"/>
              <a:chExt cx="377" cy="395"/>
            </a:xfrm>
          </p:grpSpPr>
          <p:sp>
            <p:nvSpPr>
              <p:cNvPr id="59410" name="AutoShape 89"/>
              <p:cNvSpPr>
                <a:spLocks noChangeArrowheads="1"/>
              </p:cNvSpPr>
              <p:nvPr/>
            </p:nvSpPr>
            <p:spPr bwMode="auto">
              <a:xfrm rot="19530598" flipH="1">
                <a:off x="2012" y="3588"/>
                <a:ext cx="307" cy="236"/>
              </a:xfrm>
              <a:prstGeom prst="wave">
                <a:avLst>
                  <a:gd name="adj1" fmla="val 13005"/>
                  <a:gd name="adj2" fmla="val 0"/>
                </a:avLst>
              </a:prstGeom>
              <a:solidFill>
                <a:schemeClr val="accent2"/>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59411" name="Rectangle 90"/>
              <p:cNvSpPr>
                <a:spLocks noChangeArrowheads="1"/>
              </p:cNvSpPr>
              <p:nvPr/>
            </p:nvSpPr>
            <p:spPr bwMode="auto">
              <a:xfrm rot="-2059813">
                <a:off x="2345" y="3493"/>
                <a:ext cx="44" cy="395"/>
              </a:xfrm>
              <a:prstGeom prst="rect">
                <a:avLst/>
              </a:prstGeom>
              <a:solidFill>
                <a:schemeClr val="accent2"/>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grpSp>
      <p:sp>
        <p:nvSpPr>
          <p:cNvPr id="58385" name="TextBox 4"/>
          <p:cNvSpPr txBox="1">
            <a:spLocks noChangeArrowheads="1"/>
          </p:cNvSpPr>
          <p:nvPr/>
        </p:nvSpPr>
        <p:spPr bwMode="auto">
          <a:xfrm>
            <a:off x="539750" y="2128838"/>
            <a:ext cx="1438275"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ts val="2100"/>
              </a:lnSpc>
            </a:pPr>
            <a:r>
              <a:rPr lang="en-GB" dirty="0">
                <a:solidFill>
                  <a:srgbClr val="C00000"/>
                </a:solidFill>
                <a:latin typeface="Arial" panose="020B0604020202020204" pitchFamily="34" charset="0"/>
              </a:rPr>
              <a:t>Ship was banned once </a:t>
            </a:r>
            <a:r>
              <a:rPr lang="en-GB" sz="1000" dirty="0" smtClean="0">
                <a:solidFill>
                  <a:srgbClr val="C00000"/>
                </a:solidFill>
                <a:latin typeface="Arial" panose="020B0604020202020204" pitchFamily="34" charset="0"/>
              </a:rPr>
              <a:t>(since 17/06/2009)</a:t>
            </a:r>
            <a:endParaRPr lang="en-GB" dirty="0">
              <a:solidFill>
                <a:srgbClr val="C00000"/>
              </a:solidFill>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58383"/>
                                        </p:tgtEl>
                                        <p:attrNameLst>
                                          <p:attrName>style.visibility</p:attrName>
                                        </p:attrNameLst>
                                      </p:cBhvr>
                                      <p:to>
                                        <p:strVal val="visible"/>
                                      </p:to>
                                    </p:set>
                                    <p:animEffect transition="in" filter="fade">
                                      <p:cBhvr>
                                        <p:cTn id="7" dur="500"/>
                                        <p:tgtEl>
                                          <p:spTgt spid="58383"/>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8385"/>
                                        </p:tgtEl>
                                        <p:attrNameLst>
                                          <p:attrName>style.visibility</p:attrName>
                                        </p:attrNameLst>
                                      </p:cBhvr>
                                      <p:to>
                                        <p:strVal val="visible"/>
                                      </p:to>
                                    </p:set>
                                    <p:animEffect transition="in" filter="fade">
                                      <p:cBhvr>
                                        <p:cTn id="15" dur="500"/>
                                        <p:tgtEl>
                                          <p:spTgt spid="58385"/>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58373"/>
                                        </p:tgtEl>
                                        <p:attrNameLst>
                                          <p:attrName>style.visibility</p:attrName>
                                        </p:attrNameLst>
                                      </p:cBhvr>
                                      <p:to>
                                        <p:strVal val="visible"/>
                                      </p:to>
                                    </p:set>
                                    <p:animEffect transition="in" filter="wipe(left)">
                                      <p:cBhvr>
                                        <p:cTn id="19" dur="500"/>
                                        <p:tgtEl>
                                          <p:spTgt spid="58373"/>
                                        </p:tgtEl>
                                      </p:cBhvr>
                                    </p:animEffect>
                                  </p:childTnLst>
                                </p:cTn>
                              </p:par>
                            </p:childTnLst>
                          </p:cTn>
                        </p:par>
                        <p:par>
                          <p:cTn id="20" fill="hold" nodeType="afterGroup">
                            <p:stCondLst>
                              <p:cond delay="2000"/>
                            </p:stCondLst>
                            <p:childTnLst>
                              <p:par>
                                <p:cTn id="21" presetID="22" presetClass="entr" presetSubtype="1" fill="hold" nodeType="afterEffect">
                                  <p:stCondLst>
                                    <p:cond delay="0"/>
                                  </p:stCondLst>
                                  <p:childTnLst>
                                    <p:set>
                                      <p:cBhvr>
                                        <p:cTn id="22" dur="1" fill="hold">
                                          <p:stCondLst>
                                            <p:cond delay="0"/>
                                          </p:stCondLst>
                                        </p:cTn>
                                        <p:tgtEl>
                                          <p:spTgt spid="58375"/>
                                        </p:tgtEl>
                                        <p:attrNameLst>
                                          <p:attrName>style.visibility</p:attrName>
                                        </p:attrNameLst>
                                      </p:cBhvr>
                                      <p:to>
                                        <p:strVal val="visible"/>
                                      </p:to>
                                    </p:set>
                                    <p:animEffect transition="in" filter="wipe(up)">
                                      <p:cBhvr>
                                        <p:cTn id="23" dur="500"/>
                                        <p:tgtEl>
                                          <p:spTgt spid="58375"/>
                                        </p:tgtEl>
                                      </p:cBhvr>
                                    </p:animEffect>
                                  </p:childTnLst>
                                </p:cTn>
                              </p:par>
                            </p:childTnLst>
                          </p:cTn>
                        </p:par>
                        <p:par>
                          <p:cTn id="24" fill="hold" nodeType="afterGroup">
                            <p:stCondLst>
                              <p:cond delay="2500"/>
                            </p:stCondLst>
                            <p:childTnLst>
                              <p:par>
                                <p:cTn id="25" presetID="22" presetClass="entr" presetSubtype="1" fill="hold" nodeType="afterEffect">
                                  <p:stCondLst>
                                    <p:cond delay="0"/>
                                  </p:stCondLst>
                                  <p:childTnLst>
                                    <p:set>
                                      <p:cBhvr>
                                        <p:cTn id="26" dur="1" fill="hold">
                                          <p:stCondLst>
                                            <p:cond delay="0"/>
                                          </p:stCondLst>
                                        </p:cTn>
                                        <p:tgtEl>
                                          <p:spTgt spid="58376"/>
                                        </p:tgtEl>
                                        <p:attrNameLst>
                                          <p:attrName>style.visibility</p:attrName>
                                        </p:attrNameLst>
                                      </p:cBhvr>
                                      <p:to>
                                        <p:strVal val="visible"/>
                                      </p:to>
                                    </p:set>
                                    <p:animEffect transition="in" filter="wipe(up)">
                                      <p:cBhvr>
                                        <p:cTn id="27" dur="500"/>
                                        <p:tgtEl>
                                          <p:spTgt spid="58376"/>
                                        </p:tgtEl>
                                      </p:cBhvr>
                                    </p:animEffect>
                                  </p:childTnLst>
                                </p:cTn>
                              </p:par>
                            </p:childTnLst>
                          </p:cTn>
                        </p:par>
                        <p:par>
                          <p:cTn id="28" fill="hold" nodeType="afterGroup">
                            <p:stCondLst>
                              <p:cond delay="3000"/>
                            </p:stCondLst>
                            <p:childTnLst>
                              <p:par>
                                <p:cTn id="29" presetID="22" presetClass="entr" presetSubtype="1" fill="hold" nodeType="afterEffect">
                                  <p:stCondLst>
                                    <p:cond delay="0"/>
                                  </p:stCondLst>
                                  <p:childTnLst>
                                    <p:set>
                                      <p:cBhvr>
                                        <p:cTn id="30" dur="1" fill="hold">
                                          <p:stCondLst>
                                            <p:cond delay="0"/>
                                          </p:stCondLst>
                                        </p:cTn>
                                        <p:tgtEl>
                                          <p:spTgt spid="58378"/>
                                        </p:tgtEl>
                                        <p:attrNameLst>
                                          <p:attrName>style.visibility</p:attrName>
                                        </p:attrNameLst>
                                      </p:cBhvr>
                                      <p:to>
                                        <p:strVal val="visible"/>
                                      </p:to>
                                    </p:set>
                                    <p:animEffect transition="in" filter="wipe(up)">
                                      <p:cBhvr>
                                        <p:cTn id="31" dur="500"/>
                                        <p:tgtEl>
                                          <p:spTgt spid="58378"/>
                                        </p:tgtEl>
                                      </p:cBhvr>
                                    </p:animEffect>
                                  </p:childTnLst>
                                </p:cTn>
                              </p:par>
                            </p:childTnLst>
                          </p:cTn>
                        </p:par>
                        <p:par>
                          <p:cTn id="32" fill="hold" nodeType="afterGroup">
                            <p:stCondLst>
                              <p:cond delay="3500"/>
                            </p:stCondLst>
                            <p:childTnLst>
                              <p:par>
                                <p:cTn id="33" presetID="22" presetClass="entr" presetSubtype="1" fill="hold" nodeType="afterEffect">
                                  <p:stCondLst>
                                    <p:cond delay="0"/>
                                  </p:stCondLst>
                                  <p:childTnLst>
                                    <p:set>
                                      <p:cBhvr>
                                        <p:cTn id="34" dur="1" fill="hold">
                                          <p:stCondLst>
                                            <p:cond delay="0"/>
                                          </p:stCondLst>
                                        </p:cTn>
                                        <p:tgtEl>
                                          <p:spTgt spid="58377"/>
                                        </p:tgtEl>
                                        <p:attrNameLst>
                                          <p:attrName>style.visibility</p:attrName>
                                        </p:attrNameLst>
                                      </p:cBhvr>
                                      <p:to>
                                        <p:strVal val="visible"/>
                                      </p:to>
                                    </p:set>
                                    <p:animEffect transition="in" filter="wipe(up)">
                                      <p:cBhvr>
                                        <p:cTn id="35" dur="500"/>
                                        <p:tgtEl>
                                          <p:spTgt spid="58377"/>
                                        </p:tgtEl>
                                      </p:cBhvr>
                                    </p:animEffect>
                                  </p:childTnLst>
                                </p:cTn>
                              </p:par>
                            </p:childTnLst>
                          </p:cTn>
                        </p:par>
                        <p:par>
                          <p:cTn id="36" fill="hold" nodeType="afterGroup">
                            <p:stCondLst>
                              <p:cond delay="4000"/>
                            </p:stCondLst>
                            <p:childTnLst>
                              <p:par>
                                <p:cTn id="37" presetID="22" presetClass="entr" presetSubtype="2" fill="hold" nodeType="afterEffect">
                                  <p:stCondLst>
                                    <p:cond delay="0"/>
                                  </p:stCondLst>
                                  <p:childTnLst>
                                    <p:set>
                                      <p:cBhvr>
                                        <p:cTn id="38" dur="1" fill="hold">
                                          <p:stCondLst>
                                            <p:cond delay="0"/>
                                          </p:stCondLst>
                                        </p:cTn>
                                        <p:tgtEl>
                                          <p:spTgt spid="58374"/>
                                        </p:tgtEl>
                                        <p:attrNameLst>
                                          <p:attrName>style.visibility</p:attrName>
                                        </p:attrNameLst>
                                      </p:cBhvr>
                                      <p:to>
                                        <p:strVal val="visible"/>
                                      </p:to>
                                    </p:set>
                                    <p:animEffect transition="in" filter="wipe(right)">
                                      <p:cBhvr>
                                        <p:cTn id="39" dur="500"/>
                                        <p:tgtEl>
                                          <p:spTgt spid="5837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58370"/>
                                        </p:tgtEl>
                                        <p:attrNameLst>
                                          <p:attrName>style.visibility</p:attrName>
                                        </p:attrNameLst>
                                      </p:cBhvr>
                                      <p:to>
                                        <p:strVal val="visible"/>
                                      </p:to>
                                    </p:set>
                                    <p:animEffect transition="in" filter="wipe(left)">
                                      <p:cBhvr>
                                        <p:cTn id="42" dur="500"/>
                                        <p:tgtEl>
                                          <p:spTgt spid="58370"/>
                                        </p:tgtEl>
                                      </p:cBhvr>
                                    </p:animEffect>
                                  </p:childTnLst>
                                </p:cTn>
                              </p:par>
                            </p:childTnLst>
                          </p:cTn>
                        </p:par>
                        <p:par>
                          <p:cTn id="43" fill="hold" nodeType="afterGroup">
                            <p:stCondLst>
                              <p:cond delay="4500"/>
                            </p:stCondLst>
                            <p:childTnLst>
                              <p:par>
                                <p:cTn id="44" presetID="22" presetClass="entr" presetSubtype="8"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left)">
                                      <p:cBhvr>
                                        <p:cTn id="4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animBg="1"/>
      <p:bldP spid="58385" grpId="0"/>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9394" name="Rectangle 10" descr="Light upward diagonal"/>
          <p:cNvSpPr>
            <a:spLocks noChangeArrowheads="1"/>
          </p:cNvSpPr>
          <p:nvPr/>
        </p:nvSpPr>
        <p:spPr bwMode="auto">
          <a:xfrm>
            <a:off x="3365500" y="2998788"/>
            <a:ext cx="1930400" cy="484187"/>
          </a:xfrm>
          <a:prstGeom prst="rect">
            <a:avLst/>
          </a:prstGeom>
          <a:pattFill prst="ltUpDiag">
            <a:fgClr>
              <a:srgbClr val="4D4D4D"/>
            </a:fgClr>
            <a:bgClr>
              <a:schemeClr val="bg1"/>
            </a:bgClr>
          </a:pattFill>
          <a:ln w="6350" algn="ctr">
            <a:solidFill>
              <a:srgbClr val="4D4D4D"/>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0420" name="Rectangle 11"/>
          <p:cNvSpPr>
            <a:spLocks noGrp="1" noChangeArrowheads="1"/>
          </p:cNvSpPr>
          <p:nvPr>
            <p:ph type="title"/>
          </p:nvPr>
        </p:nvSpPr>
        <p:spPr/>
        <p:txBody>
          <a:bodyPr/>
          <a:lstStyle/>
          <a:p>
            <a:r>
              <a:rPr lang="en-GB" smtClean="0"/>
              <a:t>Multiple Banning – 3</a:t>
            </a:r>
            <a:r>
              <a:rPr lang="en-GB" baseline="30000" smtClean="0"/>
              <a:t>rd</a:t>
            </a:r>
            <a:r>
              <a:rPr lang="en-GB" smtClean="0"/>
              <a:t> Ban</a:t>
            </a:r>
          </a:p>
        </p:txBody>
      </p:sp>
      <p:sp>
        <p:nvSpPr>
          <p:cNvPr id="60419"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EABC73C3-0A9D-4832-A7B7-9E6890349E90}" type="slidenum">
              <a:rPr lang="en-GB" sz="900" smtClean="0">
                <a:solidFill>
                  <a:srgbClr val="FFFFFF"/>
                </a:solidFill>
                <a:latin typeface="Arial" panose="020B0604020202020204" pitchFamily="34" charset="0"/>
              </a:rPr>
              <a:pPr/>
              <a:t>38</a:t>
            </a:fld>
            <a:endParaRPr lang="en-GB" sz="900" smtClean="0">
              <a:solidFill>
                <a:srgbClr val="FFFFFF"/>
              </a:solidFill>
              <a:latin typeface="Arial" panose="020B0604020202020204" pitchFamily="34" charset="0"/>
            </a:endParaRPr>
          </a:p>
        </p:txBody>
      </p:sp>
      <p:grpSp>
        <p:nvGrpSpPr>
          <p:cNvPr id="59397" name="Group 12"/>
          <p:cNvGrpSpPr>
            <a:grpSpLocks/>
          </p:cNvGrpSpPr>
          <p:nvPr/>
        </p:nvGrpSpPr>
        <p:grpSpPr bwMode="auto">
          <a:xfrm>
            <a:off x="2093913" y="3419475"/>
            <a:ext cx="5675312" cy="133350"/>
            <a:chOff x="521" y="1953"/>
            <a:chExt cx="2136" cy="50"/>
          </a:xfrm>
        </p:grpSpPr>
        <p:sp>
          <p:nvSpPr>
            <p:cNvPr id="60449" name="Line 13"/>
            <p:cNvSpPr>
              <a:spLocks noChangeShapeType="1"/>
            </p:cNvSpPr>
            <p:nvPr/>
          </p:nvSpPr>
          <p:spPr bwMode="auto">
            <a:xfrm>
              <a:off x="521" y="1978"/>
              <a:ext cx="21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0450" name="Line 14"/>
            <p:cNvSpPr>
              <a:spLocks noChangeShapeType="1"/>
            </p:cNvSpPr>
            <p:nvPr/>
          </p:nvSpPr>
          <p:spPr bwMode="auto">
            <a:xfrm>
              <a:off x="793"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0451" name="Line 15"/>
            <p:cNvSpPr>
              <a:spLocks noChangeShapeType="1"/>
            </p:cNvSpPr>
            <p:nvPr/>
          </p:nvSpPr>
          <p:spPr bwMode="auto">
            <a:xfrm>
              <a:off x="1156"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0452" name="Line 16"/>
            <p:cNvSpPr>
              <a:spLocks noChangeShapeType="1"/>
            </p:cNvSpPr>
            <p:nvPr/>
          </p:nvSpPr>
          <p:spPr bwMode="auto">
            <a:xfrm>
              <a:off x="1518"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0453" name="Line 17"/>
            <p:cNvSpPr>
              <a:spLocks noChangeShapeType="1"/>
            </p:cNvSpPr>
            <p:nvPr/>
          </p:nvSpPr>
          <p:spPr bwMode="auto">
            <a:xfrm>
              <a:off x="1881"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0454" name="Line 18"/>
            <p:cNvSpPr>
              <a:spLocks noChangeShapeType="1"/>
            </p:cNvSpPr>
            <p:nvPr/>
          </p:nvSpPr>
          <p:spPr bwMode="auto">
            <a:xfrm>
              <a:off x="2244"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0455" name="Line 19"/>
            <p:cNvSpPr>
              <a:spLocks noChangeShapeType="1"/>
            </p:cNvSpPr>
            <p:nvPr/>
          </p:nvSpPr>
          <p:spPr bwMode="auto">
            <a:xfrm>
              <a:off x="2607"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grpSp>
      <p:grpSp>
        <p:nvGrpSpPr>
          <p:cNvPr id="59398" name="Group 35"/>
          <p:cNvGrpSpPr>
            <a:grpSpLocks/>
          </p:cNvGrpSpPr>
          <p:nvPr/>
        </p:nvGrpSpPr>
        <p:grpSpPr bwMode="auto">
          <a:xfrm>
            <a:off x="2535238" y="3482975"/>
            <a:ext cx="1641475" cy="1971675"/>
            <a:chOff x="1371" y="2215"/>
            <a:chExt cx="618" cy="742"/>
          </a:xfrm>
        </p:grpSpPr>
        <p:sp>
          <p:nvSpPr>
            <p:cNvPr id="60447" name="Line 36"/>
            <p:cNvSpPr>
              <a:spLocks noChangeShapeType="1"/>
            </p:cNvSpPr>
            <p:nvPr/>
          </p:nvSpPr>
          <p:spPr bwMode="auto">
            <a:xfrm>
              <a:off x="1683" y="2215"/>
              <a:ext cx="0" cy="524"/>
            </a:xfrm>
            <a:prstGeom prst="line">
              <a:avLst/>
            </a:prstGeom>
            <a:noFill/>
            <a:ln w="127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0448" name="Text Box 37"/>
            <p:cNvSpPr txBox="1">
              <a:spLocks noChangeArrowheads="1"/>
            </p:cNvSpPr>
            <p:nvPr/>
          </p:nvSpPr>
          <p:spPr bwMode="auto">
            <a:xfrm>
              <a:off x="1371" y="2759"/>
              <a:ext cx="618" cy="1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3200">
                  <a:solidFill>
                    <a:srgbClr val="FF0000"/>
                  </a:solidFill>
                  <a:latin typeface="Arial" panose="020B0604020202020204" pitchFamily="34" charset="0"/>
                </a:rPr>
                <a:t>3</a:t>
              </a:r>
              <a:r>
                <a:rPr lang="en-GB" sz="3200" baseline="30000">
                  <a:solidFill>
                    <a:srgbClr val="FF0000"/>
                  </a:solidFill>
                  <a:latin typeface="Arial" panose="020B0604020202020204" pitchFamily="34" charset="0"/>
                </a:rPr>
                <a:t>rd</a:t>
              </a:r>
              <a:r>
                <a:rPr lang="en-GB" sz="3200">
                  <a:solidFill>
                    <a:srgbClr val="FF0000"/>
                  </a:solidFill>
                  <a:latin typeface="Arial" panose="020B0604020202020204" pitchFamily="34" charset="0"/>
                </a:rPr>
                <a:t> Ban</a:t>
              </a:r>
              <a:endParaRPr lang="en-GB" sz="1600">
                <a:solidFill>
                  <a:srgbClr val="FF0000"/>
                </a:solidFill>
                <a:latin typeface="Arial" panose="020B0604020202020204" pitchFamily="34" charset="0"/>
              </a:endParaRPr>
            </a:p>
          </p:txBody>
        </p:sp>
      </p:grpSp>
      <p:grpSp>
        <p:nvGrpSpPr>
          <p:cNvPr id="59399" name="Group 49"/>
          <p:cNvGrpSpPr>
            <a:grpSpLocks/>
          </p:cNvGrpSpPr>
          <p:nvPr/>
        </p:nvGrpSpPr>
        <p:grpSpPr bwMode="auto">
          <a:xfrm>
            <a:off x="2863850" y="2401888"/>
            <a:ext cx="1025525" cy="1084262"/>
            <a:chOff x="1269" y="1368"/>
            <a:chExt cx="386" cy="408"/>
          </a:xfrm>
        </p:grpSpPr>
        <p:sp>
          <p:nvSpPr>
            <p:cNvPr id="60445" name="Line 50"/>
            <p:cNvSpPr>
              <a:spLocks noChangeShapeType="1"/>
            </p:cNvSpPr>
            <p:nvPr/>
          </p:nvSpPr>
          <p:spPr bwMode="auto">
            <a:xfrm flipH="1">
              <a:off x="1457" y="1484"/>
              <a:ext cx="0" cy="292"/>
            </a:xfrm>
            <a:prstGeom prst="line">
              <a:avLst/>
            </a:prstGeom>
            <a:noFill/>
            <a:ln w="127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0446" name="Text Box 51"/>
            <p:cNvSpPr txBox="1">
              <a:spLocks noChangeArrowheads="1"/>
            </p:cNvSpPr>
            <p:nvPr/>
          </p:nvSpPr>
          <p:spPr bwMode="auto">
            <a:xfrm>
              <a:off x="1269" y="1368"/>
              <a:ext cx="386" cy="11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FF0000"/>
                  </a:solidFill>
                  <a:latin typeface="Arial" panose="020B0604020202020204" pitchFamily="34" charset="0"/>
                </a:rPr>
                <a:t>D</a:t>
              </a:r>
              <a:endParaRPr lang="en-GB" sz="1000">
                <a:solidFill>
                  <a:srgbClr val="FF0000"/>
                </a:solidFill>
                <a:latin typeface="Arial" panose="020B0604020202020204" pitchFamily="34" charset="0"/>
              </a:endParaRPr>
            </a:p>
          </p:txBody>
        </p:sp>
      </p:grpSp>
      <p:grpSp>
        <p:nvGrpSpPr>
          <p:cNvPr id="2" name="Group 1"/>
          <p:cNvGrpSpPr>
            <a:grpSpLocks/>
          </p:cNvGrpSpPr>
          <p:nvPr/>
        </p:nvGrpSpPr>
        <p:grpSpPr bwMode="auto">
          <a:xfrm>
            <a:off x="3376613" y="3486150"/>
            <a:ext cx="1919287" cy="730250"/>
            <a:chOff x="3376613" y="3486150"/>
            <a:chExt cx="1919287" cy="730250"/>
          </a:xfrm>
        </p:grpSpPr>
        <p:sp>
          <p:nvSpPr>
            <p:cNvPr id="60442" name="Line 28"/>
            <p:cNvSpPr>
              <a:spLocks noChangeShapeType="1"/>
            </p:cNvSpPr>
            <p:nvPr/>
          </p:nvSpPr>
          <p:spPr bwMode="auto">
            <a:xfrm>
              <a:off x="5295900" y="3486150"/>
              <a:ext cx="0" cy="623888"/>
            </a:xfrm>
            <a:prstGeom prst="line">
              <a:avLst/>
            </a:prstGeom>
            <a:noFill/>
            <a:ln w="9525">
              <a:solidFill>
                <a:srgbClr val="808080"/>
              </a:solidFill>
              <a:round/>
              <a:headEnd/>
              <a:tailEnd/>
            </a:ln>
            <a:extLst>
              <a:ext uri="{909E8E84-426E-40DD-AFC4-6F175D3DCCD1}">
                <a14:hiddenFill xmlns:a14="http://schemas.microsoft.com/office/drawing/2010/main">
                  <a:noFill/>
                </a14:hiddenFill>
              </a:ext>
            </a:extLst>
          </p:spPr>
          <p:txBody>
            <a:bodyPr/>
            <a:lstStyle/>
            <a:p>
              <a:endParaRPr lang="en-GB">
                <a:latin typeface="Arial" panose="020B0604020202020204" pitchFamily="34" charset="0"/>
              </a:endParaRPr>
            </a:p>
          </p:txBody>
        </p:sp>
        <p:sp>
          <p:nvSpPr>
            <p:cNvPr id="60443" name="Line 26"/>
            <p:cNvSpPr>
              <a:spLocks noChangeShapeType="1"/>
            </p:cNvSpPr>
            <p:nvPr/>
          </p:nvSpPr>
          <p:spPr bwMode="auto">
            <a:xfrm flipH="1">
              <a:off x="3376613" y="3984625"/>
              <a:ext cx="1919287" cy="0"/>
            </a:xfrm>
            <a:prstGeom prst="line">
              <a:avLst/>
            </a:prstGeom>
            <a:noFill/>
            <a:ln w="9525">
              <a:solidFill>
                <a:srgbClr val="80808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GB">
                <a:latin typeface="Arial" panose="020B0604020202020204" pitchFamily="34" charset="0"/>
              </a:endParaRPr>
            </a:p>
          </p:txBody>
        </p:sp>
        <p:sp>
          <p:nvSpPr>
            <p:cNvPr id="60444" name="Text Box 27"/>
            <p:cNvSpPr txBox="1">
              <a:spLocks noChangeArrowheads="1"/>
            </p:cNvSpPr>
            <p:nvPr/>
          </p:nvSpPr>
          <p:spPr bwMode="auto">
            <a:xfrm>
              <a:off x="3976688" y="3967163"/>
              <a:ext cx="719137"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200" b="1">
                  <a:latin typeface="Arial" panose="020B0604020202020204" pitchFamily="34" charset="0"/>
                </a:rPr>
                <a:t>24 months</a:t>
              </a:r>
              <a:endParaRPr lang="en-GB" sz="2800" b="1">
                <a:latin typeface="Arial" panose="020B0604020202020204" pitchFamily="34" charset="0"/>
              </a:endParaRPr>
            </a:p>
          </p:txBody>
        </p:sp>
      </p:grpSp>
      <p:cxnSp>
        <p:nvCxnSpPr>
          <p:cNvPr id="60425" name="Elbow Connector 3"/>
          <p:cNvCxnSpPr>
            <a:cxnSpLocks noChangeShapeType="1"/>
            <a:stCxn id="60443" idx="1"/>
          </p:cNvCxnSpPr>
          <p:nvPr/>
        </p:nvCxnSpPr>
        <p:spPr bwMode="auto">
          <a:xfrm rot="16200000" flipH="1">
            <a:off x="3431382" y="3929856"/>
            <a:ext cx="914400" cy="1023937"/>
          </a:xfrm>
          <a:prstGeom prst="bentConnector4">
            <a:avLst>
              <a:gd name="adj1" fmla="val -25000"/>
              <a:gd name="adj2" fmla="val -22338"/>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9404" name="Picture 14" descr="MCj0311912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839788" y="3121025"/>
            <a:ext cx="8382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3" name="Group 83"/>
          <p:cNvGrpSpPr>
            <a:grpSpLocks/>
          </p:cNvGrpSpPr>
          <p:nvPr/>
        </p:nvGrpSpPr>
        <p:grpSpPr bwMode="auto">
          <a:xfrm>
            <a:off x="620713" y="3656013"/>
            <a:ext cx="1277937" cy="363537"/>
            <a:chOff x="2541" y="2359"/>
            <a:chExt cx="481" cy="137"/>
          </a:xfrm>
        </p:grpSpPr>
        <p:grpSp>
          <p:nvGrpSpPr>
            <p:cNvPr id="60433" name="Group 85"/>
            <p:cNvGrpSpPr>
              <a:grpSpLocks/>
            </p:cNvGrpSpPr>
            <p:nvPr/>
          </p:nvGrpSpPr>
          <p:grpSpPr bwMode="auto">
            <a:xfrm>
              <a:off x="2541" y="2360"/>
              <a:ext cx="130" cy="136"/>
              <a:chOff x="2012" y="3493"/>
              <a:chExt cx="377" cy="395"/>
            </a:xfrm>
          </p:grpSpPr>
          <p:sp>
            <p:nvSpPr>
              <p:cNvPr id="60440" name="AutoShape 86"/>
              <p:cNvSpPr>
                <a:spLocks noChangeArrowheads="1"/>
              </p:cNvSpPr>
              <p:nvPr/>
            </p:nvSpPr>
            <p:spPr bwMode="auto">
              <a:xfrm rot="19530598" flipH="1">
                <a:off x="2012" y="3588"/>
                <a:ext cx="307" cy="236"/>
              </a:xfrm>
              <a:prstGeom prst="wave">
                <a:avLst>
                  <a:gd name="adj1" fmla="val 13005"/>
                  <a:gd name="adj2" fmla="val 0"/>
                </a:avLst>
              </a:prstGeom>
              <a:solidFill>
                <a:schemeClr val="tx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0441" name="Rectangle 87"/>
              <p:cNvSpPr>
                <a:spLocks noChangeArrowheads="1"/>
              </p:cNvSpPr>
              <p:nvPr/>
            </p:nvSpPr>
            <p:spPr bwMode="auto">
              <a:xfrm rot="-2059813">
                <a:off x="2345" y="3493"/>
                <a:ext cx="44" cy="395"/>
              </a:xfrm>
              <a:prstGeom prst="rect">
                <a:avLst/>
              </a:prstGeom>
              <a:solidFill>
                <a:schemeClr val="tx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grpSp>
          <p:nvGrpSpPr>
            <p:cNvPr id="60434" name="Group 88"/>
            <p:cNvGrpSpPr>
              <a:grpSpLocks/>
            </p:cNvGrpSpPr>
            <p:nvPr/>
          </p:nvGrpSpPr>
          <p:grpSpPr bwMode="auto">
            <a:xfrm>
              <a:off x="2716" y="2359"/>
              <a:ext cx="130" cy="136"/>
              <a:chOff x="2012" y="3493"/>
              <a:chExt cx="377" cy="395"/>
            </a:xfrm>
          </p:grpSpPr>
          <p:sp>
            <p:nvSpPr>
              <p:cNvPr id="60438" name="AutoShape 89"/>
              <p:cNvSpPr>
                <a:spLocks noChangeArrowheads="1"/>
              </p:cNvSpPr>
              <p:nvPr/>
            </p:nvSpPr>
            <p:spPr bwMode="auto">
              <a:xfrm rot="19530598" flipH="1">
                <a:off x="2012" y="3588"/>
                <a:ext cx="307" cy="236"/>
              </a:xfrm>
              <a:prstGeom prst="wave">
                <a:avLst>
                  <a:gd name="adj1" fmla="val 13005"/>
                  <a:gd name="adj2" fmla="val 0"/>
                </a:avLst>
              </a:prstGeom>
              <a:solidFill>
                <a:schemeClr val="accent2"/>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0439" name="Rectangle 90"/>
              <p:cNvSpPr>
                <a:spLocks noChangeArrowheads="1"/>
              </p:cNvSpPr>
              <p:nvPr/>
            </p:nvSpPr>
            <p:spPr bwMode="auto">
              <a:xfrm rot="-2059813">
                <a:off x="2345" y="3493"/>
                <a:ext cx="44" cy="395"/>
              </a:xfrm>
              <a:prstGeom prst="rect">
                <a:avLst/>
              </a:prstGeom>
              <a:solidFill>
                <a:schemeClr val="accent2"/>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grpSp>
          <p:nvGrpSpPr>
            <p:cNvPr id="60435" name="Group 91"/>
            <p:cNvGrpSpPr>
              <a:grpSpLocks/>
            </p:cNvGrpSpPr>
            <p:nvPr/>
          </p:nvGrpSpPr>
          <p:grpSpPr bwMode="auto">
            <a:xfrm>
              <a:off x="2892" y="2360"/>
              <a:ext cx="130" cy="136"/>
              <a:chOff x="2012" y="3493"/>
              <a:chExt cx="377" cy="395"/>
            </a:xfrm>
          </p:grpSpPr>
          <p:sp>
            <p:nvSpPr>
              <p:cNvPr id="60436" name="AutoShape 92"/>
              <p:cNvSpPr>
                <a:spLocks noChangeArrowheads="1"/>
              </p:cNvSpPr>
              <p:nvPr/>
            </p:nvSpPr>
            <p:spPr bwMode="auto">
              <a:xfrm rot="19530598" flipH="1">
                <a:off x="2012" y="3588"/>
                <a:ext cx="307" cy="236"/>
              </a:xfrm>
              <a:prstGeom prst="wave">
                <a:avLst>
                  <a:gd name="adj1" fmla="val 13005"/>
                  <a:gd name="adj2" fmla="val 0"/>
                </a:avLst>
              </a:prstGeom>
              <a:solidFill>
                <a:schemeClr val="bg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0437" name="Rectangle 93"/>
              <p:cNvSpPr>
                <a:spLocks noChangeArrowheads="1"/>
              </p:cNvSpPr>
              <p:nvPr/>
            </p:nvSpPr>
            <p:spPr bwMode="auto">
              <a:xfrm rot="-2059813">
                <a:off x="2345" y="3493"/>
                <a:ext cx="44" cy="395"/>
              </a:xfrm>
              <a:prstGeom prst="rect">
                <a:avLst/>
              </a:prstGeom>
              <a:solidFill>
                <a:schemeClr val="bg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grpSp>
      <p:sp>
        <p:nvSpPr>
          <p:cNvPr id="59407" name="TextBox 4"/>
          <p:cNvSpPr txBox="1">
            <a:spLocks noChangeArrowheads="1"/>
          </p:cNvSpPr>
          <p:nvPr/>
        </p:nvSpPr>
        <p:spPr bwMode="auto">
          <a:xfrm>
            <a:off x="4695825" y="4927600"/>
            <a:ext cx="405765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lnSpc>
                <a:spcPct val="150000"/>
              </a:lnSpc>
              <a:buClr>
                <a:srgbClr val="002060"/>
              </a:buClr>
              <a:buSzPct val="120000"/>
              <a:buFont typeface="Arial" pitchFamily="34" charset="0"/>
              <a:buChar char="•"/>
            </a:pPr>
            <a:r>
              <a:rPr lang="en-GB" sz="1600">
                <a:solidFill>
                  <a:srgbClr val="002060"/>
                </a:solidFill>
                <a:latin typeface="Arial" panose="020B0604020202020204" pitchFamily="34" charset="0"/>
              </a:rPr>
              <a:t>Flag is on the </a:t>
            </a:r>
            <a:r>
              <a:rPr lang="en-GB" sz="1600">
                <a:solidFill>
                  <a:srgbClr val="3399FF"/>
                </a:solidFill>
                <a:latin typeface="Arial" panose="020B0604020202020204" pitchFamily="34" charset="0"/>
              </a:rPr>
              <a:t>White</a:t>
            </a:r>
            <a:r>
              <a:rPr lang="en-GB" sz="1600">
                <a:solidFill>
                  <a:srgbClr val="002060"/>
                </a:solidFill>
                <a:latin typeface="Arial" panose="020B0604020202020204" pitchFamily="34" charset="0"/>
              </a:rPr>
              <a:t> List</a:t>
            </a:r>
          </a:p>
          <a:p>
            <a:pPr algn="l">
              <a:lnSpc>
                <a:spcPct val="150000"/>
              </a:lnSpc>
              <a:buClr>
                <a:srgbClr val="002060"/>
              </a:buClr>
              <a:buSzPct val="120000"/>
              <a:buFont typeface="Arial" pitchFamily="34" charset="0"/>
              <a:buChar char="•"/>
            </a:pPr>
            <a:r>
              <a:rPr lang="en-GB" sz="1600">
                <a:solidFill>
                  <a:srgbClr val="002060"/>
                </a:solidFill>
                <a:latin typeface="Arial" panose="020B0604020202020204" pitchFamily="34" charset="0"/>
              </a:rPr>
              <a:t>RO is </a:t>
            </a:r>
            <a:r>
              <a:rPr lang="en-GB" sz="1600">
                <a:solidFill>
                  <a:srgbClr val="3399FF"/>
                </a:solidFill>
                <a:latin typeface="Arial" panose="020B0604020202020204" pitchFamily="34" charset="0"/>
              </a:rPr>
              <a:t>Recognized</a:t>
            </a:r>
            <a:r>
              <a:rPr lang="en-GB" sz="1600">
                <a:solidFill>
                  <a:srgbClr val="002060"/>
                </a:solidFill>
                <a:latin typeface="Arial" panose="020B0604020202020204" pitchFamily="34" charset="0"/>
              </a:rPr>
              <a:t> by one PMoU MS</a:t>
            </a:r>
          </a:p>
          <a:p>
            <a:pPr algn="l">
              <a:lnSpc>
                <a:spcPct val="150000"/>
              </a:lnSpc>
              <a:buClr>
                <a:srgbClr val="002060"/>
              </a:buClr>
              <a:buSzPct val="120000"/>
              <a:buFont typeface="Arial" pitchFamily="34" charset="0"/>
              <a:buChar char="•"/>
            </a:pPr>
            <a:r>
              <a:rPr lang="en-GB" sz="1600">
                <a:solidFill>
                  <a:srgbClr val="002060"/>
                </a:solidFill>
                <a:latin typeface="Arial" panose="020B0604020202020204" pitchFamily="34" charset="0"/>
              </a:rPr>
              <a:t>Company is </a:t>
            </a:r>
            <a:r>
              <a:rPr lang="en-GB" sz="1600">
                <a:solidFill>
                  <a:srgbClr val="3399FF"/>
                </a:solidFill>
                <a:latin typeface="Arial" panose="020B0604020202020204" pitchFamily="34" charset="0"/>
              </a:rPr>
              <a:t>High Performance</a:t>
            </a:r>
          </a:p>
          <a:p>
            <a:pPr algn="l">
              <a:lnSpc>
                <a:spcPct val="150000"/>
              </a:lnSpc>
              <a:buClr>
                <a:srgbClr val="002060"/>
              </a:buClr>
              <a:buFont typeface="Arial" pitchFamily="34" charset="0"/>
              <a:buChar char="•"/>
            </a:pPr>
            <a:endParaRPr lang="en-IE" sz="1600">
              <a:solidFill>
                <a:srgbClr val="002060"/>
              </a:solidFill>
              <a:latin typeface="Arial" panose="020B0604020202020204" pitchFamily="34" charset="0"/>
            </a:endParaRPr>
          </a:p>
        </p:txBody>
      </p:sp>
      <p:grpSp>
        <p:nvGrpSpPr>
          <p:cNvPr id="3" name="Group 2"/>
          <p:cNvGrpSpPr>
            <a:grpSpLocks/>
          </p:cNvGrpSpPr>
          <p:nvPr/>
        </p:nvGrpSpPr>
        <p:grpSpPr bwMode="auto">
          <a:xfrm>
            <a:off x="5295900" y="4052888"/>
            <a:ext cx="2472687" cy="822325"/>
            <a:chOff x="5295900" y="4052888"/>
            <a:chExt cx="2472687" cy="822325"/>
          </a:xfrm>
        </p:grpSpPr>
        <p:sp>
          <p:nvSpPr>
            <p:cNvPr id="60431" name="TextBox 2"/>
            <p:cNvSpPr txBox="1">
              <a:spLocks noChangeArrowheads="1"/>
            </p:cNvSpPr>
            <p:nvPr/>
          </p:nvSpPr>
          <p:spPr bwMode="auto">
            <a:xfrm>
              <a:off x="5471163" y="4370388"/>
              <a:ext cx="2297424" cy="308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C88500"/>
                  </a:solidFill>
                  <a:latin typeface="Arial" panose="020B0604020202020204" pitchFamily="34" charset="0"/>
                </a:rPr>
                <a:t>For the ban to be lifted:</a:t>
              </a:r>
              <a:endParaRPr lang="en-IE" sz="1600">
                <a:solidFill>
                  <a:srgbClr val="C88500"/>
                </a:solidFill>
                <a:latin typeface="Arial" panose="020B0604020202020204" pitchFamily="34" charset="0"/>
              </a:endParaRPr>
            </a:p>
          </p:txBody>
        </p:sp>
        <p:sp>
          <p:nvSpPr>
            <p:cNvPr id="60432" name="Line 28"/>
            <p:cNvSpPr>
              <a:spLocks noChangeShapeType="1"/>
            </p:cNvSpPr>
            <p:nvPr/>
          </p:nvSpPr>
          <p:spPr bwMode="auto">
            <a:xfrm flipH="1">
              <a:off x="5295900" y="4052888"/>
              <a:ext cx="0" cy="822325"/>
            </a:xfrm>
            <a:prstGeom prst="line">
              <a:avLst/>
            </a:prstGeom>
            <a:noFill/>
            <a:ln w="9525">
              <a:solidFill>
                <a:srgbClr val="C88500"/>
              </a:solidFill>
              <a:prstDash val="dash"/>
              <a:round/>
              <a:headEnd/>
              <a:tailEnd type="triangle" w="lg" len="lg"/>
            </a:ln>
            <a:extLst>
              <a:ext uri="{909E8E84-426E-40DD-AFC4-6F175D3DCCD1}">
                <a14:hiddenFill xmlns:a14="http://schemas.microsoft.com/office/drawing/2010/main">
                  <a:noFill/>
                </a14:hiddenFill>
              </a:ext>
            </a:extLst>
          </p:spPr>
          <p:txBody>
            <a:bodyPr/>
            <a:lstStyle/>
            <a:p>
              <a:endParaRPr lang="en-GB">
                <a:latin typeface="Arial" panose="020B0604020202020204" pitchFamily="34" charset="0"/>
              </a:endParaRPr>
            </a:p>
          </p:txBody>
        </p:sp>
      </p:grpSp>
      <p:sp>
        <p:nvSpPr>
          <p:cNvPr id="59409" name="TextBox 74"/>
          <p:cNvSpPr txBox="1">
            <a:spLocks noChangeArrowheads="1"/>
          </p:cNvSpPr>
          <p:nvPr/>
        </p:nvSpPr>
        <p:spPr bwMode="auto">
          <a:xfrm>
            <a:off x="539750" y="2128838"/>
            <a:ext cx="1438275"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ts val="2100"/>
              </a:lnSpc>
            </a:pPr>
            <a:r>
              <a:rPr lang="en-GB" dirty="0">
                <a:solidFill>
                  <a:srgbClr val="C00000"/>
                </a:solidFill>
                <a:latin typeface="Arial" panose="020B0604020202020204" pitchFamily="34" charset="0"/>
              </a:rPr>
              <a:t>Ship was banned twice </a:t>
            </a:r>
            <a:r>
              <a:rPr lang="en-GB" sz="1000" dirty="0" smtClean="0">
                <a:solidFill>
                  <a:srgbClr val="C00000"/>
                </a:solidFill>
                <a:latin typeface="Arial" panose="020B0604020202020204" pitchFamily="34" charset="0"/>
              </a:rPr>
              <a:t>(since 17/06/2009)</a:t>
            </a:r>
            <a:endParaRPr lang="en-GB" sz="1000" dirty="0">
              <a:solidFill>
                <a:srgbClr val="C00000"/>
              </a:solidFill>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59404"/>
                                        </p:tgtEl>
                                        <p:attrNameLst>
                                          <p:attrName>style.visibility</p:attrName>
                                        </p:attrNameLst>
                                      </p:cBhvr>
                                      <p:to>
                                        <p:strVal val="visible"/>
                                      </p:to>
                                    </p:set>
                                    <p:animEffect transition="in" filter="fade">
                                      <p:cBhvr>
                                        <p:cTn id="7" dur="500"/>
                                        <p:tgtEl>
                                          <p:spTgt spid="59404"/>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500"/>
                                        <p:tgtEl>
                                          <p:spTgt spid="43"/>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9409"/>
                                        </p:tgtEl>
                                        <p:attrNameLst>
                                          <p:attrName>style.visibility</p:attrName>
                                        </p:attrNameLst>
                                      </p:cBhvr>
                                      <p:to>
                                        <p:strVal val="visible"/>
                                      </p:to>
                                    </p:set>
                                    <p:animEffect transition="in" filter="fade">
                                      <p:cBhvr>
                                        <p:cTn id="15" dur="500"/>
                                        <p:tgtEl>
                                          <p:spTgt spid="59409"/>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59397"/>
                                        </p:tgtEl>
                                        <p:attrNameLst>
                                          <p:attrName>style.visibility</p:attrName>
                                        </p:attrNameLst>
                                      </p:cBhvr>
                                      <p:to>
                                        <p:strVal val="visible"/>
                                      </p:to>
                                    </p:set>
                                    <p:animEffect transition="in" filter="wipe(left)">
                                      <p:cBhvr>
                                        <p:cTn id="19" dur="500"/>
                                        <p:tgtEl>
                                          <p:spTgt spid="59397"/>
                                        </p:tgtEl>
                                      </p:cBhvr>
                                    </p:animEffect>
                                  </p:childTnLst>
                                </p:cTn>
                              </p:par>
                            </p:childTnLst>
                          </p:cTn>
                        </p:par>
                        <p:par>
                          <p:cTn id="20" fill="hold" nodeType="afterGroup">
                            <p:stCondLst>
                              <p:cond delay="2000"/>
                            </p:stCondLst>
                            <p:childTnLst>
                              <p:par>
                                <p:cTn id="21" presetID="22" presetClass="entr" presetSubtype="1" fill="hold" nodeType="afterEffect">
                                  <p:stCondLst>
                                    <p:cond delay="0"/>
                                  </p:stCondLst>
                                  <p:childTnLst>
                                    <p:set>
                                      <p:cBhvr>
                                        <p:cTn id="22" dur="1" fill="hold">
                                          <p:stCondLst>
                                            <p:cond delay="0"/>
                                          </p:stCondLst>
                                        </p:cTn>
                                        <p:tgtEl>
                                          <p:spTgt spid="59399"/>
                                        </p:tgtEl>
                                        <p:attrNameLst>
                                          <p:attrName>style.visibility</p:attrName>
                                        </p:attrNameLst>
                                      </p:cBhvr>
                                      <p:to>
                                        <p:strVal val="visible"/>
                                      </p:to>
                                    </p:set>
                                    <p:animEffect transition="in" filter="wipe(up)">
                                      <p:cBhvr>
                                        <p:cTn id="23" dur="500"/>
                                        <p:tgtEl>
                                          <p:spTgt spid="59399"/>
                                        </p:tgtEl>
                                      </p:cBhvr>
                                    </p:animEffect>
                                  </p:childTnLst>
                                </p:cTn>
                              </p:par>
                            </p:childTnLst>
                          </p:cTn>
                        </p:par>
                        <p:par>
                          <p:cTn id="24" fill="hold" nodeType="afterGroup">
                            <p:stCondLst>
                              <p:cond delay="2500"/>
                            </p:stCondLst>
                            <p:childTnLst>
                              <p:par>
                                <p:cTn id="25" presetID="22" presetClass="entr" presetSubtype="1" fill="hold" nodeType="afterEffect">
                                  <p:stCondLst>
                                    <p:cond delay="0"/>
                                  </p:stCondLst>
                                  <p:childTnLst>
                                    <p:set>
                                      <p:cBhvr>
                                        <p:cTn id="26" dur="1" fill="hold">
                                          <p:stCondLst>
                                            <p:cond delay="0"/>
                                          </p:stCondLst>
                                        </p:cTn>
                                        <p:tgtEl>
                                          <p:spTgt spid="59398"/>
                                        </p:tgtEl>
                                        <p:attrNameLst>
                                          <p:attrName>style.visibility</p:attrName>
                                        </p:attrNameLst>
                                      </p:cBhvr>
                                      <p:to>
                                        <p:strVal val="visible"/>
                                      </p:to>
                                    </p:set>
                                    <p:animEffect transition="in" filter="wipe(up)">
                                      <p:cBhvr>
                                        <p:cTn id="27" dur="500"/>
                                        <p:tgtEl>
                                          <p:spTgt spid="59398"/>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59394"/>
                                        </p:tgtEl>
                                        <p:attrNameLst>
                                          <p:attrName>style.visibility</p:attrName>
                                        </p:attrNameLst>
                                      </p:cBhvr>
                                      <p:to>
                                        <p:strVal val="visible"/>
                                      </p:to>
                                    </p:set>
                                    <p:animEffect transition="in" filter="wipe(left)">
                                      <p:cBhvr>
                                        <p:cTn id="30" dur="500"/>
                                        <p:tgtEl>
                                          <p:spTgt spid="59394"/>
                                        </p:tgtEl>
                                      </p:cBhvr>
                                    </p:animEffect>
                                  </p:childTnLst>
                                </p:cTn>
                              </p:par>
                            </p:childTnLst>
                          </p:cTn>
                        </p:par>
                        <p:par>
                          <p:cTn id="31" fill="hold" nodeType="afterGroup">
                            <p:stCondLst>
                              <p:cond delay="3000"/>
                            </p:stCondLst>
                            <p:childTnLst>
                              <p:par>
                                <p:cTn id="32" presetID="22" presetClass="entr" presetSubtype="8"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childTnLst>
                          </p:cTn>
                        </p:par>
                        <p:par>
                          <p:cTn id="35" fill="hold" nodeType="afterGroup">
                            <p:stCondLst>
                              <p:cond delay="3500"/>
                            </p:stCondLst>
                            <p:childTnLst>
                              <p:par>
                                <p:cTn id="36" presetID="22" presetClass="entr" presetSubtype="1"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up)">
                                      <p:cBhvr>
                                        <p:cTn id="38" dur="500"/>
                                        <p:tgtEl>
                                          <p:spTgt spid="3"/>
                                        </p:tgtEl>
                                      </p:cBhvr>
                                    </p:animEffect>
                                  </p:childTnLst>
                                </p:cTn>
                              </p:par>
                            </p:childTnLst>
                          </p:cTn>
                        </p:par>
                        <p:par>
                          <p:cTn id="39" fill="hold" nodeType="afterGroup">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59407"/>
                                        </p:tgtEl>
                                        <p:attrNameLst>
                                          <p:attrName>style.visibility</p:attrName>
                                        </p:attrNameLst>
                                      </p:cBhvr>
                                      <p:to>
                                        <p:strVal val="visible"/>
                                      </p:to>
                                    </p:set>
                                    <p:animEffect transition="in" filter="wipe(up)">
                                      <p:cBhvr>
                                        <p:cTn id="42"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animBg="1"/>
      <p:bldP spid="59407" grpId="0"/>
      <p:bldP spid="59409" grpId="0"/>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7" name="Group 117"/>
          <p:cNvGrpSpPr>
            <a:grpSpLocks/>
          </p:cNvGrpSpPr>
          <p:nvPr/>
        </p:nvGrpSpPr>
        <p:grpSpPr bwMode="auto">
          <a:xfrm>
            <a:off x="3367088" y="2997200"/>
            <a:ext cx="4402137" cy="485775"/>
            <a:chOff x="4830" y="1595"/>
            <a:chExt cx="234" cy="182"/>
          </a:xfrm>
        </p:grpSpPr>
        <p:sp>
          <p:nvSpPr>
            <p:cNvPr id="61472" name="Rectangle 115" descr="Light upward diagonal"/>
            <p:cNvSpPr>
              <a:spLocks noChangeArrowheads="1"/>
            </p:cNvSpPr>
            <p:nvPr/>
          </p:nvSpPr>
          <p:spPr bwMode="auto">
            <a:xfrm>
              <a:off x="4830" y="1595"/>
              <a:ext cx="234" cy="182"/>
            </a:xfrm>
            <a:prstGeom prst="rect">
              <a:avLst/>
            </a:prstGeom>
            <a:pattFill prst="ltUpDiag">
              <a:fgClr>
                <a:srgbClr val="4D4D4D"/>
              </a:fgClr>
              <a:bgClr>
                <a:schemeClr val="bg1"/>
              </a:bgClr>
            </a:pattFill>
            <a:ln>
              <a:noFill/>
            </a:ln>
            <a:effectLst/>
            <a:extLst>
              <a:ext uri="{91240B29-F687-4F45-9708-019B960494DF}">
                <a14:hiddenLine xmlns:a14="http://schemas.microsoft.com/office/drawing/2010/main" w="6350" algn="ctr">
                  <a:solidFill>
                    <a:srgbClr val="4D4D4D"/>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1473" name="Line 116"/>
            <p:cNvSpPr>
              <a:spLocks noChangeShapeType="1"/>
            </p:cNvSpPr>
            <p:nvPr/>
          </p:nvSpPr>
          <p:spPr bwMode="auto">
            <a:xfrm flipV="1">
              <a:off x="4830" y="1595"/>
              <a:ext cx="234" cy="1"/>
            </a:xfrm>
            <a:prstGeom prst="line">
              <a:avLst/>
            </a:prstGeom>
            <a:noFill/>
            <a:ln w="9525">
              <a:solidFill>
                <a:srgbClr val="4D4D4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grpSp>
      <p:sp>
        <p:nvSpPr>
          <p:cNvPr id="61444" name="Rectangle 11"/>
          <p:cNvSpPr>
            <a:spLocks noGrp="1" noChangeArrowheads="1"/>
          </p:cNvSpPr>
          <p:nvPr>
            <p:ph type="title"/>
          </p:nvPr>
        </p:nvSpPr>
        <p:spPr/>
        <p:txBody>
          <a:bodyPr/>
          <a:lstStyle/>
          <a:p>
            <a:r>
              <a:rPr lang="en-GB" smtClean="0"/>
              <a:t>Multiple Banning – 4</a:t>
            </a:r>
            <a:r>
              <a:rPr lang="en-GB" baseline="30000" smtClean="0"/>
              <a:t>th</a:t>
            </a:r>
            <a:r>
              <a:rPr lang="en-GB" smtClean="0"/>
              <a:t> Ban – Permanent </a:t>
            </a:r>
          </a:p>
        </p:txBody>
      </p:sp>
      <p:sp>
        <p:nvSpPr>
          <p:cNvPr id="61443"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62075C03-D701-4A5C-9E11-855FB52FDCAC}" type="slidenum">
              <a:rPr lang="en-GB" sz="900" smtClean="0">
                <a:solidFill>
                  <a:srgbClr val="FFFFFF"/>
                </a:solidFill>
                <a:latin typeface="Arial" panose="020B0604020202020204" pitchFamily="34" charset="0"/>
              </a:rPr>
              <a:pPr/>
              <a:t>39</a:t>
            </a:fld>
            <a:endParaRPr lang="en-GB" sz="900" smtClean="0">
              <a:solidFill>
                <a:srgbClr val="FFFFFF"/>
              </a:solidFill>
              <a:latin typeface="Arial" panose="020B0604020202020204" pitchFamily="34" charset="0"/>
            </a:endParaRPr>
          </a:p>
        </p:txBody>
      </p:sp>
      <p:grpSp>
        <p:nvGrpSpPr>
          <p:cNvPr id="60421" name="Group 12"/>
          <p:cNvGrpSpPr>
            <a:grpSpLocks/>
          </p:cNvGrpSpPr>
          <p:nvPr/>
        </p:nvGrpSpPr>
        <p:grpSpPr bwMode="auto">
          <a:xfrm>
            <a:off x="2093913" y="3419475"/>
            <a:ext cx="5675312" cy="133350"/>
            <a:chOff x="521" y="1953"/>
            <a:chExt cx="2136" cy="50"/>
          </a:xfrm>
        </p:grpSpPr>
        <p:sp>
          <p:nvSpPr>
            <p:cNvPr id="61465" name="Line 13"/>
            <p:cNvSpPr>
              <a:spLocks noChangeShapeType="1"/>
            </p:cNvSpPr>
            <p:nvPr/>
          </p:nvSpPr>
          <p:spPr bwMode="auto">
            <a:xfrm>
              <a:off x="521" y="1978"/>
              <a:ext cx="21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1466" name="Line 14"/>
            <p:cNvSpPr>
              <a:spLocks noChangeShapeType="1"/>
            </p:cNvSpPr>
            <p:nvPr/>
          </p:nvSpPr>
          <p:spPr bwMode="auto">
            <a:xfrm>
              <a:off x="793"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1467" name="Line 15"/>
            <p:cNvSpPr>
              <a:spLocks noChangeShapeType="1"/>
            </p:cNvSpPr>
            <p:nvPr/>
          </p:nvSpPr>
          <p:spPr bwMode="auto">
            <a:xfrm>
              <a:off x="1156"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1468" name="Line 16"/>
            <p:cNvSpPr>
              <a:spLocks noChangeShapeType="1"/>
            </p:cNvSpPr>
            <p:nvPr/>
          </p:nvSpPr>
          <p:spPr bwMode="auto">
            <a:xfrm>
              <a:off x="1518"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1469" name="Line 17"/>
            <p:cNvSpPr>
              <a:spLocks noChangeShapeType="1"/>
            </p:cNvSpPr>
            <p:nvPr/>
          </p:nvSpPr>
          <p:spPr bwMode="auto">
            <a:xfrm>
              <a:off x="1881"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1470" name="Line 18"/>
            <p:cNvSpPr>
              <a:spLocks noChangeShapeType="1"/>
            </p:cNvSpPr>
            <p:nvPr/>
          </p:nvSpPr>
          <p:spPr bwMode="auto">
            <a:xfrm>
              <a:off x="2244"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1471" name="Line 19"/>
            <p:cNvSpPr>
              <a:spLocks noChangeShapeType="1"/>
            </p:cNvSpPr>
            <p:nvPr/>
          </p:nvSpPr>
          <p:spPr bwMode="auto">
            <a:xfrm>
              <a:off x="2607"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grpSp>
      <p:grpSp>
        <p:nvGrpSpPr>
          <p:cNvPr id="60422" name="Group 35"/>
          <p:cNvGrpSpPr>
            <a:grpSpLocks/>
          </p:cNvGrpSpPr>
          <p:nvPr/>
        </p:nvGrpSpPr>
        <p:grpSpPr bwMode="auto">
          <a:xfrm>
            <a:off x="1835150" y="3482975"/>
            <a:ext cx="3043238" cy="2640013"/>
            <a:chOff x="1108" y="2215"/>
            <a:chExt cx="1145" cy="994"/>
          </a:xfrm>
        </p:grpSpPr>
        <p:sp>
          <p:nvSpPr>
            <p:cNvPr id="61463" name="Line 36"/>
            <p:cNvSpPr>
              <a:spLocks noChangeShapeType="1"/>
            </p:cNvSpPr>
            <p:nvPr/>
          </p:nvSpPr>
          <p:spPr bwMode="auto">
            <a:xfrm>
              <a:off x="1683" y="2215"/>
              <a:ext cx="0" cy="524"/>
            </a:xfrm>
            <a:prstGeom prst="line">
              <a:avLst/>
            </a:prstGeom>
            <a:noFill/>
            <a:ln w="127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1464" name="Text Box 37"/>
            <p:cNvSpPr txBox="1">
              <a:spLocks noChangeArrowheads="1"/>
            </p:cNvSpPr>
            <p:nvPr/>
          </p:nvSpPr>
          <p:spPr bwMode="auto">
            <a:xfrm>
              <a:off x="1108" y="2759"/>
              <a:ext cx="1145" cy="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ts val="4300"/>
                </a:lnSpc>
              </a:pPr>
              <a:r>
                <a:rPr lang="en-GB" sz="3200">
                  <a:solidFill>
                    <a:srgbClr val="FF0000"/>
                  </a:solidFill>
                  <a:latin typeface="Arial" panose="020B0604020202020204" pitchFamily="34" charset="0"/>
                </a:rPr>
                <a:t>4</a:t>
              </a:r>
              <a:r>
                <a:rPr lang="en-GB" sz="3200" baseline="30000">
                  <a:solidFill>
                    <a:srgbClr val="FF0000"/>
                  </a:solidFill>
                  <a:latin typeface="Arial" panose="020B0604020202020204" pitchFamily="34" charset="0"/>
                </a:rPr>
                <a:t>th</a:t>
              </a:r>
              <a:r>
                <a:rPr lang="en-GB" sz="3200">
                  <a:solidFill>
                    <a:srgbClr val="FF0000"/>
                  </a:solidFill>
                  <a:latin typeface="Arial" panose="020B0604020202020204" pitchFamily="34" charset="0"/>
                </a:rPr>
                <a:t> Ban </a:t>
              </a:r>
            </a:p>
            <a:p>
              <a:pPr>
                <a:lnSpc>
                  <a:spcPts val="4300"/>
                </a:lnSpc>
              </a:pPr>
              <a:r>
                <a:rPr lang="en-GB" sz="3200">
                  <a:solidFill>
                    <a:srgbClr val="FF0000"/>
                  </a:solidFill>
                  <a:latin typeface="Arial" panose="020B0604020202020204" pitchFamily="34" charset="0"/>
                </a:rPr>
                <a:t>Permanent Ban</a:t>
              </a:r>
              <a:endParaRPr lang="en-GB" sz="1600">
                <a:solidFill>
                  <a:srgbClr val="FF0000"/>
                </a:solidFill>
                <a:latin typeface="Arial" panose="020B0604020202020204" pitchFamily="34" charset="0"/>
              </a:endParaRPr>
            </a:p>
          </p:txBody>
        </p:sp>
      </p:grpSp>
      <p:grpSp>
        <p:nvGrpSpPr>
          <p:cNvPr id="60423" name="Group 49"/>
          <p:cNvGrpSpPr>
            <a:grpSpLocks/>
          </p:cNvGrpSpPr>
          <p:nvPr/>
        </p:nvGrpSpPr>
        <p:grpSpPr bwMode="auto">
          <a:xfrm>
            <a:off x="2863850" y="2401888"/>
            <a:ext cx="1025525" cy="1084262"/>
            <a:chOff x="1269" y="1368"/>
            <a:chExt cx="386" cy="408"/>
          </a:xfrm>
        </p:grpSpPr>
        <p:sp>
          <p:nvSpPr>
            <p:cNvPr id="61461" name="Line 50"/>
            <p:cNvSpPr>
              <a:spLocks noChangeShapeType="1"/>
            </p:cNvSpPr>
            <p:nvPr/>
          </p:nvSpPr>
          <p:spPr bwMode="auto">
            <a:xfrm flipH="1">
              <a:off x="1457" y="1484"/>
              <a:ext cx="0" cy="292"/>
            </a:xfrm>
            <a:prstGeom prst="line">
              <a:avLst/>
            </a:prstGeom>
            <a:noFill/>
            <a:ln w="127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1462" name="Text Box 51"/>
            <p:cNvSpPr txBox="1">
              <a:spLocks noChangeArrowheads="1"/>
            </p:cNvSpPr>
            <p:nvPr/>
          </p:nvSpPr>
          <p:spPr bwMode="auto">
            <a:xfrm>
              <a:off x="1269" y="1368"/>
              <a:ext cx="386" cy="11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FF0000"/>
                  </a:solidFill>
                  <a:latin typeface="Arial" panose="020B0604020202020204" pitchFamily="34" charset="0"/>
                </a:rPr>
                <a:t>D</a:t>
              </a:r>
              <a:endParaRPr lang="en-GB" sz="1000">
                <a:solidFill>
                  <a:srgbClr val="FF0000"/>
                </a:solidFill>
                <a:latin typeface="Arial" panose="020B0604020202020204" pitchFamily="34" charset="0"/>
              </a:endParaRPr>
            </a:p>
          </p:txBody>
        </p:sp>
      </p:grpSp>
      <p:cxnSp>
        <p:nvCxnSpPr>
          <p:cNvPr id="61448" name="Elbow Connector 3"/>
          <p:cNvCxnSpPr>
            <a:cxnSpLocks noChangeShapeType="1"/>
          </p:cNvCxnSpPr>
          <p:nvPr/>
        </p:nvCxnSpPr>
        <p:spPr bwMode="auto">
          <a:xfrm rot="16200000" flipH="1">
            <a:off x="3431382" y="3929856"/>
            <a:ext cx="914400" cy="1023937"/>
          </a:xfrm>
          <a:prstGeom prst="bentConnector4">
            <a:avLst>
              <a:gd name="adj1" fmla="val -25000"/>
              <a:gd name="adj2" fmla="val -22338"/>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0425" name="Picture 14" descr="MCj0311912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839788" y="3121025"/>
            <a:ext cx="8382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3" name="Group 83"/>
          <p:cNvGrpSpPr>
            <a:grpSpLocks/>
          </p:cNvGrpSpPr>
          <p:nvPr/>
        </p:nvGrpSpPr>
        <p:grpSpPr bwMode="auto">
          <a:xfrm>
            <a:off x="620713" y="3656013"/>
            <a:ext cx="1277937" cy="363537"/>
            <a:chOff x="2541" y="2359"/>
            <a:chExt cx="481" cy="137"/>
          </a:xfrm>
        </p:grpSpPr>
        <p:grpSp>
          <p:nvGrpSpPr>
            <p:cNvPr id="61452" name="Group 85"/>
            <p:cNvGrpSpPr>
              <a:grpSpLocks/>
            </p:cNvGrpSpPr>
            <p:nvPr/>
          </p:nvGrpSpPr>
          <p:grpSpPr bwMode="auto">
            <a:xfrm>
              <a:off x="2541" y="2360"/>
              <a:ext cx="130" cy="136"/>
              <a:chOff x="2012" y="3493"/>
              <a:chExt cx="377" cy="395"/>
            </a:xfrm>
          </p:grpSpPr>
          <p:sp>
            <p:nvSpPr>
              <p:cNvPr id="61459" name="AutoShape 86"/>
              <p:cNvSpPr>
                <a:spLocks noChangeArrowheads="1"/>
              </p:cNvSpPr>
              <p:nvPr/>
            </p:nvSpPr>
            <p:spPr bwMode="auto">
              <a:xfrm rot="19530598" flipH="1">
                <a:off x="2012" y="3588"/>
                <a:ext cx="307" cy="236"/>
              </a:xfrm>
              <a:prstGeom prst="wave">
                <a:avLst>
                  <a:gd name="adj1" fmla="val 13005"/>
                  <a:gd name="adj2" fmla="val 0"/>
                </a:avLst>
              </a:prstGeom>
              <a:solidFill>
                <a:schemeClr val="tx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1460" name="Rectangle 87"/>
              <p:cNvSpPr>
                <a:spLocks noChangeArrowheads="1"/>
              </p:cNvSpPr>
              <p:nvPr/>
            </p:nvSpPr>
            <p:spPr bwMode="auto">
              <a:xfrm rot="-2059813">
                <a:off x="2345" y="3493"/>
                <a:ext cx="44" cy="395"/>
              </a:xfrm>
              <a:prstGeom prst="rect">
                <a:avLst/>
              </a:prstGeom>
              <a:solidFill>
                <a:schemeClr val="tx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grpSp>
          <p:nvGrpSpPr>
            <p:cNvPr id="61453" name="Group 88"/>
            <p:cNvGrpSpPr>
              <a:grpSpLocks/>
            </p:cNvGrpSpPr>
            <p:nvPr/>
          </p:nvGrpSpPr>
          <p:grpSpPr bwMode="auto">
            <a:xfrm>
              <a:off x="2716" y="2359"/>
              <a:ext cx="130" cy="136"/>
              <a:chOff x="2012" y="3493"/>
              <a:chExt cx="377" cy="395"/>
            </a:xfrm>
          </p:grpSpPr>
          <p:sp>
            <p:nvSpPr>
              <p:cNvPr id="61457" name="AutoShape 89"/>
              <p:cNvSpPr>
                <a:spLocks noChangeArrowheads="1"/>
              </p:cNvSpPr>
              <p:nvPr/>
            </p:nvSpPr>
            <p:spPr bwMode="auto">
              <a:xfrm rot="19530598" flipH="1">
                <a:off x="2012" y="3588"/>
                <a:ext cx="307" cy="236"/>
              </a:xfrm>
              <a:prstGeom prst="wave">
                <a:avLst>
                  <a:gd name="adj1" fmla="val 13005"/>
                  <a:gd name="adj2" fmla="val 0"/>
                </a:avLst>
              </a:prstGeom>
              <a:solidFill>
                <a:schemeClr val="accent2"/>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1458" name="Rectangle 90"/>
              <p:cNvSpPr>
                <a:spLocks noChangeArrowheads="1"/>
              </p:cNvSpPr>
              <p:nvPr/>
            </p:nvSpPr>
            <p:spPr bwMode="auto">
              <a:xfrm rot="-2059813">
                <a:off x="2345" y="3493"/>
                <a:ext cx="44" cy="395"/>
              </a:xfrm>
              <a:prstGeom prst="rect">
                <a:avLst/>
              </a:prstGeom>
              <a:solidFill>
                <a:schemeClr val="accent2"/>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grpSp>
          <p:nvGrpSpPr>
            <p:cNvPr id="61454" name="Group 91"/>
            <p:cNvGrpSpPr>
              <a:grpSpLocks/>
            </p:cNvGrpSpPr>
            <p:nvPr/>
          </p:nvGrpSpPr>
          <p:grpSpPr bwMode="auto">
            <a:xfrm>
              <a:off x="2892" y="2360"/>
              <a:ext cx="130" cy="136"/>
              <a:chOff x="2012" y="3493"/>
              <a:chExt cx="377" cy="395"/>
            </a:xfrm>
          </p:grpSpPr>
          <p:sp>
            <p:nvSpPr>
              <p:cNvPr id="61455" name="AutoShape 92"/>
              <p:cNvSpPr>
                <a:spLocks noChangeArrowheads="1"/>
              </p:cNvSpPr>
              <p:nvPr/>
            </p:nvSpPr>
            <p:spPr bwMode="auto">
              <a:xfrm rot="19530598" flipH="1">
                <a:off x="2012" y="3588"/>
                <a:ext cx="307" cy="236"/>
              </a:xfrm>
              <a:prstGeom prst="wave">
                <a:avLst>
                  <a:gd name="adj1" fmla="val 13005"/>
                  <a:gd name="adj2" fmla="val 0"/>
                </a:avLst>
              </a:prstGeom>
              <a:solidFill>
                <a:schemeClr val="bg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1456" name="Rectangle 93"/>
              <p:cNvSpPr>
                <a:spLocks noChangeArrowheads="1"/>
              </p:cNvSpPr>
              <p:nvPr/>
            </p:nvSpPr>
            <p:spPr bwMode="auto">
              <a:xfrm rot="-2059813">
                <a:off x="2345" y="3493"/>
                <a:ext cx="44" cy="395"/>
              </a:xfrm>
              <a:prstGeom prst="rect">
                <a:avLst/>
              </a:prstGeom>
              <a:solidFill>
                <a:schemeClr val="bg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grpSp>
      <p:sp>
        <p:nvSpPr>
          <p:cNvPr id="60427" name="TextBox 39"/>
          <p:cNvSpPr txBox="1">
            <a:spLocks noChangeArrowheads="1"/>
          </p:cNvSpPr>
          <p:nvPr/>
        </p:nvSpPr>
        <p:spPr bwMode="auto">
          <a:xfrm>
            <a:off x="288925" y="2128838"/>
            <a:ext cx="1939925"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ts val="2100"/>
              </a:lnSpc>
            </a:pPr>
            <a:r>
              <a:rPr lang="en-GB" dirty="0">
                <a:solidFill>
                  <a:srgbClr val="C00000"/>
                </a:solidFill>
                <a:latin typeface="Arial" panose="020B0604020202020204" pitchFamily="34" charset="0"/>
              </a:rPr>
              <a:t>Ship was banned tree times </a:t>
            </a:r>
            <a:r>
              <a:rPr lang="en-GB" dirty="0" smtClean="0">
                <a:solidFill>
                  <a:srgbClr val="C00000"/>
                </a:solidFill>
                <a:latin typeface="Arial" panose="020B0604020202020204" pitchFamily="34" charset="0"/>
              </a:rPr>
              <a:t/>
            </a:r>
            <a:br>
              <a:rPr lang="en-GB" dirty="0" smtClean="0">
                <a:solidFill>
                  <a:srgbClr val="C00000"/>
                </a:solidFill>
                <a:latin typeface="Arial" panose="020B0604020202020204" pitchFamily="34" charset="0"/>
              </a:rPr>
            </a:br>
            <a:r>
              <a:rPr lang="en-GB" sz="1000" dirty="0" smtClean="0">
                <a:solidFill>
                  <a:srgbClr val="C00000"/>
                </a:solidFill>
                <a:latin typeface="Arial" panose="020B0604020202020204" pitchFamily="34" charset="0"/>
              </a:rPr>
              <a:t>(</a:t>
            </a:r>
            <a:r>
              <a:rPr lang="en-GB" sz="1000" dirty="0">
                <a:solidFill>
                  <a:srgbClr val="C00000"/>
                </a:solidFill>
                <a:latin typeface="Arial" panose="020B0604020202020204" pitchFamily="34" charset="0"/>
              </a:rPr>
              <a:t>since </a:t>
            </a:r>
            <a:r>
              <a:rPr lang="en-GB" sz="1000" dirty="0" smtClean="0">
                <a:solidFill>
                  <a:srgbClr val="C00000"/>
                </a:solidFill>
                <a:latin typeface="Arial" panose="020B0604020202020204" pitchFamily="34" charset="0"/>
              </a:rPr>
              <a:t>17/06/2009</a:t>
            </a:r>
            <a:r>
              <a:rPr lang="en-GB" sz="1000" dirty="0">
                <a:solidFill>
                  <a:srgbClr val="C00000"/>
                </a:solidFill>
                <a:latin typeface="Arial" panose="020B0604020202020204" pitchFamily="34" charset="0"/>
              </a:rPr>
              <a:t>)</a:t>
            </a:r>
            <a:endParaRPr lang="en-GB" dirty="0">
              <a:solidFill>
                <a:srgbClr val="C00000"/>
              </a:solidFill>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60425"/>
                                        </p:tgtEl>
                                        <p:attrNameLst>
                                          <p:attrName>style.visibility</p:attrName>
                                        </p:attrNameLst>
                                      </p:cBhvr>
                                      <p:to>
                                        <p:strVal val="visible"/>
                                      </p:to>
                                    </p:set>
                                    <p:animEffect transition="in" filter="fade">
                                      <p:cBhvr>
                                        <p:cTn id="7" dur="500"/>
                                        <p:tgtEl>
                                          <p:spTgt spid="60425"/>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500"/>
                                        <p:tgtEl>
                                          <p:spTgt spid="43"/>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0427"/>
                                        </p:tgtEl>
                                        <p:attrNameLst>
                                          <p:attrName>style.visibility</p:attrName>
                                        </p:attrNameLst>
                                      </p:cBhvr>
                                      <p:to>
                                        <p:strVal val="visible"/>
                                      </p:to>
                                    </p:set>
                                    <p:animEffect transition="in" filter="fade">
                                      <p:cBhvr>
                                        <p:cTn id="15" dur="500"/>
                                        <p:tgtEl>
                                          <p:spTgt spid="60427"/>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60421"/>
                                        </p:tgtEl>
                                        <p:attrNameLst>
                                          <p:attrName>style.visibility</p:attrName>
                                        </p:attrNameLst>
                                      </p:cBhvr>
                                      <p:to>
                                        <p:strVal val="visible"/>
                                      </p:to>
                                    </p:set>
                                    <p:animEffect transition="in" filter="wipe(left)">
                                      <p:cBhvr>
                                        <p:cTn id="19" dur="500"/>
                                        <p:tgtEl>
                                          <p:spTgt spid="60421"/>
                                        </p:tgtEl>
                                      </p:cBhvr>
                                    </p:animEffect>
                                  </p:childTnLst>
                                </p:cTn>
                              </p:par>
                            </p:childTnLst>
                          </p:cTn>
                        </p:par>
                        <p:par>
                          <p:cTn id="20" fill="hold" nodeType="afterGroup">
                            <p:stCondLst>
                              <p:cond delay="2000"/>
                            </p:stCondLst>
                            <p:childTnLst>
                              <p:par>
                                <p:cTn id="21" presetID="22" presetClass="entr" presetSubtype="1" fill="hold" nodeType="afterEffect">
                                  <p:stCondLst>
                                    <p:cond delay="0"/>
                                  </p:stCondLst>
                                  <p:childTnLst>
                                    <p:set>
                                      <p:cBhvr>
                                        <p:cTn id="22" dur="1" fill="hold">
                                          <p:stCondLst>
                                            <p:cond delay="0"/>
                                          </p:stCondLst>
                                        </p:cTn>
                                        <p:tgtEl>
                                          <p:spTgt spid="60423"/>
                                        </p:tgtEl>
                                        <p:attrNameLst>
                                          <p:attrName>style.visibility</p:attrName>
                                        </p:attrNameLst>
                                      </p:cBhvr>
                                      <p:to>
                                        <p:strVal val="visible"/>
                                      </p:to>
                                    </p:set>
                                    <p:animEffect transition="in" filter="wipe(up)">
                                      <p:cBhvr>
                                        <p:cTn id="23" dur="500"/>
                                        <p:tgtEl>
                                          <p:spTgt spid="60423"/>
                                        </p:tgtEl>
                                      </p:cBhvr>
                                    </p:animEffect>
                                  </p:childTnLst>
                                </p:cTn>
                              </p:par>
                            </p:childTnLst>
                          </p:cTn>
                        </p:par>
                        <p:par>
                          <p:cTn id="24" fill="hold" nodeType="afterGroup">
                            <p:stCondLst>
                              <p:cond delay="2500"/>
                            </p:stCondLst>
                            <p:childTnLst>
                              <p:par>
                                <p:cTn id="25" presetID="22" presetClass="entr" presetSubtype="1" fill="hold" nodeType="afterEffect">
                                  <p:stCondLst>
                                    <p:cond delay="0"/>
                                  </p:stCondLst>
                                  <p:childTnLst>
                                    <p:set>
                                      <p:cBhvr>
                                        <p:cTn id="26" dur="1" fill="hold">
                                          <p:stCondLst>
                                            <p:cond delay="0"/>
                                          </p:stCondLst>
                                        </p:cTn>
                                        <p:tgtEl>
                                          <p:spTgt spid="60422"/>
                                        </p:tgtEl>
                                        <p:attrNameLst>
                                          <p:attrName>style.visibility</p:attrName>
                                        </p:attrNameLst>
                                      </p:cBhvr>
                                      <p:to>
                                        <p:strVal val="visible"/>
                                      </p:to>
                                    </p:set>
                                    <p:animEffect transition="in" filter="wipe(up)">
                                      <p:cBhvr>
                                        <p:cTn id="27" dur="500"/>
                                        <p:tgtEl>
                                          <p:spTgt spid="60422"/>
                                        </p:tgtEl>
                                      </p:cBhvr>
                                    </p:animEffect>
                                  </p:childTnLst>
                                </p:cTn>
                              </p:par>
                              <p:par>
                                <p:cTn id="28" presetID="22" presetClass="entr" presetSubtype="8" fill="hold"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left)">
                                      <p:cBhvr>
                                        <p:cTn id="3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txBox="1">
            <a:spLocks noGrp="1"/>
          </p:cNvSpPr>
          <p:nvPr/>
        </p:nvSpPr>
        <p:spPr bwMode="auto">
          <a:xfrm>
            <a:off x="8458200" y="3429000"/>
            <a:ext cx="685800" cy="381000"/>
          </a:xfrm>
          <a:prstGeom prst="rect">
            <a:avLst/>
          </a:prstGeom>
          <a:noFill/>
          <a:ln>
            <a:miter lim="800000"/>
            <a:headEnd/>
            <a:tailEnd/>
          </a:ln>
        </p:spPr>
        <p:txBody>
          <a:bodyPr/>
          <a:lstStyle/>
          <a:p>
            <a:pPr algn="r">
              <a:defRPr/>
            </a:pPr>
            <a:fld id="{20F4E0A2-8E27-4048-9342-F3FC7A469A09}" type="slidenum">
              <a:rPr lang="en-GB" sz="900" b="1">
                <a:solidFill>
                  <a:schemeClr val="bg1"/>
                </a:solidFill>
                <a:latin typeface="+mn-lt"/>
              </a:rPr>
              <a:pPr algn="r">
                <a:defRPr/>
              </a:pPr>
              <a:t>4</a:t>
            </a:fld>
            <a:endParaRPr lang="en-GB" sz="900" b="1">
              <a:solidFill>
                <a:schemeClr val="bg1"/>
              </a:solidFill>
              <a:latin typeface="+mn-lt"/>
            </a:endParaRPr>
          </a:p>
        </p:txBody>
      </p:sp>
      <p:sp>
        <p:nvSpPr>
          <p:cNvPr id="26627" name="Text Box 2"/>
          <p:cNvSpPr txBox="1">
            <a:spLocks noChangeArrowheads="1"/>
          </p:cNvSpPr>
          <p:nvPr/>
        </p:nvSpPr>
        <p:spPr bwMode="auto">
          <a:xfrm>
            <a:off x="457200" y="8991600"/>
            <a:ext cx="8382000"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1000"/>
              </a:spcBef>
              <a:defRPr sz="2500" b="1">
                <a:solidFill>
                  <a:schemeClr val="tx2"/>
                </a:solidFill>
                <a:latin typeface="Arial" charset="0"/>
                <a:cs typeface="Arial" charset="0"/>
              </a:defRPr>
            </a:lvl1pPr>
            <a:lvl2pPr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a:spcBef>
                <a:spcPct val="50000"/>
              </a:spcBef>
            </a:pPr>
            <a:endParaRPr lang="en-US" altLang="en-US" sz="2400" b="0">
              <a:solidFill>
                <a:schemeClr val="tx1"/>
              </a:solidFill>
              <a:latin typeface="Times New Roman" pitchFamily="18" charset="0"/>
            </a:endParaRPr>
          </a:p>
          <a:p>
            <a:pPr lvl="1">
              <a:spcBef>
                <a:spcPct val="50000"/>
              </a:spcBef>
              <a:buFontTx/>
              <a:buChar char="•"/>
            </a:pPr>
            <a:endParaRPr lang="en-US" altLang="en-US">
              <a:solidFill>
                <a:schemeClr val="tx1"/>
              </a:solidFill>
            </a:endParaRPr>
          </a:p>
        </p:txBody>
      </p:sp>
      <p:sp>
        <p:nvSpPr>
          <p:cNvPr id="26628" name="Rectangle 3"/>
          <p:cNvSpPr>
            <a:spLocks noChangeArrowheads="1"/>
          </p:cNvSpPr>
          <p:nvPr/>
        </p:nvSpPr>
        <p:spPr bwMode="auto">
          <a:xfrm>
            <a:off x="1000125" y="1643063"/>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ts val="1000"/>
              </a:spcBef>
              <a:defRPr sz="2500" b="1">
                <a:solidFill>
                  <a:schemeClr val="tx2"/>
                </a:solidFill>
                <a:latin typeface="Arial" charset="0"/>
                <a:cs typeface="Arial" charset="0"/>
              </a:defRPr>
            </a:lvl1pPr>
            <a:lvl2pPr marL="742950" indent="-285750"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a:spcBef>
                <a:spcPct val="0"/>
              </a:spcBef>
            </a:pPr>
            <a:endParaRPr lang="sv-SE" altLang="en-US" sz="2800">
              <a:solidFill>
                <a:srgbClr val="0078C7"/>
              </a:solidFill>
              <a:latin typeface="Verdana" pitchFamily="34" charset="0"/>
            </a:endParaRPr>
          </a:p>
        </p:txBody>
      </p:sp>
      <p:sp>
        <p:nvSpPr>
          <p:cNvPr id="26629" name="Rectangle 4"/>
          <p:cNvSpPr>
            <a:spLocks noChangeArrowheads="1"/>
          </p:cNvSpPr>
          <p:nvPr/>
        </p:nvSpPr>
        <p:spPr bwMode="auto">
          <a:xfrm>
            <a:off x="1476375" y="3789363"/>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ts val="1000"/>
              </a:spcBef>
              <a:defRPr sz="2500" b="1">
                <a:solidFill>
                  <a:schemeClr val="tx2"/>
                </a:solidFill>
                <a:latin typeface="Arial" charset="0"/>
                <a:cs typeface="Arial" charset="0"/>
              </a:defRPr>
            </a:lvl1pPr>
            <a:lvl2pPr marL="742950" indent="-285750"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algn="ctr">
              <a:spcBef>
                <a:spcPct val="20000"/>
              </a:spcBef>
            </a:pPr>
            <a:endParaRPr lang="sv-SE" altLang="en-US" sz="1900" b="0">
              <a:solidFill>
                <a:srgbClr val="002B71"/>
              </a:solidFill>
              <a:latin typeface="Verdana" pitchFamily="34" charset="0"/>
            </a:endParaRPr>
          </a:p>
        </p:txBody>
      </p:sp>
      <p:graphicFrame>
        <p:nvGraphicFramePr>
          <p:cNvPr id="8" name="Diagram 7"/>
          <p:cNvGraphicFramePr/>
          <p:nvPr/>
        </p:nvGraphicFramePr>
        <p:xfrm>
          <a:off x="0" y="2428868"/>
          <a:ext cx="4500594"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6631" name="Rectangle 8"/>
          <p:cNvSpPr>
            <a:spLocks noChangeArrowheads="1"/>
          </p:cNvSpPr>
          <p:nvPr/>
        </p:nvSpPr>
        <p:spPr bwMode="auto">
          <a:xfrm>
            <a:off x="395288" y="1125538"/>
            <a:ext cx="7858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1000"/>
              </a:spcBef>
              <a:defRPr sz="2500" b="1">
                <a:solidFill>
                  <a:schemeClr val="tx2"/>
                </a:solidFill>
                <a:latin typeface="Arial" charset="0"/>
                <a:cs typeface="Arial" charset="0"/>
              </a:defRPr>
            </a:lvl1pPr>
            <a:lvl2pPr marL="742950" indent="-285750"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algn="just">
              <a:spcBef>
                <a:spcPct val="0"/>
              </a:spcBef>
            </a:pPr>
            <a:r>
              <a:rPr lang="en-GB" altLang="en-US" sz="2000" u="sng">
                <a:solidFill>
                  <a:srgbClr val="0078C7"/>
                </a:solidFill>
                <a:latin typeface="Verdana" pitchFamily="34" charset="0"/>
              </a:rPr>
              <a:t>Scope:</a:t>
            </a:r>
            <a:r>
              <a:rPr lang="en-GB" altLang="en-US" sz="2000" b="0">
                <a:solidFill>
                  <a:srgbClr val="0078C7"/>
                </a:solidFill>
                <a:latin typeface="Verdana" pitchFamily="34" charset="0"/>
              </a:rPr>
              <a:t> To </a:t>
            </a:r>
            <a:r>
              <a:rPr lang="en-GB" altLang="en-US" sz="2000" u="sng">
                <a:solidFill>
                  <a:srgbClr val="0078C7"/>
                </a:solidFill>
                <a:latin typeface="Verdana" pitchFamily="34" charset="0"/>
              </a:rPr>
              <a:t>verify the compliance </a:t>
            </a:r>
            <a:r>
              <a:rPr lang="en-GB" altLang="en-US" sz="2000" b="0">
                <a:solidFill>
                  <a:srgbClr val="0078C7"/>
                </a:solidFill>
                <a:latin typeface="Verdana" pitchFamily="34" charset="0"/>
              </a:rPr>
              <a:t>of the vessel with the “relevant instruments”:</a:t>
            </a:r>
          </a:p>
        </p:txBody>
      </p:sp>
      <p:graphicFrame>
        <p:nvGraphicFramePr>
          <p:cNvPr id="9" name="Diagram 8"/>
          <p:cNvGraphicFramePr/>
          <p:nvPr/>
        </p:nvGraphicFramePr>
        <p:xfrm>
          <a:off x="4500562" y="2357430"/>
          <a:ext cx="4286280" cy="4064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633" name="Title 2"/>
          <p:cNvSpPr>
            <a:spLocks noGrp="1"/>
          </p:cNvSpPr>
          <p:nvPr>
            <p:ph type="title"/>
          </p:nvPr>
        </p:nvSpPr>
        <p:spPr/>
        <p:txBody>
          <a:bodyPr/>
          <a:lstStyle/>
          <a:p>
            <a:pPr eaLnBrk="1" hangingPunct="1"/>
            <a:r>
              <a:rPr lang="en-GB" altLang="en-US" smtClean="0">
                <a:latin typeface="Arial" charset="0"/>
                <a:cs typeface="Arial" charset="0"/>
              </a:rPr>
              <a:t>PSC &amp; International Conventions</a:t>
            </a:r>
            <a:endParaRPr lang="en-IE" altLang="en-US" smtClean="0">
              <a:latin typeface="Arial" charset="0"/>
              <a:cs typeface="Arial" charset="0"/>
            </a:endParaRPr>
          </a:p>
        </p:txBody>
      </p:sp>
      <p:sp>
        <p:nvSpPr>
          <p:cNvPr id="2663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ts val="1000"/>
              </a:spcBef>
              <a:defRPr sz="2500" b="1">
                <a:solidFill>
                  <a:schemeClr val="tx2"/>
                </a:solidFill>
                <a:latin typeface="Arial" charset="0"/>
                <a:cs typeface="Arial" charset="0"/>
              </a:defRPr>
            </a:lvl1pPr>
            <a:lvl2pPr marL="742950" indent="-285750"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eaLnBrk="1" hangingPunct="1">
              <a:spcBef>
                <a:spcPct val="0"/>
              </a:spcBef>
            </a:pPr>
            <a:fld id="{071EFAFC-6789-4163-B492-56E704F7E065}" type="slidenum">
              <a:rPr lang="en-GB" altLang="en-US" sz="1200" smtClean="0"/>
              <a:pPr eaLnBrk="1" hangingPunct="1">
                <a:spcBef>
                  <a:spcPct val="0"/>
                </a:spcBef>
              </a:pPr>
              <a:t>4</a:t>
            </a:fld>
            <a:endParaRPr lang="en-GB" altLang="en-US" sz="1200" smtClean="0"/>
          </a:p>
        </p:txBody>
      </p:sp>
    </p:spTree>
    <p:extLst>
      <p:ext uri="{BB962C8B-B14F-4D97-AF65-F5344CB8AC3E}">
        <p14:creationId xmlns:p14="http://schemas.microsoft.com/office/powerpoint/2010/main" val="3452200582"/>
      </p:ext>
    </p:ext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77" name="Rectangle 11"/>
          <p:cNvSpPr>
            <a:spLocks noGrp="1" noChangeArrowheads="1"/>
          </p:cNvSpPr>
          <p:nvPr>
            <p:ph type="title"/>
          </p:nvPr>
        </p:nvSpPr>
        <p:spPr/>
        <p:txBody>
          <a:bodyPr/>
          <a:lstStyle/>
          <a:p>
            <a:r>
              <a:rPr lang="en-GB" smtClean="0"/>
              <a:t>Multiple Banning </a:t>
            </a:r>
            <a:r>
              <a:rPr lang="en-GB" sz="1200" smtClean="0"/>
              <a:t>(Example for Black Flag. Grey Flag is 2 yrs)</a:t>
            </a:r>
            <a:r>
              <a:rPr lang="en-GB" smtClean="0"/>
              <a:t> </a:t>
            </a:r>
          </a:p>
        </p:txBody>
      </p:sp>
      <p:sp>
        <p:nvSpPr>
          <p:cNvPr id="62466"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9CF9BE0B-FFAD-4AB0-83A4-2672F817E3BC}" type="slidenum">
              <a:rPr lang="en-GB" sz="900" smtClean="0">
                <a:solidFill>
                  <a:srgbClr val="FFFFFF"/>
                </a:solidFill>
                <a:latin typeface="Arial" panose="020B0604020202020204" pitchFamily="34" charset="0"/>
              </a:rPr>
              <a:pPr/>
              <a:t>40</a:t>
            </a:fld>
            <a:endParaRPr lang="en-GB" sz="900" smtClean="0">
              <a:solidFill>
                <a:srgbClr val="FFFFFF"/>
              </a:solidFill>
              <a:latin typeface="Arial" panose="020B0604020202020204" pitchFamily="34" charset="0"/>
            </a:endParaRPr>
          </a:p>
        </p:txBody>
      </p:sp>
      <p:grpSp>
        <p:nvGrpSpPr>
          <p:cNvPr id="241781" name="Group 117"/>
          <p:cNvGrpSpPr>
            <a:grpSpLocks/>
          </p:cNvGrpSpPr>
          <p:nvPr/>
        </p:nvGrpSpPr>
        <p:grpSpPr bwMode="auto">
          <a:xfrm>
            <a:off x="7667625" y="2528888"/>
            <a:ext cx="371475" cy="292100"/>
            <a:chOff x="4830" y="1593"/>
            <a:chExt cx="234" cy="184"/>
          </a:xfrm>
        </p:grpSpPr>
        <p:sp>
          <p:nvSpPr>
            <p:cNvPr id="62581" name="Rectangle 115" descr="Light upward diagonal"/>
            <p:cNvSpPr>
              <a:spLocks noChangeArrowheads="1"/>
            </p:cNvSpPr>
            <p:nvPr/>
          </p:nvSpPr>
          <p:spPr bwMode="auto">
            <a:xfrm>
              <a:off x="4830" y="1595"/>
              <a:ext cx="234" cy="182"/>
            </a:xfrm>
            <a:prstGeom prst="rect">
              <a:avLst/>
            </a:prstGeom>
            <a:pattFill prst="ltUpDiag">
              <a:fgClr>
                <a:srgbClr val="4D4D4D"/>
              </a:fgClr>
              <a:bgClr>
                <a:schemeClr val="bg1"/>
              </a:bgClr>
            </a:pattFill>
            <a:ln>
              <a:noFill/>
            </a:ln>
            <a:effectLst/>
            <a:extLst>
              <a:ext uri="{91240B29-F687-4F45-9708-019B960494DF}">
                <a14:hiddenLine xmlns:a14="http://schemas.microsoft.com/office/drawing/2010/main" w="6350" algn="ctr">
                  <a:solidFill>
                    <a:srgbClr val="4D4D4D"/>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2582" name="Line 116"/>
            <p:cNvSpPr>
              <a:spLocks noChangeShapeType="1"/>
            </p:cNvSpPr>
            <p:nvPr/>
          </p:nvSpPr>
          <p:spPr bwMode="auto">
            <a:xfrm flipV="1">
              <a:off x="4830" y="1593"/>
              <a:ext cx="233" cy="0"/>
            </a:xfrm>
            <a:prstGeom prst="line">
              <a:avLst/>
            </a:prstGeom>
            <a:noFill/>
            <a:ln w="9525">
              <a:solidFill>
                <a:srgbClr val="4D4D4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grpSp>
      <p:sp>
        <p:nvSpPr>
          <p:cNvPr id="241666" name="Line 2"/>
          <p:cNvSpPr>
            <a:spLocks noChangeShapeType="1"/>
          </p:cNvSpPr>
          <p:nvPr/>
        </p:nvSpPr>
        <p:spPr bwMode="auto">
          <a:xfrm>
            <a:off x="5421313" y="3868738"/>
            <a:ext cx="2247900" cy="0"/>
          </a:xfrm>
          <a:prstGeom prst="line">
            <a:avLst/>
          </a:prstGeom>
          <a:noFill/>
          <a:ln w="9525">
            <a:solidFill>
              <a:schemeClr val="bg2"/>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241667" name="Line 3"/>
          <p:cNvSpPr>
            <a:spLocks noChangeShapeType="1"/>
          </p:cNvSpPr>
          <p:nvPr/>
        </p:nvSpPr>
        <p:spPr bwMode="auto">
          <a:xfrm>
            <a:off x="3429000" y="3868738"/>
            <a:ext cx="2006600" cy="0"/>
          </a:xfrm>
          <a:prstGeom prst="line">
            <a:avLst/>
          </a:prstGeom>
          <a:noFill/>
          <a:ln w="9525">
            <a:solidFill>
              <a:schemeClr val="bg2"/>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241668" name="Line 4"/>
          <p:cNvSpPr>
            <a:spLocks noChangeShapeType="1"/>
          </p:cNvSpPr>
          <p:nvPr/>
        </p:nvSpPr>
        <p:spPr bwMode="auto">
          <a:xfrm>
            <a:off x="517525" y="3868738"/>
            <a:ext cx="2919413" cy="0"/>
          </a:xfrm>
          <a:prstGeom prst="line">
            <a:avLst/>
          </a:prstGeom>
          <a:noFill/>
          <a:ln w="9525">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241669" name="Line 5"/>
          <p:cNvSpPr>
            <a:spLocks noChangeShapeType="1"/>
          </p:cNvSpPr>
          <p:nvPr/>
        </p:nvSpPr>
        <p:spPr bwMode="auto">
          <a:xfrm>
            <a:off x="3432175" y="3644900"/>
            <a:ext cx="0" cy="43180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241670" name="Line 6"/>
          <p:cNvSpPr>
            <a:spLocks noChangeShapeType="1"/>
          </p:cNvSpPr>
          <p:nvPr/>
        </p:nvSpPr>
        <p:spPr bwMode="auto">
          <a:xfrm>
            <a:off x="5422900" y="3644900"/>
            <a:ext cx="0" cy="43180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241671" name="Line 7"/>
          <p:cNvSpPr>
            <a:spLocks noChangeShapeType="1"/>
          </p:cNvSpPr>
          <p:nvPr/>
        </p:nvSpPr>
        <p:spPr bwMode="auto">
          <a:xfrm>
            <a:off x="7666038" y="3644900"/>
            <a:ext cx="0" cy="43180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241672" name="Rectangle 8" descr="Light upward diagonal"/>
          <p:cNvSpPr>
            <a:spLocks noChangeArrowheads="1"/>
          </p:cNvSpPr>
          <p:nvPr/>
        </p:nvSpPr>
        <p:spPr bwMode="auto">
          <a:xfrm>
            <a:off x="5413375" y="2532063"/>
            <a:ext cx="1150938" cy="288925"/>
          </a:xfrm>
          <a:prstGeom prst="rect">
            <a:avLst/>
          </a:prstGeom>
          <a:pattFill prst="ltUpDiag">
            <a:fgClr>
              <a:srgbClr val="4D4D4D"/>
            </a:fgClr>
            <a:bgClr>
              <a:schemeClr val="bg1"/>
            </a:bgClr>
          </a:pattFill>
          <a:ln w="6350" algn="ctr">
            <a:solidFill>
              <a:srgbClr val="4D4D4D"/>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241673" name="Rectangle 9" descr="Light upward diagonal"/>
          <p:cNvSpPr>
            <a:spLocks noChangeArrowheads="1"/>
          </p:cNvSpPr>
          <p:nvPr/>
        </p:nvSpPr>
        <p:spPr bwMode="auto">
          <a:xfrm>
            <a:off x="3432175" y="2532063"/>
            <a:ext cx="574675" cy="288925"/>
          </a:xfrm>
          <a:prstGeom prst="rect">
            <a:avLst/>
          </a:prstGeom>
          <a:pattFill prst="ltUpDiag">
            <a:fgClr>
              <a:srgbClr val="4D4D4D"/>
            </a:fgClr>
            <a:bgClr>
              <a:schemeClr val="bg1"/>
            </a:bgClr>
          </a:pattFill>
          <a:ln w="6350" algn="ctr">
            <a:solidFill>
              <a:srgbClr val="4D4D4D"/>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241674" name="Rectangle 10" descr="Light upward diagonal"/>
          <p:cNvSpPr>
            <a:spLocks noChangeArrowheads="1"/>
          </p:cNvSpPr>
          <p:nvPr/>
        </p:nvSpPr>
        <p:spPr bwMode="auto">
          <a:xfrm>
            <a:off x="2314575" y="2532063"/>
            <a:ext cx="142875" cy="288925"/>
          </a:xfrm>
          <a:prstGeom prst="rect">
            <a:avLst/>
          </a:prstGeom>
          <a:pattFill prst="ltUpDiag">
            <a:fgClr>
              <a:srgbClr val="4D4D4D"/>
            </a:fgClr>
            <a:bgClr>
              <a:schemeClr val="bg1"/>
            </a:bgClr>
          </a:pattFill>
          <a:ln w="6350" algn="ctr">
            <a:solidFill>
              <a:srgbClr val="4D4D4D"/>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nvGrpSpPr>
          <p:cNvPr id="241676" name="Group 12"/>
          <p:cNvGrpSpPr>
            <a:grpSpLocks/>
          </p:cNvGrpSpPr>
          <p:nvPr/>
        </p:nvGrpSpPr>
        <p:grpSpPr bwMode="auto">
          <a:xfrm>
            <a:off x="468313" y="2779713"/>
            <a:ext cx="3816350" cy="79375"/>
            <a:chOff x="521" y="1953"/>
            <a:chExt cx="2404" cy="50"/>
          </a:xfrm>
        </p:grpSpPr>
        <p:sp>
          <p:nvSpPr>
            <p:cNvPr id="62574" name="Line 13"/>
            <p:cNvSpPr>
              <a:spLocks noChangeShapeType="1"/>
            </p:cNvSpPr>
            <p:nvPr/>
          </p:nvSpPr>
          <p:spPr bwMode="auto">
            <a:xfrm>
              <a:off x="521" y="1978"/>
              <a:ext cx="24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75" name="Line 14"/>
            <p:cNvSpPr>
              <a:spLocks noChangeShapeType="1"/>
            </p:cNvSpPr>
            <p:nvPr/>
          </p:nvSpPr>
          <p:spPr bwMode="auto">
            <a:xfrm>
              <a:off x="793"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76" name="Line 15"/>
            <p:cNvSpPr>
              <a:spLocks noChangeShapeType="1"/>
            </p:cNvSpPr>
            <p:nvPr/>
          </p:nvSpPr>
          <p:spPr bwMode="auto">
            <a:xfrm>
              <a:off x="1156"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77" name="Line 16"/>
            <p:cNvSpPr>
              <a:spLocks noChangeShapeType="1"/>
            </p:cNvSpPr>
            <p:nvPr/>
          </p:nvSpPr>
          <p:spPr bwMode="auto">
            <a:xfrm>
              <a:off x="1518"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78" name="Line 17"/>
            <p:cNvSpPr>
              <a:spLocks noChangeShapeType="1"/>
            </p:cNvSpPr>
            <p:nvPr/>
          </p:nvSpPr>
          <p:spPr bwMode="auto">
            <a:xfrm>
              <a:off x="1881"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79" name="Line 18"/>
            <p:cNvSpPr>
              <a:spLocks noChangeShapeType="1"/>
            </p:cNvSpPr>
            <p:nvPr/>
          </p:nvSpPr>
          <p:spPr bwMode="auto">
            <a:xfrm>
              <a:off x="2244"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80" name="Line 19"/>
            <p:cNvSpPr>
              <a:spLocks noChangeShapeType="1"/>
            </p:cNvSpPr>
            <p:nvPr/>
          </p:nvSpPr>
          <p:spPr bwMode="auto">
            <a:xfrm>
              <a:off x="2607" y="1953"/>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grpSp>
      <p:grpSp>
        <p:nvGrpSpPr>
          <p:cNvPr id="241684" name="Group 20"/>
          <p:cNvGrpSpPr>
            <a:grpSpLocks/>
          </p:cNvGrpSpPr>
          <p:nvPr/>
        </p:nvGrpSpPr>
        <p:grpSpPr bwMode="auto">
          <a:xfrm>
            <a:off x="1701800" y="1739900"/>
            <a:ext cx="1730375" cy="1069975"/>
            <a:chOff x="1298" y="1298"/>
            <a:chExt cx="1090" cy="674"/>
          </a:xfrm>
        </p:grpSpPr>
        <p:sp>
          <p:nvSpPr>
            <p:cNvPr id="62570" name="Line 21"/>
            <p:cNvSpPr>
              <a:spLocks noChangeShapeType="1"/>
            </p:cNvSpPr>
            <p:nvPr/>
          </p:nvSpPr>
          <p:spPr bwMode="auto">
            <a:xfrm>
              <a:off x="2388" y="1389"/>
              <a:ext cx="0" cy="583"/>
            </a:xfrm>
            <a:prstGeom prst="line">
              <a:avLst/>
            </a:prstGeom>
            <a:noFill/>
            <a:ln w="9525">
              <a:solidFill>
                <a:srgbClr val="808080"/>
              </a:solidFill>
              <a:round/>
              <a:headEnd/>
              <a:tailEnd/>
            </a:ln>
            <a:extLst>
              <a:ext uri="{909E8E84-426E-40DD-AFC4-6F175D3DCCD1}">
                <a14:hiddenFill xmlns:a14="http://schemas.microsoft.com/office/drawing/2010/main">
                  <a:noFill/>
                </a14:hiddenFill>
              </a:ext>
            </a:extLst>
          </p:spPr>
          <p:txBody>
            <a:bodyPr/>
            <a:lstStyle/>
            <a:p>
              <a:endParaRPr lang="en-GB">
                <a:latin typeface="Arial" panose="020B0604020202020204" pitchFamily="34" charset="0"/>
              </a:endParaRPr>
            </a:p>
          </p:txBody>
        </p:sp>
        <p:sp>
          <p:nvSpPr>
            <p:cNvPr id="62571" name="Line 22"/>
            <p:cNvSpPr>
              <a:spLocks noChangeShapeType="1"/>
            </p:cNvSpPr>
            <p:nvPr/>
          </p:nvSpPr>
          <p:spPr bwMode="auto">
            <a:xfrm>
              <a:off x="1298" y="1461"/>
              <a:ext cx="1088" cy="1"/>
            </a:xfrm>
            <a:prstGeom prst="line">
              <a:avLst/>
            </a:prstGeom>
            <a:noFill/>
            <a:ln w="9525">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en-GB">
                <a:latin typeface="Arial" panose="020B0604020202020204" pitchFamily="34" charset="0"/>
              </a:endParaRPr>
            </a:p>
          </p:txBody>
        </p:sp>
        <p:sp>
          <p:nvSpPr>
            <p:cNvPr id="62572" name="Text Box 23"/>
            <p:cNvSpPr txBox="1">
              <a:spLocks noChangeArrowheads="1"/>
            </p:cNvSpPr>
            <p:nvPr/>
          </p:nvSpPr>
          <p:spPr bwMode="auto">
            <a:xfrm>
              <a:off x="1593" y="1298"/>
              <a:ext cx="486"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200">
                  <a:solidFill>
                    <a:srgbClr val="808080"/>
                  </a:solidFill>
                  <a:latin typeface="Arial" panose="020B0604020202020204" pitchFamily="34" charset="0"/>
                </a:rPr>
                <a:t>3yrs</a:t>
              </a:r>
              <a:endParaRPr lang="en-GB" sz="2800">
                <a:solidFill>
                  <a:schemeClr val="bg1"/>
                </a:solidFill>
                <a:latin typeface="Arial" panose="020B0604020202020204" pitchFamily="34" charset="0"/>
              </a:endParaRPr>
            </a:p>
          </p:txBody>
        </p:sp>
        <p:sp>
          <p:nvSpPr>
            <p:cNvPr id="62573" name="Line 24"/>
            <p:cNvSpPr>
              <a:spLocks noChangeShapeType="1"/>
            </p:cNvSpPr>
            <p:nvPr/>
          </p:nvSpPr>
          <p:spPr bwMode="auto">
            <a:xfrm>
              <a:off x="1300" y="1389"/>
              <a:ext cx="0" cy="583"/>
            </a:xfrm>
            <a:prstGeom prst="line">
              <a:avLst/>
            </a:prstGeom>
            <a:noFill/>
            <a:ln w="9525">
              <a:solidFill>
                <a:srgbClr val="808080"/>
              </a:solidFill>
              <a:round/>
              <a:headEnd/>
              <a:tailEnd/>
            </a:ln>
            <a:extLst>
              <a:ext uri="{909E8E84-426E-40DD-AFC4-6F175D3DCCD1}">
                <a14:hiddenFill xmlns:a14="http://schemas.microsoft.com/office/drawing/2010/main">
                  <a:noFill/>
                </a14:hiddenFill>
              </a:ext>
            </a:extLst>
          </p:spPr>
          <p:txBody>
            <a:bodyPr/>
            <a:lstStyle/>
            <a:p>
              <a:endParaRPr lang="en-GB">
                <a:latin typeface="Arial" panose="020B0604020202020204" pitchFamily="34" charset="0"/>
              </a:endParaRPr>
            </a:p>
          </p:txBody>
        </p:sp>
      </p:grpSp>
      <p:grpSp>
        <p:nvGrpSpPr>
          <p:cNvPr id="241689" name="Group 25"/>
          <p:cNvGrpSpPr>
            <a:grpSpLocks/>
          </p:cNvGrpSpPr>
          <p:nvPr/>
        </p:nvGrpSpPr>
        <p:grpSpPr bwMode="auto">
          <a:xfrm>
            <a:off x="577850" y="2817813"/>
            <a:ext cx="1727200" cy="630237"/>
            <a:chOff x="364" y="1775"/>
            <a:chExt cx="1088" cy="397"/>
          </a:xfrm>
        </p:grpSpPr>
        <p:sp>
          <p:nvSpPr>
            <p:cNvPr id="62567" name="Line 26"/>
            <p:cNvSpPr>
              <a:spLocks noChangeShapeType="1"/>
            </p:cNvSpPr>
            <p:nvPr/>
          </p:nvSpPr>
          <p:spPr bwMode="auto">
            <a:xfrm>
              <a:off x="364" y="1963"/>
              <a:ext cx="1088" cy="1"/>
            </a:xfrm>
            <a:prstGeom prst="line">
              <a:avLst/>
            </a:prstGeom>
            <a:noFill/>
            <a:ln w="9525">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en-GB">
                <a:latin typeface="Arial" panose="020B0604020202020204" pitchFamily="34" charset="0"/>
              </a:endParaRPr>
            </a:p>
          </p:txBody>
        </p:sp>
        <p:sp>
          <p:nvSpPr>
            <p:cNvPr id="62568" name="Text Box 27"/>
            <p:cNvSpPr txBox="1">
              <a:spLocks noChangeArrowheads="1"/>
            </p:cNvSpPr>
            <p:nvPr/>
          </p:nvSpPr>
          <p:spPr bwMode="auto">
            <a:xfrm>
              <a:off x="659" y="1956"/>
              <a:ext cx="486"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200">
                  <a:solidFill>
                    <a:srgbClr val="808080"/>
                  </a:solidFill>
                  <a:latin typeface="Arial" panose="020B0604020202020204" pitchFamily="34" charset="0"/>
                </a:rPr>
                <a:t>3yrs</a:t>
              </a:r>
              <a:endParaRPr lang="en-GB" sz="2800">
                <a:solidFill>
                  <a:schemeClr val="bg1"/>
                </a:solidFill>
                <a:latin typeface="Arial" panose="020B0604020202020204" pitchFamily="34" charset="0"/>
              </a:endParaRPr>
            </a:p>
          </p:txBody>
        </p:sp>
        <p:sp>
          <p:nvSpPr>
            <p:cNvPr id="62569" name="Line 28"/>
            <p:cNvSpPr>
              <a:spLocks noChangeShapeType="1"/>
            </p:cNvSpPr>
            <p:nvPr/>
          </p:nvSpPr>
          <p:spPr bwMode="auto">
            <a:xfrm>
              <a:off x="366" y="1775"/>
              <a:ext cx="0" cy="235"/>
            </a:xfrm>
            <a:prstGeom prst="line">
              <a:avLst/>
            </a:prstGeom>
            <a:noFill/>
            <a:ln w="9525">
              <a:solidFill>
                <a:srgbClr val="808080"/>
              </a:solidFill>
              <a:round/>
              <a:headEnd/>
              <a:tailEnd/>
            </a:ln>
            <a:extLst>
              <a:ext uri="{909E8E84-426E-40DD-AFC4-6F175D3DCCD1}">
                <a14:hiddenFill xmlns:a14="http://schemas.microsoft.com/office/drawing/2010/main">
                  <a:noFill/>
                </a14:hiddenFill>
              </a:ext>
            </a:extLst>
          </p:spPr>
          <p:txBody>
            <a:bodyPr/>
            <a:lstStyle/>
            <a:p>
              <a:endParaRPr lang="en-GB">
                <a:latin typeface="Arial" panose="020B0604020202020204" pitchFamily="34" charset="0"/>
              </a:endParaRPr>
            </a:p>
          </p:txBody>
        </p:sp>
      </p:grpSp>
      <p:grpSp>
        <p:nvGrpSpPr>
          <p:cNvPr id="241693" name="Group 29"/>
          <p:cNvGrpSpPr>
            <a:grpSpLocks/>
          </p:cNvGrpSpPr>
          <p:nvPr/>
        </p:nvGrpSpPr>
        <p:grpSpPr bwMode="auto">
          <a:xfrm>
            <a:off x="830263" y="2171700"/>
            <a:ext cx="717550" cy="647700"/>
            <a:chOff x="523" y="1368"/>
            <a:chExt cx="452" cy="408"/>
          </a:xfrm>
        </p:grpSpPr>
        <p:sp>
          <p:nvSpPr>
            <p:cNvPr id="62565" name="Line 30"/>
            <p:cNvSpPr>
              <a:spLocks noChangeShapeType="1"/>
            </p:cNvSpPr>
            <p:nvPr/>
          </p:nvSpPr>
          <p:spPr bwMode="auto">
            <a:xfrm>
              <a:off x="742" y="1414"/>
              <a:ext cx="0" cy="362"/>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66" name="Text Box 31"/>
            <p:cNvSpPr txBox="1">
              <a:spLocks noChangeArrowheads="1"/>
            </p:cNvSpPr>
            <p:nvPr/>
          </p:nvSpPr>
          <p:spPr bwMode="auto">
            <a:xfrm>
              <a:off x="523" y="1368"/>
              <a:ext cx="452" cy="14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000">
                  <a:solidFill>
                    <a:srgbClr val="FF0000"/>
                  </a:solidFill>
                  <a:latin typeface="Arial" panose="020B0604020202020204" pitchFamily="34" charset="0"/>
                </a:rPr>
                <a:t>D/PoO</a:t>
              </a:r>
            </a:p>
          </p:txBody>
        </p:sp>
      </p:grpSp>
      <p:grpSp>
        <p:nvGrpSpPr>
          <p:cNvPr id="241696" name="Group 32"/>
          <p:cNvGrpSpPr>
            <a:grpSpLocks/>
          </p:cNvGrpSpPr>
          <p:nvPr/>
        </p:nvGrpSpPr>
        <p:grpSpPr bwMode="auto">
          <a:xfrm>
            <a:off x="1501775" y="2171700"/>
            <a:ext cx="704850" cy="647700"/>
            <a:chOff x="985" y="1368"/>
            <a:chExt cx="444" cy="408"/>
          </a:xfrm>
        </p:grpSpPr>
        <p:sp>
          <p:nvSpPr>
            <p:cNvPr id="62563" name="Line 33"/>
            <p:cNvSpPr>
              <a:spLocks noChangeShapeType="1"/>
            </p:cNvSpPr>
            <p:nvPr/>
          </p:nvSpPr>
          <p:spPr bwMode="auto">
            <a:xfrm>
              <a:off x="1202" y="1414"/>
              <a:ext cx="0" cy="362"/>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64" name="Text Box 34"/>
            <p:cNvSpPr txBox="1">
              <a:spLocks noChangeArrowheads="1"/>
            </p:cNvSpPr>
            <p:nvPr/>
          </p:nvSpPr>
          <p:spPr bwMode="auto">
            <a:xfrm>
              <a:off x="985" y="1368"/>
              <a:ext cx="444" cy="14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000">
                  <a:solidFill>
                    <a:srgbClr val="FF0000"/>
                  </a:solidFill>
                  <a:latin typeface="Arial" panose="020B0604020202020204" pitchFamily="34" charset="0"/>
                </a:rPr>
                <a:t>D/PoO</a:t>
              </a:r>
            </a:p>
          </p:txBody>
        </p:sp>
      </p:grpSp>
      <p:grpSp>
        <p:nvGrpSpPr>
          <p:cNvPr id="241699" name="Group 35"/>
          <p:cNvGrpSpPr>
            <a:grpSpLocks/>
          </p:cNvGrpSpPr>
          <p:nvPr/>
        </p:nvGrpSpPr>
        <p:grpSpPr bwMode="auto">
          <a:xfrm>
            <a:off x="1962150" y="2492375"/>
            <a:ext cx="692150" cy="1171575"/>
            <a:chOff x="1462" y="1979"/>
            <a:chExt cx="436" cy="738"/>
          </a:xfrm>
        </p:grpSpPr>
        <p:sp>
          <p:nvSpPr>
            <p:cNvPr id="62561" name="Line 36"/>
            <p:cNvSpPr>
              <a:spLocks noChangeShapeType="1"/>
            </p:cNvSpPr>
            <p:nvPr/>
          </p:nvSpPr>
          <p:spPr bwMode="auto">
            <a:xfrm>
              <a:off x="1683" y="1979"/>
              <a:ext cx="0" cy="531"/>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62" name="Text Box 37"/>
            <p:cNvSpPr txBox="1">
              <a:spLocks noChangeArrowheads="1"/>
            </p:cNvSpPr>
            <p:nvPr/>
          </p:nvSpPr>
          <p:spPr bwMode="auto">
            <a:xfrm>
              <a:off x="1462" y="2523"/>
              <a:ext cx="436" cy="194"/>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FF0000"/>
                  </a:solidFill>
                  <a:latin typeface="Arial" panose="020B0604020202020204" pitchFamily="34" charset="0"/>
                </a:rPr>
                <a:t>Ban</a:t>
              </a:r>
            </a:p>
          </p:txBody>
        </p:sp>
      </p:grpSp>
      <p:grpSp>
        <p:nvGrpSpPr>
          <p:cNvPr id="241702" name="Group 38"/>
          <p:cNvGrpSpPr>
            <a:grpSpLocks/>
          </p:cNvGrpSpPr>
          <p:nvPr/>
        </p:nvGrpSpPr>
        <p:grpSpPr bwMode="auto">
          <a:xfrm>
            <a:off x="3086100" y="2492375"/>
            <a:ext cx="692150" cy="1171575"/>
            <a:chOff x="2170" y="1979"/>
            <a:chExt cx="436" cy="738"/>
          </a:xfrm>
        </p:grpSpPr>
        <p:sp>
          <p:nvSpPr>
            <p:cNvPr id="62559" name="Line 39"/>
            <p:cNvSpPr>
              <a:spLocks noChangeShapeType="1"/>
            </p:cNvSpPr>
            <p:nvPr/>
          </p:nvSpPr>
          <p:spPr bwMode="auto">
            <a:xfrm>
              <a:off x="2388" y="1979"/>
              <a:ext cx="0" cy="531"/>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60" name="Text Box 40"/>
            <p:cNvSpPr txBox="1">
              <a:spLocks noChangeArrowheads="1"/>
            </p:cNvSpPr>
            <p:nvPr/>
          </p:nvSpPr>
          <p:spPr bwMode="auto">
            <a:xfrm>
              <a:off x="2170" y="2523"/>
              <a:ext cx="436" cy="194"/>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FF0000"/>
                  </a:solidFill>
                  <a:latin typeface="Arial" panose="020B0604020202020204" pitchFamily="34" charset="0"/>
                </a:rPr>
                <a:t>Ban</a:t>
              </a:r>
            </a:p>
          </p:txBody>
        </p:sp>
      </p:grpSp>
      <p:grpSp>
        <p:nvGrpSpPr>
          <p:cNvPr id="241705" name="Group 41"/>
          <p:cNvGrpSpPr>
            <a:grpSpLocks/>
          </p:cNvGrpSpPr>
          <p:nvPr/>
        </p:nvGrpSpPr>
        <p:grpSpPr bwMode="auto">
          <a:xfrm>
            <a:off x="5078413" y="2492375"/>
            <a:ext cx="692150" cy="1171575"/>
            <a:chOff x="3424" y="1979"/>
            <a:chExt cx="436" cy="738"/>
          </a:xfrm>
        </p:grpSpPr>
        <p:sp>
          <p:nvSpPr>
            <p:cNvPr id="62557" name="Line 42"/>
            <p:cNvSpPr>
              <a:spLocks noChangeShapeType="1"/>
            </p:cNvSpPr>
            <p:nvPr/>
          </p:nvSpPr>
          <p:spPr bwMode="auto">
            <a:xfrm>
              <a:off x="3634" y="1979"/>
              <a:ext cx="0" cy="531"/>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58" name="Text Box 43"/>
            <p:cNvSpPr txBox="1">
              <a:spLocks noChangeArrowheads="1"/>
            </p:cNvSpPr>
            <p:nvPr/>
          </p:nvSpPr>
          <p:spPr bwMode="auto">
            <a:xfrm>
              <a:off x="3424" y="2523"/>
              <a:ext cx="436" cy="194"/>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FF0000"/>
                  </a:solidFill>
                  <a:latin typeface="Arial" panose="020B0604020202020204" pitchFamily="34" charset="0"/>
                </a:rPr>
                <a:t>Ban</a:t>
              </a:r>
            </a:p>
          </p:txBody>
        </p:sp>
      </p:grpSp>
      <p:sp>
        <p:nvSpPr>
          <p:cNvPr id="241708" name="Text Box 44"/>
          <p:cNvSpPr txBox="1">
            <a:spLocks noChangeArrowheads="1"/>
          </p:cNvSpPr>
          <p:nvPr/>
        </p:nvSpPr>
        <p:spPr bwMode="auto">
          <a:xfrm>
            <a:off x="496888" y="5165725"/>
            <a:ext cx="1743075" cy="55245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108000"/>
              </a:lnSpc>
            </a:pPr>
            <a:r>
              <a:rPr lang="en-GB">
                <a:solidFill>
                  <a:srgbClr val="0078C7"/>
                </a:solidFill>
                <a:latin typeface="Arial" panose="020B0604020202020204" pitchFamily="34" charset="0"/>
              </a:rPr>
              <a:t>Ban can be lifted after </a:t>
            </a:r>
            <a:r>
              <a:rPr lang="en-GB" b="1">
                <a:solidFill>
                  <a:srgbClr val="0078C7"/>
                </a:solidFill>
                <a:latin typeface="Arial" panose="020B0604020202020204" pitchFamily="34" charset="0"/>
              </a:rPr>
              <a:t>3</a:t>
            </a:r>
            <a:r>
              <a:rPr lang="en-GB">
                <a:solidFill>
                  <a:srgbClr val="0078C7"/>
                </a:solidFill>
                <a:latin typeface="Arial" panose="020B0604020202020204" pitchFamily="34" charset="0"/>
              </a:rPr>
              <a:t> months</a:t>
            </a:r>
          </a:p>
        </p:txBody>
      </p:sp>
      <p:sp>
        <p:nvSpPr>
          <p:cNvPr id="241709" name="Text Box 45"/>
          <p:cNvSpPr txBox="1">
            <a:spLocks noChangeArrowheads="1"/>
          </p:cNvSpPr>
          <p:nvPr/>
        </p:nvSpPr>
        <p:spPr bwMode="auto">
          <a:xfrm>
            <a:off x="2482850" y="4175125"/>
            <a:ext cx="2089150" cy="102235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108000"/>
              </a:lnSpc>
            </a:pPr>
            <a:r>
              <a:rPr lang="en-GB">
                <a:solidFill>
                  <a:srgbClr val="FF9933"/>
                </a:solidFill>
                <a:latin typeface="Arial" panose="020B0604020202020204" pitchFamily="34" charset="0"/>
              </a:rPr>
              <a:t>Ship Banned 2</a:t>
            </a:r>
            <a:r>
              <a:rPr lang="en-GB" baseline="30000">
                <a:solidFill>
                  <a:srgbClr val="FF9933"/>
                </a:solidFill>
                <a:latin typeface="Arial" panose="020B0604020202020204" pitchFamily="34" charset="0"/>
              </a:rPr>
              <a:t>nd</a:t>
            </a:r>
            <a:r>
              <a:rPr lang="en-GB">
                <a:solidFill>
                  <a:srgbClr val="FF9933"/>
                </a:solidFill>
                <a:latin typeface="Arial" panose="020B0604020202020204" pitchFamily="34" charset="0"/>
              </a:rPr>
              <a:t> time </a:t>
            </a:r>
            <a:r>
              <a:rPr lang="en-GB">
                <a:solidFill>
                  <a:srgbClr val="FF3300"/>
                </a:solidFill>
                <a:latin typeface="Arial" panose="020B0604020202020204" pitchFamily="34" charset="0"/>
              </a:rPr>
              <a:t>when detained after 2 detentions/PoO</a:t>
            </a:r>
          </a:p>
          <a:p>
            <a:pPr>
              <a:lnSpc>
                <a:spcPct val="108000"/>
              </a:lnSpc>
            </a:pPr>
            <a:r>
              <a:rPr lang="en-GB">
                <a:solidFill>
                  <a:srgbClr val="990000"/>
                </a:solidFill>
                <a:latin typeface="Arial" panose="020B0604020202020204" pitchFamily="34" charset="0"/>
              </a:rPr>
              <a:t>in 3 years</a:t>
            </a:r>
          </a:p>
        </p:txBody>
      </p:sp>
      <p:sp>
        <p:nvSpPr>
          <p:cNvPr id="241710" name="Text Box 46"/>
          <p:cNvSpPr txBox="1">
            <a:spLocks noChangeArrowheads="1"/>
          </p:cNvSpPr>
          <p:nvPr/>
        </p:nvSpPr>
        <p:spPr bwMode="auto">
          <a:xfrm>
            <a:off x="2663825" y="5165725"/>
            <a:ext cx="1727200" cy="55245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108000"/>
              </a:lnSpc>
            </a:pPr>
            <a:r>
              <a:rPr lang="en-GB">
                <a:solidFill>
                  <a:srgbClr val="0078C7"/>
                </a:solidFill>
                <a:latin typeface="Arial" panose="020B0604020202020204" pitchFamily="34" charset="0"/>
              </a:rPr>
              <a:t>Ban can be lifted after </a:t>
            </a:r>
            <a:r>
              <a:rPr lang="en-GB" b="1">
                <a:solidFill>
                  <a:srgbClr val="0078C7"/>
                </a:solidFill>
                <a:latin typeface="Arial" panose="020B0604020202020204" pitchFamily="34" charset="0"/>
              </a:rPr>
              <a:t>12 </a:t>
            </a:r>
            <a:r>
              <a:rPr lang="en-GB">
                <a:solidFill>
                  <a:srgbClr val="0078C7"/>
                </a:solidFill>
                <a:latin typeface="Arial" panose="020B0604020202020204" pitchFamily="34" charset="0"/>
              </a:rPr>
              <a:t>months</a:t>
            </a:r>
          </a:p>
        </p:txBody>
      </p:sp>
      <p:sp>
        <p:nvSpPr>
          <p:cNvPr id="241711" name="Text Box 47"/>
          <p:cNvSpPr txBox="1">
            <a:spLocks noChangeArrowheads="1"/>
          </p:cNvSpPr>
          <p:nvPr/>
        </p:nvSpPr>
        <p:spPr bwMode="auto">
          <a:xfrm>
            <a:off x="4787900" y="4175125"/>
            <a:ext cx="1933575" cy="55245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108000"/>
              </a:lnSpc>
            </a:pPr>
            <a:r>
              <a:rPr lang="en-GB">
                <a:solidFill>
                  <a:srgbClr val="FF9933"/>
                </a:solidFill>
                <a:latin typeface="Arial" panose="020B0604020202020204" pitchFamily="34" charset="0"/>
              </a:rPr>
              <a:t>Ship Banned 3</a:t>
            </a:r>
            <a:r>
              <a:rPr lang="en-GB" baseline="30000">
                <a:solidFill>
                  <a:srgbClr val="FF9933"/>
                </a:solidFill>
                <a:latin typeface="Arial" panose="020B0604020202020204" pitchFamily="34" charset="0"/>
              </a:rPr>
              <a:t>rd</a:t>
            </a:r>
            <a:r>
              <a:rPr lang="en-GB">
                <a:solidFill>
                  <a:srgbClr val="FF9933"/>
                </a:solidFill>
                <a:latin typeface="Arial" panose="020B0604020202020204" pitchFamily="34" charset="0"/>
              </a:rPr>
              <a:t> time </a:t>
            </a:r>
            <a:r>
              <a:rPr lang="en-GB">
                <a:solidFill>
                  <a:srgbClr val="FF3300"/>
                </a:solidFill>
                <a:latin typeface="Arial" panose="020B0604020202020204" pitchFamily="34" charset="0"/>
              </a:rPr>
              <a:t>if detained</a:t>
            </a:r>
          </a:p>
        </p:txBody>
      </p:sp>
      <p:sp>
        <p:nvSpPr>
          <p:cNvPr id="241712" name="Text Box 48"/>
          <p:cNvSpPr txBox="1">
            <a:spLocks noChangeArrowheads="1"/>
          </p:cNvSpPr>
          <p:nvPr/>
        </p:nvSpPr>
        <p:spPr bwMode="auto">
          <a:xfrm>
            <a:off x="4502150" y="4822825"/>
            <a:ext cx="2517775" cy="15494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625475" indent="-179388">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108000"/>
              </a:lnSpc>
            </a:pPr>
            <a:r>
              <a:rPr lang="en-GB">
                <a:solidFill>
                  <a:srgbClr val="0078C7"/>
                </a:solidFill>
                <a:latin typeface="Arial" panose="020B0604020202020204" pitchFamily="34" charset="0"/>
              </a:rPr>
              <a:t>Ban can be lifted </a:t>
            </a:r>
            <a:br>
              <a:rPr lang="en-GB">
                <a:solidFill>
                  <a:srgbClr val="0078C7"/>
                </a:solidFill>
                <a:latin typeface="Arial" panose="020B0604020202020204" pitchFamily="34" charset="0"/>
              </a:rPr>
            </a:br>
            <a:r>
              <a:rPr lang="en-GB">
                <a:solidFill>
                  <a:srgbClr val="0078C7"/>
                </a:solidFill>
                <a:latin typeface="Arial" panose="020B0604020202020204" pitchFamily="34" charset="0"/>
              </a:rPr>
              <a:t>after </a:t>
            </a:r>
            <a:r>
              <a:rPr lang="en-GB" b="1">
                <a:solidFill>
                  <a:srgbClr val="0078C7"/>
                </a:solidFill>
                <a:latin typeface="Arial" panose="020B0604020202020204" pitchFamily="34" charset="0"/>
              </a:rPr>
              <a:t>24 </a:t>
            </a:r>
            <a:r>
              <a:rPr lang="en-GB">
                <a:solidFill>
                  <a:srgbClr val="0078C7"/>
                </a:solidFill>
                <a:latin typeface="Arial" panose="020B0604020202020204" pitchFamily="34" charset="0"/>
              </a:rPr>
              <a:t>months if: </a:t>
            </a:r>
          </a:p>
          <a:p>
            <a:pPr lvl="1" algn="l">
              <a:lnSpc>
                <a:spcPct val="138000"/>
              </a:lnSpc>
              <a:buClr>
                <a:srgbClr val="0078C7"/>
              </a:buClr>
              <a:buFont typeface="Times New Roman" pitchFamily="18" charset="0"/>
              <a:buChar char="•"/>
            </a:pPr>
            <a:r>
              <a:rPr lang="en-GB" sz="1300" b="1">
                <a:solidFill>
                  <a:srgbClr val="0078C7"/>
                </a:solidFill>
                <a:latin typeface="Arial" panose="020B0604020202020204" pitchFamily="34" charset="0"/>
              </a:rPr>
              <a:t>White Flag +</a:t>
            </a:r>
          </a:p>
          <a:p>
            <a:pPr lvl="1" algn="l">
              <a:lnSpc>
                <a:spcPct val="108000"/>
              </a:lnSpc>
              <a:buClr>
                <a:srgbClr val="0078C7"/>
              </a:buClr>
              <a:buFont typeface="Times New Roman" pitchFamily="18" charset="0"/>
              <a:buChar char="•"/>
            </a:pPr>
            <a:r>
              <a:rPr lang="en-GB" sz="1300" b="1">
                <a:solidFill>
                  <a:srgbClr val="0078C7"/>
                </a:solidFill>
                <a:latin typeface="Arial" panose="020B0604020202020204" pitchFamily="34" charset="0"/>
              </a:rPr>
              <a:t>RO PMoU Recog. +</a:t>
            </a:r>
          </a:p>
          <a:p>
            <a:pPr lvl="1" algn="l">
              <a:lnSpc>
                <a:spcPct val="108000"/>
              </a:lnSpc>
              <a:buClr>
                <a:srgbClr val="0078C7"/>
              </a:buClr>
              <a:buFont typeface="Times New Roman" pitchFamily="18" charset="0"/>
              <a:buChar char="•"/>
            </a:pPr>
            <a:r>
              <a:rPr lang="en-GB" sz="1300" b="1">
                <a:solidFill>
                  <a:srgbClr val="0078C7"/>
                </a:solidFill>
                <a:latin typeface="Arial" panose="020B0604020202020204" pitchFamily="34" charset="0"/>
              </a:rPr>
              <a:t>HP Company</a:t>
            </a:r>
          </a:p>
          <a:p>
            <a:pPr lvl="1" algn="l">
              <a:lnSpc>
                <a:spcPct val="138000"/>
              </a:lnSpc>
              <a:buClr>
                <a:srgbClr val="0078C7"/>
              </a:buClr>
            </a:pPr>
            <a:r>
              <a:rPr lang="en-GB" b="1">
                <a:solidFill>
                  <a:srgbClr val="FF3300"/>
                </a:solidFill>
                <a:latin typeface="Arial" panose="020B0604020202020204" pitchFamily="34" charset="0"/>
              </a:rPr>
              <a:t>Or</a:t>
            </a:r>
            <a:r>
              <a:rPr lang="en-GB">
                <a:solidFill>
                  <a:srgbClr val="FF3300"/>
                </a:solidFill>
                <a:latin typeface="Arial" panose="020B0604020202020204" pitchFamily="34" charset="0"/>
              </a:rPr>
              <a:t> Permanent Ban</a:t>
            </a:r>
          </a:p>
        </p:txBody>
      </p:sp>
      <p:grpSp>
        <p:nvGrpSpPr>
          <p:cNvPr id="241713" name="Group 49"/>
          <p:cNvGrpSpPr>
            <a:grpSpLocks/>
          </p:cNvGrpSpPr>
          <p:nvPr/>
        </p:nvGrpSpPr>
        <p:grpSpPr bwMode="auto">
          <a:xfrm>
            <a:off x="2014538" y="2171700"/>
            <a:ext cx="612775" cy="647700"/>
            <a:chOff x="1269" y="1368"/>
            <a:chExt cx="386" cy="408"/>
          </a:xfrm>
        </p:grpSpPr>
        <p:sp>
          <p:nvSpPr>
            <p:cNvPr id="62555" name="Line 50"/>
            <p:cNvSpPr>
              <a:spLocks noChangeShapeType="1"/>
            </p:cNvSpPr>
            <p:nvPr/>
          </p:nvSpPr>
          <p:spPr bwMode="auto">
            <a:xfrm>
              <a:off x="1457" y="1510"/>
              <a:ext cx="0" cy="266"/>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56" name="Text Box 51"/>
            <p:cNvSpPr txBox="1">
              <a:spLocks noChangeArrowheads="1"/>
            </p:cNvSpPr>
            <p:nvPr/>
          </p:nvSpPr>
          <p:spPr bwMode="auto">
            <a:xfrm>
              <a:off x="1269" y="1368"/>
              <a:ext cx="386" cy="14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000">
                  <a:solidFill>
                    <a:srgbClr val="FF0000"/>
                  </a:solidFill>
                  <a:latin typeface="Arial" panose="020B0604020202020204" pitchFamily="34" charset="0"/>
                </a:rPr>
                <a:t>D</a:t>
              </a:r>
            </a:p>
          </p:txBody>
        </p:sp>
      </p:grpSp>
      <p:grpSp>
        <p:nvGrpSpPr>
          <p:cNvPr id="241716" name="Group 52"/>
          <p:cNvGrpSpPr>
            <a:grpSpLocks/>
          </p:cNvGrpSpPr>
          <p:nvPr/>
        </p:nvGrpSpPr>
        <p:grpSpPr bwMode="auto">
          <a:xfrm>
            <a:off x="3098800" y="2171700"/>
            <a:ext cx="676275" cy="647700"/>
            <a:chOff x="1955" y="1368"/>
            <a:chExt cx="426" cy="408"/>
          </a:xfrm>
        </p:grpSpPr>
        <p:sp>
          <p:nvSpPr>
            <p:cNvPr id="62553" name="Line 53"/>
            <p:cNvSpPr>
              <a:spLocks noChangeShapeType="1"/>
            </p:cNvSpPr>
            <p:nvPr/>
          </p:nvSpPr>
          <p:spPr bwMode="auto">
            <a:xfrm>
              <a:off x="2163" y="1414"/>
              <a:ext cx="0" cy="362"/>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54" name="Text Box 54"/>
            <p:cNvSpPr txBox="1">
              <a:spLocks noChangeArrowheads="1"/>
            </p:cNvSpPr>
            <p:nvPr/>
          </p:nvSpPr>
          <p:spPr bwMode="auto">
            <a:xfrm>
              <a:off x="1955" y="1368"/>
              <a:ext cx="426" cy="14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000">
                  <a:solidFill>
                    <a:srgbClr val="FF0000"/>
                  </a:solidFill>
                  <a:latin typeface="Arial" panose="020B0604020202020204" pitchFamily="34" charset="0"/>
                </a:rPr>
                <a:t>D</a:t>
              </a:r>
            </a:p>
          </p:txBody>
        </p:sp>
      </p:grpSp>
      <p:grpSp>
        <p:nvGrpSpPr>
          <p:cNvPr id="241719" name="Group 55"/>
          <p:cNvGrpSpPr>
            <a:grpSpLocks/>
          </p:cNvGrpSpPr>
          <p:nvPr/>
        </p:nvGrpSpPr>
        <p:grpSpPr bwMode="auto">
          <a:xfrm>
            <a:off x="5284788" y="2166938"/>
            <a:ext cx="269875" cy="647700"/>
            <a:chOff x="3840" y="1661"/>
            <a:chExt cx="170" cy="408"/>
          </a:xfrm>
        </p:grpSpPr>
        <p:sp>
          <p:nvSpPr>
            <p:cNvPr id="62551" name="Line 56"/>
            <p:cNvSpPr>
              <a:spLocks noChangeShapeType="1"/>
            </p:cNvSpPr>
            <p:nvPr/>
          </p:nvSpPr>
          <p:spPr bwMode="auto">
            <a:xfrm>
              <a:off x="3920" y="1707"/>
              <a:ext cx="0" cy="362"/>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52" name="Text Box 57"/>
            <p:cNvSpPr txBox="1">
              <a:spLocks noChangeArrowheads="1"/>
            </p:cNvSpPr>
            <p:nvPr/>
          </p:nvSpPr>
          <p:spPr bwMode="auto">
            <a:xfrm>
              <a:off x="3840" y="1661"/>
              <a:ext cx="170" cy="14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000">
                  <a:solidFill>
                    <a:srgbClr val="FF0000"/>
                  </a:solidFill>
                  <a:latin typeface="Arial" panose="020B0604020202020204" pitchFamily="34" charset="0"/>
                </a:rPr>
                <a:t>D</a:t>
              </a:r>
            </a:p>
          </p:txBody>
        </p:sp>
      </p:grpSp>
      <p:sp>
        <p:nvSpPr>
          <p:cNvPr id="241722" name="Text Box 58"/>
          <p:cNvSpPr txBox="1">
            <a:spLocks noChangeArrowheads="1"/>
          </p:cNvSpPr>
          <p:nvPr/>
        </p:nvSpPr>
        <p:spPr bwMode="auto">
          <a:xfrm>
            <a:off x="322263" y="4175125"/>
            <a:ext cx="2089150" cy="102235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108000"/>
              </a:lnSpc>
            </a:pPr>
            <a:r>
              <a:rPr lang="en-GB">
                <a:solidFill>
                  <a:srgbClr val="FF9933"/>
                </a:solidFill>
                <a:latin typeface="Arial" panose="020B0604020202020204" pitchFamily="34" charset="0"/>
              </a:rPr>
              <a:t>Ship Banned 1</a:t>
            </a:r>
            <a:r>
              <a:rPr lang="en-GB" baseline="30000">
                <a:solidFill>
                  <a:srgbClr val="FF9933"/>
                </a:solidFill>
                <a:latin typeface="Arial" panose="020B0604020202020204" pitchFamily="34" charset="0"/>
              </a:rPr>
              <a:t>st</a:t>
            </a:r>
            <a:r>
              <a:rPr lang="en-GB">
                <a:solidFill>
                  <a:srgbClr val="FF9933"/>
                </a:solidFill>
                <a:latin typeface="Arial" panose="020B0604020202020204" pitchFamily="34" charset="0"/>
              </a:rPr>
              <a:t> time </a:t>
            </a:r>
            <a:r>
              <a:rPr lang="en-GB">
                <a:solidFill>
                  <a:srgbClr val="FF3300"/>
                </a:solidFill>
                <a:latin typeface="Arial" panose="020B0604020202020204" pitchFamily="34" charset="0"/>
              </a:rPr>
              <a:t>when detained after 2 detentions/PoO</a:t>
            </a:r>
            <a:br>
              <a:rPr lang="en-GB">
                <a:solidFill>
                  <a:srgbClr val="FF3300"/>
                </a:solidFill>
                <a:latin typeface="Arial" panose="020B0604020202020204" pitchFamily="34" charset="0"/>
              </a:rPr>
            </a:br>
            <a:r>
              <a:rPr lang="en-GB">
                <a:solidFill>
                  <a:srgbClr val="FF3300"/>
                </a:solidFill>
                <a:latin typeface="Arial" panose="020B0604020202020204" pitchFamily="34" charset="0"/>
              </a:rPr>
              <a:t> </a:t>
            </a:r>
            <a:r>
              <a:rPr lang="en-GB">
                <a:solidFill>
                  <a:srgbClr val="990000"/>
                </a:solidFill>
                <a:latin typeface="Arial" panose="020B0604020202020204" pitchFamily="34" charset="0"/>
              </a:rPr>
              <a:t>in 3 years</a:t>
            </a:r>
          </a:p>
        </p:txBody>
      </p:sp>
      <p:grpSp>
        <p:nvGrpSpPr>
          <p:cNvPr id="241723" name="Group 59"/>
          <p:cNvGrpSpPr>
            <a:grpSpLocks/>
          </p:cNvGrpSpPr>
          <p:nvPr/>
        </p:nvGrpSpPr>
        <p:grpSpPr bwMode="auto">
          <a:xfrm>
            <a:off x="7539038" y="2171700"/>
            <a:ext cx="269875" cy="647700"/>
            <a:chOff x="3840" y="1661"/>
            <a:chExt cx="170" cy="408"/>
          </a:xfrm>
        </p:grpSpPr>
        <p:sp>
          <p:nvSpPr>
            <p:cNvPr id="62549" name="Line 60"/>
            <p:cNvSpPr>
              <a:spLocks noChangeShapeType="1"/>
            </p:cNvSpPr>
            <p:nvPr/>
          </p:nvSpPr>
          <p:spPr bwMode="auto">
            <a:xfrm>
              <a:off x="3920" y="1707"/>
              <a:ext cx="0" cy="362"/>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50" name="Text Box 61"/>
            <p:cNvSpPr txBox="1">
              <a:spLocks noChangeArrowheads="1"/>
            </p:cNvSpPr>
            <p:nvPr/>
          </p:nvSpPr>
          <p:spPr bwMode="auto">
            <a:xfrm>
              <a:off x="3840" y="1661"/>
              <a:ext cx="170" cy="14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000">
                  <a:solidFill>
                    <a:srgbClr val="FF0000"/>
                  </a:solidFill>
                  <a:latin typeface="Arial" panose="020B0604020202020204" pitchFamily="34" charset="0"/>
                </a:rPr>
                <a:t>D</a:t>
              </a:r>
            </a:p>
          </p:txBody>
        </p:sp>
      </p:grpSp>
      <p:sp>
        <p:nvSpPr>
          <p:cNvPr id="241726" name="Line 62"/>
          <p:cNvSpPr>
            <a:spLocks noChangeShapeType="1"/>
          </p:cNvSpPr>
          <p:nvPr/>
        </p:nvSpPr>
        <p:spPr bwMode="auto">
          <a:xfrm>
            <a:off x="7666038" y="2781300"/>
            <a:ext cx="0" cy="554038"/>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241727" name="Text Box 63"/>
          <p:cNvSpPr txBox="1">
            <a:spLocks noChangeArrowheads="1"/>
          </p:cNvSpPr>
          <p:nvPr/>
        </p:nvSpPr>
        <p:spPr bwMode="auto">
          <a:xfrm>
            <a:off x="6869113" y="3355975"/>
            <a:ext cx="1609725" cy="3079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600">
                <a:solidFill>
                  <a:srgbClr val="FF0000"/>
                </a:solidFill>
                <a:latin typeface="Arial" panose="020B0604020202020204" pitchFamily="34" charset="0"/>
              </a:rPr>
              <a:t>Permanent Ban</a:t>
            </a:r>
          </a:p>
        </p:txBody>
      </p:sp>
      <p:sp>
        <p:nvSpPr>
          <p:cNvPr id="241728" name="Text Box 64"/>
          <p:cNvSpPr txBox="1">
            <a:spLocks noChangeArrowheads="1"/>
          </p:cNvSpPr>
          <p:nvPr/>
        </p:nvSpPr>
        <p:spPr bwMode="auto">
          <a:xfrm>
            <a:off x="6834188" y="4175125"/>
            <a:ext cx="1933575" cy="55245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108000"/>
              </a:lnSpc>
            </a:pPr>
            <a:r>
              <a:rPr lang="en-GB">
                <a:solidFill>
                  <a:srgbClr val="FF9933"/>
                </a:solidFill>
                <a:latin typeface="Arial" panose="020B0604020202020204" pitchFamily="34" charset="0"/>
              </a:rPr>
              <a:t>Permanent Banned </a:t>
            </a:r>
            <a:br>
              <a:rPr lang="en-GB">
                <a:solidFill>
                  <a:srgbClr val="FF9933"/>
                </a:solidFill>
                <a:latin typeface="Arial" panose="020B0604020202020204" pitchFamily="34" charset="0"/>
              </a:rPr>
            </a:br>
            <a:r>
              <a:rPr lang="en-GB">
                <a:solidFill>
                  <a:srgbClr val="FF3300"/>
                </a:solidFill>
                <a:latin typeface="Arial" panose="020B0604020202020204" pitchFamily="34" charset="0"/>
              </a:rPr>
              <a:t>if detained</a:t>
            </a:r>
          </a:p>
        </p:txBody>
      </p:sp>
      <p:grpSp>
        <p:nvGrpSpPr>
          <p:cNvPr id="241729" name="Group 65"/>
          <p:cNvGrpSpPr>
            <a:grpSpLocks/>
          </p:cNvGrpSpPr>
          <p:nvPr/>
        </p:nvGrpSpPr>
        <p:grpSpPr bwMode="auto">
          <a:xfrm>
            <a:off x="4395788" y="2779713"/>
            <a:ext cx="2408237" cy="79375"/>
            <a:chOff x="2769" y="1751"/>
            <a:chExt cx="1517" cy="50"/>
          </a:xfrm>
        </p:grpSpPr>
        <p:grpSp>
          <p:nvGrpSpPr>
            <p:cNvPr id="62539" name="Group 66"/>
            <p:cNvGrpSpPr>
              <a:grpSpLocks/>
            </p:cNvGrpSpPr>
            <p:nvPr/>
          </p:nvGrpSpPr>
          <p:grpSpPr bwMode="auto">
            <a:xfrm>
              <a:off x="2769" y="1776"/>
              <a:ext cx="284" cy="0"/>
              <a:chOff x="2769" y="1776"/>
              <a:chExt cx="284" cy="0"/>
            </a:xfrm>
          </p:grpSpPr>
          <p:sp>
            <p:nvSpPr>
              <p:cNvPr id="62545" name="Line 67"/>
              <p:cNvSpPr>
                <a:spLocks noChangeShapeType="1"/>
              </p:cNvSpPr>
              <p:nvPr/>
            </p:nvSpPr>
            <p:spPr bwMode="auto">
              <a:xfrm>
                <a:off x="2769" y="1776"/>
                <a:ext cx="4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46" name="Line 68"/>
              <p:cNvSpPr>
                <a:spLocks noChangeShapeType="1"/>
              </p:cNvSpPr>
              <p:nvPr/>
            </p:nvSpPr>
            <p:spPr bwMode="auto">
              <a:xfrm>
                <a:off x="2848" y="1776"/>
                <a:ext cx="4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47" name="Line 69"/>
              <p:cNvSpPr>
                <a:spLocks noChangeShapeType="1"/>
              </p:cNvSpPr>
              <p:nvPr/>
            </p:nvSpPr>
            <p:spPr bwMode="auto">
              <a:xfrm>
                <a:off x="2928" y="1776"/>
                <a:ext cx="4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48" name="Line 70"/>
              <p:cNvSpPr>
                <a:spLocks noChangeShapeType="1"/>
              </p:cNvSpPr>
              <p:nvPr/>
            </p:nvSpPr>
            <p:spPr bwMode="auto">
              <a:xfrm>
                <a:off x="3008" y="1776"/>
                <a:ext cx="4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grpSp>
        <p:grpSp>
          <p:nvGrpSpPr>
            <p:cNvPr id="62540" name="Group 71"/>
            <p:cNvGrpSpPr>
              <a:grpSpLocks/>
            </p:cNvGrpSpPr>
            <p:nvPr/>
          </p:nvGrpSpPr>
          <p:grpSpPr bwMode="auto">
            <a:xfrm>
              <a:off x="3127" y="1751"/>
              <a:ext cx="1159" cy="50"/>
              <a:chOff x="3127" y="1751"/>
              <a:chExt cx="1159" cy="50"/>
            </a:xfrm>
          </p:grpSpPr>
          <p:sp>
            <p:nvSpPr>
              <p:cNvPr id="62541" name="Line 72"/>
              <p:cNvSpPr>
                <a:spLocks noChangeShapeType="1"/>
              </p:cNvSpPr>
              <p:nvPr/>
            </p:nvSpPr>
            <p:spPr bwMode="auto">
              <a:xfrm>
                <a:off x="3470" y="1751"/>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42" name="Line 73"/>
              <p:cNvSpPr>
                <a:spLocks noChangeShapeType="1"/>
              </p:cNvSpPr>
              <p:nvPr/>
            </p:nvSpPr>
            <p:spPr bwMode="auto">
              <a:xfrm>
                <a:off x="3833" y="1751"/>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43" name="Line 74"/>
              <p:cNvSpPr>
                <a:spLocks noChangeShapeType="1"/>
              </p:cNvSpPr>
              <p:nvPr/>
            </p:nvSpPr>
            <p:spPr bwMode="auto">
              <a:xfrm>
                <a:off x="4195" y="1751"/>
                <a:ext cx="0" cy="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44" name="Line 75"/>
              <p:cNvSpPr>
                <a:spLocks noChangeShapeType="1"/>
              </p:cNvSpPr>
              <p:nvPr/>
            </p:nvSpPr>
            <p:spPr bwMode="auto">
              <a:xfrm>
                <a:off x="3127" y="1777"/>
                <a:ext cx="1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grpSp>
      </p:grpSp>
      <p:grpSp>
        <p:nvGrpSpPr>
          <p:cNvPr id="241740" name="Group 76"/>
          <p:cNvGrpSpPr>
            <a:grpSpLocks/>
          </p:cNvGrpSpPr>
          <p:nvPr/>
        </p:nvGrpSpPr>
        <p:grpSpPr bwMode="auto">
          <a:xfrm>
            <a:off x="6886575" y="2817813"/>
            <a:ext cx="1160463" cy="1587"/>
            <a:chOff x="4338" y="1775"/>
            <a:chExt cx="731" cy="1"/>
          </a:xfrm>
        </p:grpSpPr>
        <p:sp>
          <p:nvSpPr>
            <p:cNvPr id="62533" name="Line 77"/>
            <p:cNvSpPr>
              <a:spLocks noChangeShapeType="1"/>
            </p:cNvSpPr>
            <p:nvPr/>
          </p:nvSpPr>
          <p:spPr bwMode="auto">
            <a:xfrm>
              <a:off x="4673" y="1775"/>
              <a:ext cx="396"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grpSp>
          <p:nvGrpSpPr>
            <p:cNvPr id="62534" name="Group 78"/>
            <p:cNvGrpSpPr>
              <a:grpSpLocks/>
            </p:cNvGrpSpPr>
            <p:nvPr/>
          </p:nvGrpSpPr>
          <p:grpSpPr bwMode="auto">
            <a:xfrm>
              <a:off x="4338" y="1776"/>
              <a:ext cx="284" cy="0"/>
              <a:chOff x="2769" y="1776"/>
              <a:chExt cx="284" cy="0"/>
            </a:xfrm>
          </p:grpSpPr>
          <p:sp>
            <p:nvSpPr>
              <p:cNvPr id="62535" name="Line 79"/>
              <p:cNvSpPr>
                <a:spLocks noChangeShapeType="1"/>
              </p:cNvSpPr>
              <p:nvPr/>
            </p:nvSpPr>
            <p:spPr bwMode="auto">
              <a:xfrm>
                <a:off x="2769" y="1776"/>
                <a:ext cx="4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36" name="Line 80"/>
              <p:cNvSpPr>
                <a:spLocks noChangeShapeType="1"/>
              </p:cNvSpPr>
              <p:nvPr/>
            </p:nvSpPr>
            <p:spPr bwMode="auto">
              <a:xfrm>
                <a:off x="2848" y="1776"/>
                <a:ext cx="4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37" name="Line 81"/>
              <p:cNvSpPr>
                <a:spLocks noChangeShapeType="1"/>
              </p:cNvSpPr>
              <p:nvPr/>
            </p:nvSpPr>
            <p:spPr bwMode="auto">
              <a:xfrm>
                <a:off x="2928" y="1776"/>
                <a:ext cx="4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62538" name="Line 82"/>
              <p:cNvSpPr>
                <a:spLocks noChangeShapeType="1"/>
              </p:cNvSpPr>
              <p:nvPr/>
            </p:nvSpPr>
            <p:spPr bwMode="auto">
              <a:xfrm>
                <a:off x="3008" y="1776"/>
                <a:ext cx="4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grpSp>
      </p:grpSp>
      <p:grpSp>
        <p:nvGrpSpPr>
          <p:cNvPr id="241747" name="Group 83"/>
          <p:cNvGrpSpPr>
            <a:grpSpLocks/>
          </p:cNvGrpSpPr>
          <p:nvPr/>
        </p:nvGrpSpPr>
        <p:grpSpPr bwMode="auto">
          <a:xfrm>
            <a:off x="3924300" y="3716338"/>
            <a:ext cx="1008063" cy="288925"/>
            <a:chOff x="2472" y="2341"/>
            <a:chExt cx="635" cy="182"/>
          </a:xfrm>
        </p:grpSpPr>
        <p:sp>
          <p:nvSpPr>
            <p:cNvPr id="62523" name="Rectangle 84"/>
            <p:cNvSpPr>
              <a:spLocks noChangeArrowheads="1"/>
            </p:cNvSpPr>
            <p:nvPr/>
          </p:nvSpPr>
          <p:spPr bwMode="auto">
            <a:xfrm>
              <a:off x="2472" y="2341"/>
              <a:ext cx="635" cy="182"/>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nvGrpSpPr>
            <p:cNvPr id="62524" name="Group 85"/>
            <p:cNvGrpSpPr>
              <a:grpSpLocks/>
            </p:cNvGrpSpPr>
            <p:nvPr/>
          </p:nvGrpSpPr>
          <p:grpSpPr bwMode="auto">
            <a:xfrm>
              <a:off x="2541" y="2360"/>
              <a:ext cx="130" cy="136"/>
              <a:chOff x="2012" y="3493"/>
              <a:chExt cx="377" cy="395"/>
            </a:xfrm>
          </p:grpSpPr>
          <p:sp>
            <p:nvSpPr>
              <p:cNvPr id="62531" name="AutoShape 86"/>
              <p:cNvSpPr>
                <a:spLocks noChangeArrowheads="1"/>
              </p:cNvSpPr>
              <p:nvPr/>
            </p:nvSpPr>
            <p:spPr bwMode="auto">
              <a:xfrm rot="19530598" flipH="1">
                <a:off x="2012" y="3588"/>
                <a:ext cx="307" cy="236"/>
              </a:xfrm>
              <a:prstGeom prst="wave">
                <a:avLst>
                  <a:gd name="adj1" fmla="val 13005"/>
                  <a:gd name="adj2" fmla="val 0"/>
                </a:avLst>
              </a:prstGeom>
              <a:solidFill>
                <a:schemeClr val="tx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2532" name="Rectangle 87"/>
              <p:cNvSpPr>
                <a:spLocks noChangeArrowheads="1"/>
              </p:cNvSpPr>
              <p:nvPr/>
            </p:nvSpPr>
            <p:spPr bwMode="auto">
              <a:xfrm rot="-2059813">
                <a:off x="2345" y="3493"/>
                <a:ext cx="44" cy="395"/>
              </a:xfrm>
              <a:prstGeom prst="rect">
                <a:avLst/>
              </a:prstGeom>
              <a:solidFill>
                <a:schemeClr val="tx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grpSp>
          <p:nvGrpSpPr>
            <p:cNvPr id="62525" name="Group 88"/>
            <p:cNvGrpSpPr>
              <a:grpSpLocks/>
            </p:cNvGrpSpPr>
            <p:nvPr/>
          </p:nvGrpSpPr>
          <p:grpSpPr bwMode="auto">
            <a:xfrm>
              <a:off x="2716" y="2359"/>
              <a:ext cx="130" cy="136"/>
              <a:chOff x="2012" y="3493"/>
              <a:chExt cx="377" cy="395"/>
            </a:xfrm>
          </p:grpSpPr>
          <p:sp>
            <p:nvSpPr>
              <p:cNvPr id="62529" name="AutoShape 89"/>
              <p:cNvSpPr>
                <a:spLocks noChangeArrowheads="1"/>
              </p:cNvSpPr>
              <p:nvPr/>
            </p:nvSpPr>
            <p:spPr bwMode="auto">
              <a:xfrm rot="19530598" flipH="1">
                <a:off x="2012" y="3588"/>
                <a:ext cx="307" cy="236"/>
              </a:xfrm>
              <a:prstGeom prst="wave">
                <a:avLst>
                  <a:gd name="adj1" fmla="val 13005"/>
                  <a:gd name="adj2" fmla="val 0"/>
                </a:avLst>
              </a:prstGeom>
              <a:solidFill>
                <a:schemeClr val="accent2"/>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2530" name="Rectangle 90"/>
              <p:cNvSpPr>
                <a:spLocks noChangeArrowheads="1"/>
              </p:cNvSpPr>
              <p:nvPr/>
            </p:nvSpPr>
            <p:spPr bwMode="auto">
              <a:xfrm rot="-2059813">
                <a:off x="2345" y="3493"/>
                <a:ext cx="44" cy="395"/>
              </a:xfrm>
              <a:prstGeom prst="rect">
                <a:avLst/>
              </a:prstGeom>
              <a:solidFill>
                <a:schemeClr val="accent2"/>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grpSp>
          <p:nvGrpSpPr>
            <p:cNvPr id="62526" name="Group 91"/>
            <p:cNvGrpSpPr>
              <a:grpSpLocks/>
            </p:cNvGrpSpPr>
            <p:nvPr/>
          </p:nvGrpSpPr>
          <p:grpSpPr bwMode="auto">
            <a:xfrm>
              <a:off x="2892" y="2360"/>
              <a:ext cx="130" cy="136"/>
              <a:chOff x="2012" y="3493"/>
              <a:chExt cx="377" cy="395"/>
            </a:xfrm>
          </p:grpSpPr>
          <p:sp>
            <p:nvSpPr>
              <p:cNvPr id="62527" name="AutoShape 92"/>
              <p:cNvSpPr>
                <a:spLocks noChangeArrowheads="1"/>
              </p:cNvSpPr>
              <p:nvPr/>
            </p:nvSpPr>
            <p:spPr bwMode="auto">
              <a:xfrm rot="19530598" flipH="1">
                <a:off x="2012" y="3588"/>
                <a:ext cx="307" cy="236"/>
              </a:xfrm>
              <a:prstGeom prst="wave">
                <a:avLst>
                  <a:gd name="adj1" fmla="val 13005"/>
                  <a:gd name="adj2" fmla="val 0"/>
                </a:avLst>
              </a:prstGeom>
              <a:solidFill>
                <a:schemeClr val="bg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2528" name="Rectangle 93"/>
              <p:cNvSpPr>
                <a:spLocks noChangeArrowheads="1"/>
              </p:cNvSpPr>
              <p:nvPr/>
            </p:nvSpPr>
            <p:spPr bwMode="auto">
              <a:xfrm rot="-2059813">
                <a:off x="2345" y="3493"/>
                <a:ext cx="44" cy="395"/>
              </a:xfrm>
              <a:prstGeom prst="rect">
                <a:avLst/>
              </a:prstGeom>
              <a:solidFill>
                <a:schemeClr val="bg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grpSp>
      <p:grpSp>
        <p:nvGrpSpPr>
          <p:cNvPr id="241758" name="Group 94"/>
          <p:cNvGrpSpPr>
            <a:grpSpLocks/>
          </p:cNvGrpSpPr>
          <p:nvPr/>
        </p:nvGrpSpPr>
        <p:grpSpPr bwMode="auto">
          <a:xfrm>
            <a:off x="1600200" y="3716338"/>
            <a:ext cx="720725" cy="288925"/>
            <a:chOff x="1008" y="2341"/>
            <a:chExt cx="454" cy="182"/>
          </a:xfrm>
        </p:grpSpPr>
        <p:sp>
          <p:nvSpPr>
            <p:cNvPr id="62516" name="Rectangle 95"/>
            <p:cNvSpPr>
              <a:spLocks noChangeArrowheads="1"/>
            </p:cNvSpPr>
            <p:nvPr/>
          </p:nvSpPr>
          <p:spPr bwMode="auto">
            <a:xfrm>
              <a:off x="1008" y="2341"/>
              <a:ext cx="454" cy="182"/>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nvGrpSpPr>
            <p:cNvPr id="62517" name="Group 96"/>
            <p:cNvGrpSpPr>
              <a:grpSpLocks/>
            </p:cNvGrpSpPr>
            <p:nvPr/>
          </p:nvGrpSpPr>
          <p:grpSpPr bwMode="auto">
            <a:xfrm>
              <a:off x="1078" y="2360"/>
              <a:ext cx="130" cy="136"/>
              <a:chOff x="2012" y="3493"/>
              <a:chExt cx="377" cy="395"/>
            </a:xfrm>
          </p:grpSpPr>
          <p:sp>
            <p:nvSpPr>
              <p:cNvPr id="62521" name="AutoShape 97"/>
              <p:cNvSpPr>
                <a:spLocks noChangeArrowheads="1"/>
              </p:cNvSpPr>
              <p:nvPr/>
            </p:nvSpPr>
            <p:spPr bwMode="auto">
              <a:xfrm rot="19530598" flipH="1">
                <a:off x="2012" y="3588"/>
                <a:ext cx="307" cy="236"/>
              </a:xfrm>
              <a:prstGeom prst="wave">
                <a:avLst>
                  <a:gd name="adj1" fmla="val 13005"/>
                  <a:gd name="adj2" fmla="val 0"/>
                </a:avLst>
              </a:prstGeom>
              <a:solidFill>
                <a:schemeClr val="tx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2522" name="Rectangle 98"/>
              <p:cNvSpPr>
                <a:spLocks noChangeArrowheads="1"/>
              </p:cNvSpPr>
              <p:nvPr/>
            </p:nvSpPr>
            <p:spPr bwMode="auto">
              <a:xfrm rot="-2059813">
                <a:off x="2345" y="3493"/>
                <a:ext cx="44" cy="395"/>
              </a:xfrm>
              <a:prstGeom prst="rect">
                <a:avLst/>
              </a:prstGeom>
              <a:solidFill>
                <a:schemeClr val="tx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grpSp>
          <p:nvGrpSpPr>
            <p:cNvPr id="62518" name="Group 99"/>
            <p:cNvGrpSpPr>
              <a:grpSpLocks/>
            </p:cNvGrpSpPr>
            <p:nvPr/>
          </p:nvGrpSpPr>
          <p:grpSpPr bwMode="auto">
            <a:xfrm>
              <a:off x="1253" y="2359"/>
              <a:ext cx="130" cy="136"/>
              <a:chOff x="2012" y="3493"/>
              <a:chExt cx="377" cy="395"/>
            </a:xfrm>
          </p:grpSpPr>
          <p:sp>
            <p:nvSpPr>
              <p:cNvPr id="62519" name="AutoShape 100"/>
              <p:cNvSpPr>
                <a:spLocks noChangeArrowheads="1"/>
              </p:cNvSpPr>
              <p:nvPr/>
            </p:nvSpPr>
            <p:spPr bwMode="auto">
              <a:xfrm rot="19530598" flipH="1">
                <a:off x="2012" y="3588"/>
                <a:ext cx="307" cy="236"/>
              </a:xfrm>
              <a:prstGeom prst="wave">
                <a:avLst>
                  <a:gd name="adj1" fmla="val 13005"/>
                  <a:gd name="adj2" fmla="val 0"/>
                </a:avLst>
              </a:prstGeom>
              <a:solidFill>
                <a:schemeClr val="accent2"/>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2520" name="Rectangle 101"/>
              <p:cNvSpPr>
                <a:spLocks noChangeArrowheads="1"/>
              </p:cNvSpPr>
              <p:nvPr/>
            </p:nvSpPr>
            <p:spPr bwMode="auto">
              <a:xfrm rot="-2059813">
                <a:off x="2345" y="3493"/>
                <a:ext cx="44" cy="395"/>
              </a:xfrm>
              <a:prstGeom prst="rect">
                <a:avLst/>
              </a:prstGeom>
              <a:solidFill>
                <a:schemeClr val="accent2"/>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grpSp>
      <p:grpSp>
        <p:nvGrpSpPr>
          <p:cNvPr id="241766" name="Group 102"/>
          <p:cNvGrpSpPr>
            <a:grpSpLocks/>
          </p:cNvGrpSpPr>
          <p:nvPr/>
        </p:nvGrpSpPr>
        <p:grpSpPr bwMode="auto">
          <a:xfrm>
            <a:off x="5967413" y="3644900"/>
            <a:ext cx="1230312" cy="396875"/>
            <a:chOff x="4282" y="3385"/>
            <a:chExt cx="775" cy="250"/>
          </a:xfrm>
        </p:grpSpPr>
        <p:sp>
          <p:nvSpPr>
            <p:cNvPr id="62504" name="Rectangle 103"/>
            <p:cNvSpPr>
              <a:spLocks noChangeArrowheads="1"/>
            </p:cNvSpPr>
            <p:nvPr/>
          </p:nvSpPr>
          <p:spPr bwMode="auto">
            <a:xfrm>
              <a:off x="4282" y="3385"/>
              <a:ext cx="775" cy="250"/>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nvGrpSpPr>
            <p:cNvPr id="62505" name="Group 104"/>
            <p:cNvGrpSpPr>
              <a:grpSpLocks/>
            </p:cNvGrpSpPr>
            <p:nvPr/>
          </p:nvGrpSpPr>
          <p:grpSpPr bwMode="auto">
            <a:xfrm>
              <a:off x="4616" y="3442"/>
              <a:ext cx="130" cy="136"/>
              <a:chOff x="2012" y="3493"/>
              <a:chExt cx="377" cy="395"/>
            </a:xfrm>
          </p:grpSpPr>
          <p:sp>
            <p:nvSpPr>
              <p:cNvPr id="62514" name="AutoShape 105"/>
              <p:cNvSpPr>
                <a:spLocks noChangeArrowheads="1"/>
              </p:cNvSpPr>
              <p:nvPr/>
            </p:nvSpPr>
            <p:spPr bwMode="auto">
              <a:xfrm rot="19530598" flipH="1">
                <a:off x="2012" y="3588"/>
                <a:ext cx="307" cy="236"/>
              </a:xfrm>
              <a:prstGeom prst="wave">
                <a:avLst>
                  <a:gd name="adj1" fmla="val 13005"/>
                  <a:gd name="adj2" fmla="val 0"/>
                </a:avLst>
              </a:prstGeom>
              <a:solidFill>
                <a:schemeClr val="tx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2515" name="Rectangle 106"/>
              <p:cNvSpPr>
                <a:spLocks noChangeArrowheads="1"/>
              </p:cNvSpPr>
              <p:nvPr/>
            </p:nvSpPr>
            <p:spPr bwMode="auto">
              <a:xfrm rot="-2059813">
                <a:off x="2345" y="3493"/>
                <a:ext cx="44" cy="395"/>
              </a:xfrm>
              <a:prstGeom prst="rect">
                <a:avLst/>
              </a:prstGeom>
              <a:solidFill>
                <a:schemeClr val="tx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grpSp>
          <p:nvGrpSpPr>
            <p:cNvPr id="62506" name="Group 107"/>
            <p:cNvGrpSpPr>
              <a:grpSpLocks/>
            </p:cNvGrpSpPr>
            <p:nvPr/>
          </p:nvGrpSpPr>
          <p:grpSpPr bwMode="auto">
            <a:xfrm>
              <a:off x="4791" y="3442"/>
              <a:ext cx="130" cy="136"/>
              <a:chOff x="2012" y="3493"/>
              <a:chExt cx="377" cy="395"/>
            </a:xfrm>
          </p:grpSpPr>
          <p:sp>
            <p:nvSpPr>
              <p:cNvPr id="62512" name="AutoShape 108"/>
              <p:cNvSpPr>
                <a:spLocks noChangeArrowheads="1"/>
              </p:cNvSpPr>
              <p:nvPr/>
            </p:nvSpPr>
            <p:spPr bwMode="auto">
              <a:xfrm rot="19530598" flipH="1">
                <a:off x="2012" y="3588"/>
                <a:ext cx="307" cy="236"/>
              </a:xfrm>
              <a:prstGeom prst="wave">
                <a:avLst>
                  <a:gd name="adj1" fmla="val 13005"/>
                  <a:gd name="adj2" fmla="val 0"/>
                </a:avLst>
              </a:prstGeom>
              <a:solidFill>
                <a:schemeClr val="accent2"/>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2513" name="Rectangle 109"/>
              <p:cNvSpPr>
                <a:spLocks noChangeArrowheads="1"/>
              </p:cNvSpPr>
              <p:nvPr/>
            </p:nvSpPr>
            <p:spPr bwMode="auto">
              <a:xfrm rot="-2059813">
                <a:off x="2345" y="3493"/>
                <a:ext cx="44" cy="395"/>
              </a:xfrm>
              <a:prstGeom prst="rect">
                <a:avLst/>
              </a:prstGeom>
              <a:solidFill>
                <a:schemeClr val="accent2"/>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grpSp>
          <p:nvGrpSpPr>
            <p:cNvPr id="62507" name="Group 110"/>
            <p:cNvGrpSpPr>
              <a:grpSpLocks/>
            </p:cNvGrpSpPr>
            <p:nvPr/>
          </p:nvGrpSpPr>
          <p:grpSpPr bwMode="auto">
            <a:xfrm>
              <a:off x="4343" y="3442"/>
              <a:ext cx="130" cy="136"/>
              <a:chOff x="2012" y="3493"/>
              <a:chExt cx="377" cy="395"/>
            </a:xfrm>
          </p:grpSpPr>
          <p:sp>
            <p:nvSpPr>
              <p:cNvPr id="62510" name="AutoShape 111"/>
              <p:cNvSpPr>
                <a:spLocks noChangeArrowheads="1"/>
              </p:cNvSpPr>
              <p:nvPr/>
            </p:nvSpPr>
            <p:spPr bwMode="auto">
              <a:xfrm rot="19530598" flipH="1">
                <a:off x="2012" y="3588"/>
                <a:ext cx="307" cy="236"/>
              </a:xfrm>
              <a:prstGeom prst="wave">
                <a:avLst>
                  <a:gd name="adj1" fmla="val 13005"/>
                  <a:gd name="adj2" fmla="val 0"/>
                </a:avLst>
              </a:prstGeom>
              <a:solidFill>
                <a:schemeClr val="bg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2511" name="Rectangle 112"/>
              <p:cNvSpPr>
                <a:spLocks noChangeArrowheads="1"/>
              </p:cNvSpPr>
              <p:nvPr/>
            </p:nvSpPr>
            <p:spPr bwMode="auto">
              <a:xfrm rot="-2059813">
                <a:off x="2345" y="3493"/>
                <a:ext cx="44" cy="395"/>
              </a:xfrm>
              <a:prstGeom prst="rect">
                <a:avLst/>
              </a:prstGeom>
              <a:solidFill>
                <a:schemeClr val="bg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sp>
          <p:nvSpPr>
            <p:cNvPr id="62508" name="AutoShape 113"/>
            <p:cNvSpPr>
              <a:spLocks/>
            </p:cNvSpPr>
            <p:nvPr/>
          </p:nvSpPr>
          <p:spPr bwMode="auto">
            <a:xfrm>
              <a:off x="4558" y="3408"/>
              <a:ext cx="46" cy="204"/>
            </a:xfrm>
            <a:prstGeom prst="leftBracket">
              <a:avLst>
                <a:gd name="adj" fmla="val 177781"/>
              </a:avLst>
            </a:prstGeom>
            <a:noFill/>
            <a:ln w="19050">
              <a:solidFill>
                <a:schemeClr val="tx1"/>
              </a:solidFill>
              <a:round/>
              <a:headEnd/>
              <a:tailEn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2509" name="AutoShape 114"/>
            <p:cNvSpPr>
              <a:spLocks/>
            </p:cNvSpPr>
            <p:nvPr/>
          </p:nvSpPr>
          <p:spPr bwMode="auto">
            <a:xfrm flipH="1">
              <a:off x="4978" y="3408"/>
              <a:ext cx="46" cy="204"/>
            </a:xfrm>
            <a:prstGeom prst="leftBracket">
              <a:avLst>
                <a:gd name="adj" fmla="val 177781"/>
              </a:avLst>
            </a:prstGeom>
            <a:noFill/>
            <a:ln w="19050">
              <a:solidFill>
                <a:schemeClr val="tx1"/>
              </a:solidFill>
              <a:round/>
              <a:headEnd/>
              <a:tailEn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41676"/>
                                        </p:tgtEl>
                                        <p:attrNameLst>
                                          <p:attrName>style.visibility</p:attrName>
                                        </p:attrNameLst>
                                      </p:cBhvr>
                                      <p:to>
                                        <p:strVal val="visible"/>
                                      </p:to>
                                    </p:set>
                                    <p:animEffect transition="in" filter="wipe(left)">
                                      <p:cBhvr>
                                        <p:cTn id="7" dur="500"/>
                                        <p:tgtEl>
                                          <p:spTgt spid="241676"/>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241693"/>
                                        </p:tgtEl>
                                        <p:attrNameLst>
                                          <p:attrName>style.visibility</p:attrName>
                                        </p:attrNameLst>
                                      </p:cBhvr>
                                      <p:to>
                                        <p:strVal val="visible"/>
                                      </p:to>
                                    </p:set>
                                    <p:animEffect transition="in" filter="wipe(up)">
                                      <p:cBhvr>
                                        <p:cTn id="11" dur="500"/>
                                        <p:tgtEl>
                                          <p:spTgt spid="241693"/>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241696"/>
                                        </p:tgtEl>
                                        <p:attrNameLst>
                                          <p:attrName>style.visibility</p:attrName>
                                        </p:attrNameLst>
                                      </p:cBhvr>
                                      <p:to>
                                        <p:strVal val="visible"/>
                                      </p:to>
                                    </p:set>
                                    <p:animEffect transition="in" filter="wipe(up)">
                                      <p:cBhvr>
                                        <p:cTn id="15" dur="500"/>
                                        <p:tgtEl>
                                          <p:spTgt spid="241696"/>
                                        </p:tgtEl>
                                      </p:cBhvr>
                                    </p:animEffect>
                                  </p:childTnLst>
                                </p:cTn>
                              </p:par>
                            </p:childTnLst>
                          </p:cTn>
                        </p:par>
                        <p:par>
                          <p:cTn id="16" fill="hold" nodeType="afterGroup">
                            <p:stCondLst>
                              <p:cond delay="1500"/>
                            </p:stCondLst>
                            <p:childTnLst>
                              <p:par>
                                <p:cTn id="17" presetID="22" presetClass="entr" presetSubtype="1" fill="hold" nodeType="afterEffect">
                                  <p:stCondLst>
                                    <p:cond delay="0"/>
                                  </p:stCondLst>
                                  <p:childTnLst>
                                    <p:set>
                                      <p:cBhvr>
                                        <p:cTn id="18" dur="1" fill="hold">
                                          <p:stCondLst>
                                            <p:cond delay="0"/>
                                          </p:stCondLst>
                                        </p:cTn>
                                        <p:tgtEl>
                                          <p:spTgt spid="241713"/>
                                        </p:tgtEl>
                                        <p:attrNameLst>
                                          <p:attrName>style.visibility</p:attrName>
                                        </p:attrNameLst>
                                      </p:cBhvr>
                                      <p:to>
                                        <p:strVal val="visible"/>
                                      </p:to>
                                    </p:set>
                                    <p:animEffect transition="in" filter="wipe(up)">
                                      <p:cBhvr>
                                        <p:cTn id="19" dur="500"/>
                                        <p:tgtEl>
                                          <p:spTgt spid="241713"/>
                                        </p:tgtEl>
                                      </p:cBhvr>
                                    </p:animEffect>
                                  </p:childTnLst>
                                </p:cTn>
                              </p:par>
                            </p:childTnLst>
                          </p:cTn>
                        </p:par>
                        <p:par>
                          <p:cTn id="20" fill="hold" nodeType="afterGroup">
                            <p:stCondLst>
                              <p:cond delay="2000"/>
                            </p:stCondLst>
                            <p:childTnLst>
                              <p:par>
                                <p:cTn id="21" presetID="22" presetClass="entr" presetSubtype="1" fill="hold" nodeType="afterEffect">
                                  <p:stCondLst>
                                    <p:cond delay="0"/>
                                  </p:stCondLst>
                                  <p:childTnLst>
                                    <p:set>
                                      <p:cBhvr>
                                        <p:cTn id="22" dur="1" fill="hold">
                                          <p:stCondLst>
                                            <p:cond delay="0"/>
                                          </p:stCondLst>
                                        </p:cTn>
                                        <p:tgtEl>
                                          <p:spTgt spid="241699"/>
                                        </p:tgtEl>
                                        <p:attrNameLst>
                                          <p:attrName>style.visibility</p:attrName>
                                        </p:attrNameLst>
                                      </p:cBhvr>
                                      <p:to>
                                        <p:strVal val="visible"/>
                                      </p:to>
                                    </p:set>
                                    <p:animEffect transition="in" filter="wipe(up)">
                                      <p:cBhvr>
                                        <p:cTn id="23" dur="500"/>
                                        <p:tgtEl>
                                          <p:spTgt spid="241699"/>
                                        </p:tgtEl>
                                      </p:cBhvr>
                                    </p:animEffect>
                                  </p:childTnLst>
                                </p:cTn>
                              </p:par>
                              <p:par>
                                <p:cTn id="24" presetID="10" presetClass="entr" presetSubtype="0" fill="hold" nodeType="withEffect">
                                  <p:stCondLst>
                                    <p:cond delay="0"/>
                                  </p:stCondLst>
                                  <p:childTnLst>
                                    <p:set>
                                      <p:cBhvr>
                                        <p:cTn id="25" dur="1" fill="hold">
                                          <p:stCondLst>
                                            <p:cond delay="0"/>
                                          </p:stCondLst>
                                        </p:cTn>
                                        <p:tgtEl>
                                          <p:spTgt spid="241722"/>
                                        </p:tgtEl>
                                        <p:attrNameLst>
                                          <p:attrName>style.visibility</p:attrName>
                                        </p:attrNameLst>
                                      </p:cBhvr>
                                      <p:to>
                                        <p:strVal val="visible"/>
                                      </p:to>
                                    </p:set>
                                    <p:animEffect transition="in" filter="fade">
                                      <p:cBhvr>
                                        <p:cTn id="26" dur="500"/>
                                        <p:tgtEl>
                                          <p:spTgt spid="241722"/>
                                        </p:tgtEl>
                                      </p:cBhvr>
                                    </p:animEffect>
                                  </p:childTnLst>
                                </p:cTn>
                              </p:par>
                            </p:childTnLst>
                          </p:cTn>
                        </p:par>
                        <p:par>
                          <p:cTn id="27" fill="hold" nodeType="afterGroup">
                            <p:stCondLst>
                              <p:cond delay="2500"/>
                            </p:stCondLst>
                            <p:childTnLst>
                              <p:par>
                                <p:cTn id="28" presetID="22" presetClass="entr" presetSubtype="2" fill="hold" nodeType="afterEffect">
                                  <p:stCondLst>
                                    <p:cond delay="0"/>
                                  </p:stCondLst>
                                  <p:childTnLst>
                                    <p:set>
                                      <p:cBhvr>
                                        <p:cTn id="29" dur="1" fill="hold">
                                          <p:stCondLst>
                                            <p:cond delay="0"/>
                                          </p:stCondLst>
                                        </p:cTn>
                                        <p:tgtEl>
                                          <p:spTgt spid="241689"/>
                                        </p:tgtEl>
                                        <p:attrNameLst>
                                          <p:attrName>style.visibility</p:attrName>
                                        </p:attrNameLst>
                                      </p:cBhvr>
                                      <p:to>
                                        <p:strVal val="visible"/>
                                      </p:to>
                                    </p:set>
                                    <p:animEffect transition="in" filter="wipe(right)">
                                      <p:cBhvr>
                                        <p:cTn id="30" dur="500"/>
                                        <p:tgtEl>
                                          <p:spTgt spid="241689"/>
                                        </p:tgtEl>
                                      </p:cBhvr>
                                    </p:animEffect>
                                  </p:childTnLst>
                                </p:cTn>
                              </p:par>
                            </p:childTnLst>
                          </p:cTn>
                        </p:par>
                        <p:par>
                          <p:cTn id="31" fill="hold" nodeType="afterGroup">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41674"/>
                                        </p:tgtEl>
                                        <p:attrNameLst>
                                          <p:attrName>style.visibility</p:attrName>
                                        </p:attrNameLst>
                                      </p:cBhvr>
                                      <p:to>
                                        <p:strVal val="visible"/>
                                      </p:to>
                                    </p:set>
                                    <p:animEffect transition="in" filter="wipe(left)">
                                      <p:cBhvr>
                                        <p:cTn id="34" dur="500"/>
                                        <p:tgtEl>
                                          <p:spTgt spid="24167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1708"/>
                                        </p:tgtEl>
                                        <p:attrNameLst>
                                          <p:attrName>style.visibility</p:attrName>
                                        </p:attrNameLst>
                                      </p:cBhvr>
                                      <p:to>
                                        <p:strVal val="visible"/>
                                      </p:to>
                                    </p:set>
                                    <p:animEffect transition="in" filter="fade">
                                      <p:cBhvr>
                                        <p:cTn id="37" dur="500"/>
                                        <p:tgtEl>
                                          <p:spTgt spid="24170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nodeType="clickEffect">
                                  <p:stCondLst>
                                    <p:cond delay="0"/>
                                  </p:stCondLst>
                                  <p:childTnLst>
                                    <p:set>
                                      <p:cBhvr>
                                        <p:cTn id="41" dur="1" fill="hold">
                                          <p:stCondLst>
                                            <p:cond delay="0"/>
                                          </p:stCondLst>
                                        </p:cTn>
                                        <p:tgtEl>
                                          <p:spTgt spid="241716"/>
                                        </p:tgtEl>
                                        <p:attrNameLst>
                                          <p:attrName>style.visibility</p:attrName>
                                        </p:attrNameLst>
                                      </p:cBhvr>
                                      <p:to>
                                        <p:strVal val="visible"/>
                                      </p:to>
                                    </p:set>
                                    <p:animEffect transition="in" filter="wipe(up)">
                                      <p:cBhvr>
                                        <p:cTn id="42" dur="500"/>
                                        <p:tgtEl>
                                          <p:spTgt spid="241716"/>
                                        </p:tgtEl>
                                      </p:cBhvr>
                                    </p:animEffect>
                                  </p:childTnLst>
                                </p:cTn>
                              </p:par>
                            </p:childTnLst>
                          </p:cTn>
                        </p:par>
                        <p:par>
                          <p:cTn id="43" fill="hold" nodeType="afterGroup">
                            <p:stCondLst>
                              <p:cond delay="500"/>
                            </p:stCondLst>
                            <p:childTnLst>
                              <p:par>
                                <p:cTn id="44" presetID="22" presetClass="entr" presetSubtype="1" fill="hold" nodeType="afterEffect">
                                  <p:stCondLst>
                                    <p:cond delay="0"/>
                                  </p:stCondLst>
                                  <p:childTnLst>
                                    <p:set>
                                      <p:cBhvr>
                                        <p:cTn id="45" dur="1" fill="hold">
                                          <p:stCondLst>
                                            <p:cond delay="0"/>
                                          </p:stCondLst>
                                        </p:cTn>
                                        <p:tgtEl>
                                          <p:spTgt spid="241702"/>
                                        </p:tgtEl>
                                        <p:attrNameLst>
                                          <p:attrName>style.visibility</p:attrName>
                                        </p:attrNameLst>
                                      </p:cBhvr>
                                      <p:to>
                                        <p:strVal val="visible"/>
                                      </p:to>
                                    </p:set>
                                    <p:animEffect transition="in" filter="wipe(up)">
                                      <p:cBhvr>
                                        <p:cTn id="46" dur="500"/>
                                        <p:tgtEl>
                                          <p:spTgt spid="24170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41709"/>
                                        </p:tgtEl>
                                        <p:attrNameLst>
                                          <p:attrName>style.visibility</p:attrName>
                                        </p:attrNameLst>
                                      </p:cBhvr>
                                      <p:to>
                                        <p:strVal val="visible"/>
                                      </p:to>
                                    </p:set>
                                    <p:animEffect transition="in" filter="fade">
                                      <p:cBhvr>
                                        <p:cTn id="49" dur="500"/>
                                        <p:tgtEl>
                                          <p:spTgt spid="241709"/>
                                        </p:tgtEl>
                                      </p:cBhvr>
                                    </p:animEffect>
                                  </p:childTnLst>
                                </p:cTn>
                              </p:par>
                            </p:childTnLst>
                          </p:cTn>
                        </p:par>
                        <p:par>
                          <p:cTn id="50" fill="hold" nodeType="afterGroup">
                            <p:stCondLst>
                              <p:cond delay="1000"/>
                            </p:stCondLst>
                            <p:childTnLst>
                              <p:par>
                                <p:cTn id="51" presetID="22" presetClass="entr" presetSubtype="2" fill="hold" nodeType="afterEffect">
                                  <p:stCondLst>
                                    <p:cond delay="0"/>
                                  </p:stCondLst>
                                  <p:childTnLst>
                                    <p:set>
                                      <p:cBhvr>
                                        <p:cTn id="52" dur="1" fill="hold">
                                          <p:stCondLst>
                                            <p:cond delay="0"/>
                                          </p:stCondLst>
                                        </p:cTn>
                                        <p:tgtEl>
                                          <p:spTgt spid="241684"/>
                                        </p:tgtEl>
                                        <p:attrNameLst>
                                          <p:attrName>style.visibility</p:attrName>
                                        </p:attrNameLst>
                                      </p:cBhvr>
                                      <p:to>
                                        <p:strVal val="visible"/>
                                      </p:to>
                                    </p:set>
                                    <p:animEffect transition="in" filter="wipe(right)">
                                      <p:cBhvr>
                                        <p:cTn id="53" dur="500"/>
                                        <p:tgtEl>
                                          <p:spTgt spid="241684"/>
                                        </p:tgtEl>
                                      </p:cBhvr>
                                    </p:animEffect>
                                  </p:childTnLst>
                                </p:cTn>
                              </p:par>
                            </p:childTnLst>
                          </p:cTn>
                        </p:par>
                        <p:par>
                          <p:cTn id="54" fill="hold" nodeType="afterGroup">
                            <p:stCondLst>
                              <p:cond delay="1500"/>
                            </p:stCondLst>
                            <p:childTnLst>
                              <p:par>
                                <p:cTn id="55" presetID="22" presetClass="entr" presetSubtype="8" fill="hold" grpId="0" nodeType="afterEffect">
                                  <p:stCondLst>
                                    <p:cond delay="0"/>
                                  </p:stCondLst>
                                  <p:childTnLst>
                                    <p:set>
                                      <p:cBhvr>
                                        <p:cTn id="56" dur="1" fill="hold">
                                          <p:stCondLst>
                                            <p:cond delay="0"/>
                                          </p:stCondLst>
                                        </p:cTn>
                                        <p:tgtEl>
                                          <p:spTgt spid="241673"/>
                                        </p:tgtEl>
                                        <p:attrNameLst>
                                          <p:attrName>style.visibility</p:attrName>
                                        </p:attrNameLst>
                                      </p:cBhvr>
                                      <p:to>
                                        <p:strVal val="visible"/>
                                      </p:to>
                                    </p:set>
                                    <p:animEffect transition="in" filter="wipe(left)">
                                      <p:cBhvr>
                                        <p:cTn id="57" dur="500"/>
                                        <p:tgtEl>
                                          <p:spTgt spid="24167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41710"/>
                                        </p:tgtEl>
                                        <p:attrNameLst>
                                          <p:attrName>style.visibility</p:attrName>
                                        </p:attrNameLst>
                                      </p:cBhvr>
                                      <p:to>
                                        <p:strVal val="visible"/>
                                      </p:to>
                                    </p:set>
                                    <p:animEffect transition="in" filter="fade">
                                      <p:cBhvr>
                                        <p:cTn id="60" dur="500"/>
                                        <p:tgtEl>
                                          <p:spTgt spid="241710"/>
                                        </p:tgtEl>
                                      </p:cBhvr>
                                    </p:animEffect>
                                  </p:childTnLst>
                                </p:cTn>
                              </p:par>
                            </p:childTnLst>
                          </p:cTn>
                        </p:par>
                        <p:par>
                          <p:cTn id="61" fill="hold" nodeType="afterGroup">
                            <p:stCondLst>
                              <p:cond delay="2000"/>
                            </p:stCondLst>
                            <p:childTnLst>
                              <p:par>
                                <p:cTn id="62" presetID="16" presetClass="entr" presetSubtype="42" fill="hold" grpId="0" nodeType="afterEffect">
                                  <p:stCondLst>
                                    <p:cond delay="0"/>
                                  </p:stCondLst>
                                  <p:childTnLst>
                                    <p:set>
                                      <p:cBhvr>
                                        <p:cTn id="63" dur="1" fill="hold">
                                          <p:stCondLst>
                                            <p:cond delay="0"/>
                                          </p:stCondLst>
                                        </p:cTn>
                                        <p:tgtEl>
                                          <p:spTgt spid="241669"/>
                                        </p:tgtEl>
                                        <p:attrNameLst>
                                          <p:attrName>style.visibility</p:attrName>
                                        </p:attrNameLst>
                                      </p:cBhvr>
                                      <p:to>
                                        <p:strVal val="visible"/>
                                      </p:to>
                                    </p:set>
                                    <p:animEffect transition="in" filter="barn(outHorizontal)">
                                      <p:cBhvr>
                                        <p:cTn id="64" dur="500"/>
                                        <p:tgtEl>
                                          <p:spTgt spid="241669"/>
                                        </p:tgtEl>
                                      </p:cBhvr>
                                    </p:animEffect>
                                  </p:childTnLst>
                                </p:cTn>
                              </p:par>
                            </p:childTnLst>
                          </p:cTn>
                        </p:par>
                        <p:par>
                          <p:cTn id="65" fill="hold" nodeType="afterGroup">
                            <p:stCondLst>
                              <p:cond delay="2500"/>
                            </p:stCondLst>
                            <p:childTnLst>
                              <p:par>
                                <p:cTn id="66" presetID="22" presetClass="entr" presetSubtype="8" fill="hold" grpId="0" nodeType="afterEffect">
                                  <p:stCondLst>
                                    <p:cond delay="0"/>
                                  </p:stCondLst>
                                  <p:childTnLst>
                                    <p:set>
                                      <p:cBhvr>
                                        <p:cTn id="67" dur="1" fill="hold">
                                          <p:stCondLst>
                                            <p:cond delay="0"/>
                                          </p:stCondLst>
                                        </p:cTn>
                                        <p:tgtEl>
                                          <p:spTgt spid="241668"/>
                                        </p:tgtEl>
                                        <p:attrNameLst>
                                          <p:attrName>style.visibility</p:attrName>
                                        </p:attrNameLst>
                                      </p:cBhvr>
                                      <p:to>
                                        <p:strVal val="visible"/>
                                      </p:to>
                                    </p:set>
                                    <p:animEffect transition="in" filter="wipe(left)">
                                      <p:cBhvr>
                                        <p:cTn id="68" dur="500"/>
                                        <p:tgtEl>
                                          <p:spTgt spid="241668"/>
                                        </p:tgtEl>
                                      </p:cBhvr>
                                    </p:animEffect>
                                  </p:childTnLst>
                                </p:cTn>
                              </p:par>
                              <p:par>
                                <p:cTn id="69" presetID="10" presetClass="entr" presetSubtype="0" fill="hold" nodeType="withEffect">
                                  <p:stCondLst>
                                    <p:cond delay="0"/>
                                  </p:stCondLst>
                                  <p:childTnLst>
                                    <p:set>
                                      <p:cBhvr>
                                        <p:cTn id="70" dur="1" fill="hold">
                                          <p:stCondLst>
                                            <p:cond delay="0"/>
                                          </p:stCondLst>
                                        </p:cTn>
                                        <p:tgtEl>
                                          <p:spTgt spid="241758"/>
                                        </p:tgtEl>
                                        <p:attrNameLst>
                                          <p:attrName>style.visibility</p:attrName>
                                        </p:attrNameLst>
                                      </p:cBhvr>
                                      <p:to>
                                        <p:strVal val="visible"/>
                                      </p:to>
                                    </p:set>
                                    <p:animEffect transition="in" filter="fade">
                                      <p:cBhvr>
                                        <p:cTn id="71" dur="1000"/>
                                        <p:tgtEl>
                                          <p:spTgt spid="241758"/>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22" presetClass="entr" presetSubtype="8" fill="hold" nodeType="clickEffect">
                                  <p:stCondLst>
                                    <p:cond delay="0"/>
                                  </p:stCondLst>
                                  <p:childTnLst>
                                    <p:set>
                                      <p:cBhvr>
                                        <p:cTn id="75" dur="1" fill="hold">
                                          <p:stCondLst>
                                            <p:cond delay="0"/>
                                          </p:stCondLst>
                                        </p:cTn>
                                        <p:tgtEl>
                                          <p:spTgt spid="241729"/>
                                        </p:tgtEl>
                                        <p:attrNameLst>
                                          <p:attrName>style.visibility</p:attrName>
                                        </p:attrNameLst>
                                      </p:cBhvr>
                                      <p:to>
                                        <p:strVal val="visible"/>
                                      </p:to>
                                    </p:set>
                                    <p:animEffect transition="in" filter="wipe(left)">
                                      <p:cBhvr>
                                        <p:cTn id="76" dur="500"/>
                                        <p:tgtEl>
                                          <p:spTgt spid="241729"/>
                                        </p:tgtEl>
                                      </p:cBhvr>
                                    </p:animEffect>
                                  </p:childTnLst>
                                </p:cTn>
                              </p:par>
                            </p:childTnLst>
                          </p:cTn>
                        </p:par>
                        <p:par>
                          <p:cTn id="77" fill="hold" nodeType="afterGroup">
                            <p:stCondLst>
                              <p:cond delay="500"/>
                            </p:stCondLst>
                            <p:childTnLst>
                              <p:par>
                                <p:cTn id="78" presetID="22" presetClass="entr" presetSubtype="1" fill="hold" nodeType="afterEffect">
                                  <p:stCondLst>
                                    <p:cond delay="0"/>
                                  </p:stCondLst>
                                  <p:childTnLst>
                                    <p:set>
                                      <p:cBhvr>
                                        <p:cTn id="79" dur="1" fill="hold">
                                          <p:stCondLst>
                                            <p:cond delay="0"/>
                                          </p:stCondLst>
                                        </p:cTn>
                                        <p:tgtEl>
                                          <p:spTgt spid="241719"/>
                                        </p:tgtEl>
                                        <p:attrNameLst>
                                          <p:attrName>style.visibility</p:attrName>
                                        </p:attrNameLst>
                                      </p:cBhvr>
                                      <p:to>
                                        <p:strVal val="visible"/>
                                      </p:to>
                                    </p:set>
                                    <p:animEffect transition="in" filter="wipe(up)">
                                      <p:cBhvr>
                                        <p:cTn id="80" dur="500"/>
                                        <p:tgtEl>
                                          <p:spTgt spid="241719"/>
                                        </p:tgtEl>
                                      </p:cBhvr>
                                    </p:animEffect>
                                  </p:childTnLst>
                                </p:cTn>
                              </p:par>
                            </p:childTnLst>
                          </p:cTn>
                        </p:par>
                        <p:par>
                          <p:cTn id="81" fill="hold" nodeType="afterGroup">
                            <p:stCondLst>
                              <p:cond delay="1000"/>
                            </p:stCondLst>
                            <p:childTnLst>
                              <p:par>
                                <p:cTn id="82" presetID="22" presetClass="entr" presetSubtype="1" fill="hold" nodeType="afterEffect">
                                  <p:stCondLst>
                                    <p:cond delay="0"/>
                                  </p:stCondLst>
                                  <p:childTnLst>
                                    <p:set>
                                      <p:cBhvr>
                                        <p:cTn id="83" dur="1" fill="hold">
                                          <p:stCondLst>
                                            <p:cond delay="0"/>
                                          </p:stCondLst>
                                        </p:cTn>
                                        <p:tgtEl>
                                          <p:spTgt spid="241705"/>
                                        </p:tgtEl>
                                        <p:attrNameLst>
                                          <p:attrName>style.visibility</p:attrName>
                                        </p:attrNameLst>
                                      </p:cBhvr>
                                      <p:to>
                                        <p:strVal val="visible"/>
                                      </p:to>
                                    </p:set>
                                    <p:animEffect transition="in" filter="wipe(up)">
                                      <p:cBhvr>
                                        <p:cTn id="84" dur="500"/>
                                        <p:tgtEl>
                                          <p:spTgt spid="241705"/>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41711"/>
                                        </p:tgtEl>
                                        <p:attrNameLst>
                                          <p:attrName>style.visibility</p:attrName>
                                        </p:attrNameLst>
                                      </p:cBhvr>
                                      <p:to>
                                        <p:strVal val="visible"/>
                                      </p:to>
                                    </p:set>
                                    <p:animEffect transition="in" filter="fade">
                                      <p:cBhvr>
                                        <p:cTn id="87" dur="500"/>
                                        <p:tgtEl>
                                          <p:spTgt spid="241711"/>
                                        </p:tgtEl>
                                      </p:cBhvr>
                                    </p:animEffect>
                                  </p:childTnLst>
                                </p:cTn>
                              </p:par>
                            </p:childTnLst>
                          </p:cTn>
                        </p:par>
                        <p:par>
                          <p:cTn id="88" fill="hold" nodeType="afterGroup">
                            <p:stCondLst>
                              <p:cond delay="1500"/>
                            </p:stCondLst>
                            <p:childTnLst>
                              <p:par>
                                <p:cTn id="89" presetID="22" presetClass="entr" presetSubtype="8" fill="hold" grpId="0" nodeType="afterEffect">
                                  <p:stCondLst>
                                    <p:cond delay="0"/>
                                  </p:stCondLst>
                                  <p:childTnLst>
                                    <p:set>
                                      <p:cBhvr>
                                        <p:cTn id="90" dur="1" fill="hold">
                                          <p:stCondLst>
                                            <p:cond delay="0"/>
                                          </p:stCondLst>
                                        </p:cTn>
                                        <p:tgtEl>
                                          <p:spTgt spid="241672"/>
                                        </p:tgtEl>
                                        <p:attrNameLst>
                                          <p:attrName>style.visibility</p:attrName>
                                        </p:attrNameLst>
                                      </p:cBhvr>
                                      <p:to>
                                        <p:strVal val="visible"/>
                                      </p:to>
                                    </p:set>
                                    <p:animEffect transition="in" filter="wipe(left)">
                                      <p:cBhvr>
                                        <p:cTn id="91" dur="500"/>
                                        <p:tgtEl>
                                          <p:spTgt spid="241672"/>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41712"/>
                                        </p:tgtEl>
                                        <p:attrNameLst>
                                          <p:attrName>style.visibility</p:attrName>
                                        </p:attrNameLst>
                                      </p:cBhvr>
                                      <p:to>
                                        <p:strVal val="visible"/>
                                      </p:to>
                                    </p:set>
                                    <p:animEffect transition="in" filter="fade">
                                      <p:cBhvr>
                                        <p:cTn id="94" dur="500"/>
                                        <p:tgtEl>
                                          <p:spTgt spid="241712"/>
                                        </p:tgtEl>
                                      </p:cBhvr>
                                    </p:animEffect>
                                  </p:childTnLst>
                                </p:cTn>
                              </p:par>
                            </p:childTnLst>
                          </p:cTn>
                        </p:par>
                        <p:par>
                          <p:cTn id="95" fill="hold" nodeType="afterGroup">
                            <p:stCondLst>
                              <p:cond delay="2000"/>
                            </p:stCondLst>
                            <p:childTnLst>
                              <p:par>
                                <p:cTn id="96" presetID="16" presetClass="entr" presetSubtype="42" fill="hold" grpId="0" nodeType="afterEffect">
                                  <p:stCondLst>
                                    <p:cond delay="0"/>
                                  </p:stCondLst>
                                  <p:childTnLst>
                                    <p:set>
                                      <p:cBhvr>
                                        <p:cTn id="97" dur="1" fill="hold">
                                          <p:stCondLst>
                                            <p:cond delay="0"/>
                                          </p:stCondLst>
                                        </p:cTn>
                                        <p:tgtEl>
                                          <p:spTgt spid="241670"/>
                                        </p:tgtEl>
                                        <p:attrNameLst>
                                          <p:attrName>style.visibility</p:attrName>
                                        </p:attrNameLst>
                                      </p:cBhvr>
                                      <p:to>
                                        <p:strVal val="visible"/>
                                      </p:to>
                                    </p:set>
                                    <p:animEffect transition="in" filter="barn(outHorizontal)">
                                      <p:cBhvr>
                                        <p:cTn id="98" dur="500"/>
                                        <p:tgtEl>
                                          <p:spTgt spid="241670"/>
                                        </p:tgtEl>
                                      </p:cBhvr>
                                    </p:animEffect>
                                  </p:childTnLst>
                                </p:cTn>
                              </p:par>
                            </p:childTnLst>
                          </p:cTn>
                        </p:par>
                        <p:par>
                          <p:cTn id="99" fill="hold" nodeType="afterGroup">
                            <p:stCondLst>
                              <p:cond delay="2500"/>
                            </p:stCondLst>
                            <p:childTnLst>
                              <p:par>
                                <p:cTn id="100" presetID="22" presetClass="entr" presetSubtype="8" fill="hold" grpId="0" nodeType="afterEffect">
                                  <p:stCondLst>
                                    <p:cond delay="0"/>
                                  </p:stCondLst>
                                  <p:childTnLst>
                                    <p:set>
                                      <p:cBhvr>
                                        <p:cTn id="101" dur="1" fill="hold">
                                          <p:stCondLst>
                                            <p:cond delay="0"/>
                                          </p:stCondLst>
                                        </p:cTn>
                                        <p:tgtEl>
                                          <p:spTgt spid="241667"/>
                                        </p:tgtEl>
                                        <p:attrNameLst>
                                          <p:attrName>style.visibility</p:attrName>
                                        </p:attrNameLst>
                                      </p:cBhvr>
                                      <p:to>
                                        <p:strVal val="visible"/>
                                      </p:to>
                                    </p:set>
                                    <p:animEffect transition="in" filter="wipe(left)">
                                      <p:cBhvr>
                                        <p:cTn id="102" dur="500"/>
                                        <p:tgtEl>
                                          <p:spTgt spid="241667"/>
                                        </p:tgtEl>
                                      </p:cBhvr>
                                    </p:animEffect>
                                  </p:childTnLst>
                                </p:cTn>
                              </p:par>
                              <p:par>
                                <p:cTn id="103" presetID="10" presetClass="entr" presetSubtype="0" fill="hold" nodeType="withEffect">
                                  <p:stCondLst>
                                    <p:cond delay="0"/>
                                  </p:stCondLst>
                                  <p:childTnLst>
                                    <p:set>
                                      <p:cBhvr>
                                        <p:cTn id="104" dur="1" fill="hold">
                                          <p:stCondLst>
                                            <p:cond delay="0"/>
                                          </p:stCondLst>
                                        </p:cTn>
                                        <p:tgtEl>
                                          <p:spTgt spid="241747"/>
                                        </p:tgtEl>
                                        <p:attrNameLst>
                                          <p:attrName>style.visibility</p:attrName>
                                        </p:attrNameLst>
                                      </p:cBhvr>
                                      <p:to>
                                        <p:strVal val="visible"/>
                                      </p:to>
                                    </p:set>
                                    <p:animEffect transition="in" filter="fade">
                                      <p:cBhvr>
                                        <p:cTn id="105" dur="1000"/>
                                        <p:tgtEl>
                                          <p:spTgt spid="241747"/>
                                        </p:tgtEl>
                                      </p:cBhvr>
                                    </p:animEffect>
                                  </p:childTnLst>
                                </p:cTn>
                              </p:par>
                            </p:childTnLst>
                          </p:cTn>
                        </p:par>
                      </p:childTnLst>
                    </p:cTn>
                  </p:par>
                  <p:par>
                    <p:cTn id="106" fill="hold" nodeType="clickPar">
                      <p:stCondLst>
                        <p:cond delay="indefinite"/>
                      </p:stCondLst>
                      <p:childTnLst>
                        <p:par>
                          <p:cTn id="107" fill="hold" nodeType="withGroup">
                            <p:stCondLst>
                              <p:cond delay="0"/>
                            </p:stCondLst>
                            <p:childTnLst>
                              <p:par>
                                <p:cTn id="108" presetID="22" presetClass="entr" presetSubtype="8" fill="hold" nodeType="clickEffect">
                                  <p:stCondLst>
                                    <p:cond delay="0"/>
                                  </p:stCondLst>
                                  <p:childTnLst>
                                    <p:set>
                                      <p:cBhvr>
                                        <p:cTn id="109" dur="1" fill="hold">
                                          <p:stCondLst>
                                            <p:cond delay="0"/>
                                          </p:stCondLst>
                                        </p:cTn>
                                        <p:tgtEl>
                                          <p:spTgt spid="241740"/>
                                        </p:tgtEl>
                                        <p:attrNameLst>
                                          <p:attrName>style.visibility</p:attrName>
                                        </p:attrNameLst>
                                      </p:cBhvr>
                                      <p:to>
                                        <p:strVal val="visible"/>
                                      </p:to>
                                    </p:set>
                                    <p:animEffect transition="in" filter="wipe(left)">
                                      <p:cBhvr>
                                        <p:cTn id="110" dur="500"/>
                                        <p:tgtEl>
                                          <p:spTgt spid="241740"/>
                                        </p:tgtEl>
                                      </p:cBhvr>
                                    </p:animEffect>
                                  </p:childTnLst>
                                </p:cTn>
                              </p:par>
                            </p:childTnLst>
                          </p:cTn>
                        </p:par>
                        <p:par>
                          <p:cTn id="111" fill="hold" nodeType="afterGroup">
                            <p:stCondLst>
                              <p:cond delay="500"/>
                            </p:stCondLst>
                            <p:childTnLst>
                              <p:par>
                                <p:cTn id="112" presetID="22" presetClass="entr" presetSubtype="1" fill="hold" nodeType="afterEffect">
                                  <p:stCondLst>
                                    <p:cond delay="0"/>
                                  </p:stCondLst>
                                  <p:childTnLst>
                                    <p:set>
                                      <p:cBhvr>
                                        <p:cTn id="113" dur="1" fill="hold">
                                          <p:stCondLst>
                                            <p:cond delay="0"/>
                                          </p:stCondLst>
                                        </p:cTn>
                                        <p:tgtEl>
                                          <p:spTgt spid="241723"/>
                                        </p:tgtEl>
                                        <p:attrNameLst>
                                          <p:attrName>style.visibility</p:attrName>
                                        </p:attrNameLst>
                                      </p:cBhvr>
                                      <p:to>
                                        <p:strVal val="visible"/>
                                      </p:to>
                                    </p:set>
                                    <p:animEffect transition="in" filter="wipe(up)">
                                      <p:cBhvr>
                                        <p:cTn id="114" dur="500"/>
                                        <p:tgtEl>
                                          <p:spTgt spid="241723"/>
                                        </p:tgtEl>
                                      </p:cBhvr>
                                    </p:animEffect>
                                  </p:childTnLst>
                                </p:cTn>
                              </p:par>
                            </p:childTnLst>
                          </p:cTn>
                        </p:par>
                        <p:par>
                          <p:cTn id="115" fill="hold" nodeType="afterGroup">
                            <p:stCondLst>
                              <p:cond delay="1000"/>
                            </p:stCondLst>
                            <p:childTnLst>
                              <p:par>
                                <p:cTn id="116" presetID="22" presetClass="entr" presetSubtype="1" fill="hold" grpId="0" nodeType="afterEffect">
                                  <p:stCondLst>
                                    <p:cond delay="0"/>
                                  </p:stCondLst>
                                  <p:childTnLst>
                                    <p:set>
                                      <p:cBhvr>
                                        <p:cTn id="117" dur="1" fill="hold">
                                          <p:stCondLst>
                                            <p:cond delay="0"/>
                                          </p:stCondLst>
                                        </p:cTn>
                                        <p:tgtEl>
                                          <p:spTgt spid="241726"/>
                                        </p:tgtEl>
                                        <p:attrNameLst>
                                          <p:attrName>style.visibility</p:attrName>
                                        </p:attrNameLst>
                                      </p:cBhvr>
                                      <p:to>
                                        <p:strVal val="visible"/>
                                      </p:to>
                                    </p:set>
                                    <p:animEffect transition="in" filter="wipe(up)">
                                      <p:cBhvr>
                                        <p:cTn id="118" dur="500"/>
                                        <p:tgtEl>
                                          <p:spTgt spid="241726"/>
                                        </p:tgtEl>
                                      </p:cBhvr>
                                    </p:animEffect>
                                  </p:childTnLst>
                                </p:cTn>
                              </p:par>
                            </p:childTnLst>
                          </p:cTn>
                        </p:par>
                        <p:par>
                          <p:cTn id="119" fill="hold" nodeType="afterGroup">
                            <p:stCondLst>
                              <p:cond delay="1500"/>
                            </p:stCondLst>
                            <p:childTnLst>
                              <p:par>
                                <p:cTn id="120" presetID="22" presetClass="entr" presetSubtype="8" fill="hold" nodeType="afterEffect">
                                  <p:stCondLst>
                                    <p:cond delay="0"/>
                                  </p:stCondLst>
                                  <p:childTnLst>
                                    <p:set>
                                      <p:cBhvr>
                                        <p:cTn id="121" dur="1" fill="hold">
                                          <p:stCondLst>
                                            <p:cond delay="0"/>
                                          </p:stCondLst>
                                        </p:cTn>
                                        <p:tgtEl>
                                          <p:spTgt spid="241781"/>
                                        </p:tgtEl>
                                        <p:attrNameLst>
                                          <p:attrName>style.visibility</p:attrName>
                                        </p:attrNameLst>
                                      </p:cBhvr>
                                      <p:to>
                                        <p:strVal val="visible"/>
                                      </p:to>
                                    </p:set>
                                    <p:animEffect transition="in" filter="wipe(left)">
                                      <p:cBhvr>
                                        <p:cTn id="122" dur="500"/>
                                        <p:tgtEl>
                                          <p:spTgt spid="241781"/>
                                        </p:tgtEl>
                                      </p:cBhvr>
                                    </p:animEffect>
                                  </p:childTnLst>
                                </p:cTn>
                              </p:par>
                            </p:childTnLst>
                          </p:cTn>
                        </p:par>
                        <p:par>
                          <p:cTn id="123" fill="hold" nodeType="afterGroup">
                            <p:stCondLst>
                              <p:cond delay="2000"/>
                            </p:stCondLst>
                            <p:childTnLst>
                              <p:par>
                                <p:cTn id="124" presetID="22" presetClass="entr" presetSubtype="1" fill="hold" grpId="0" nodeType="afterEffect">
                                  <p:stCondLst>
                                    <p:cond delay="0"/>
                                  </p:stCondLst>
                                  <p:childTnLst>
                                    <p:set>
                                      <p:cBhvr>
                                        <p:cTn id="125" dur="1" fill="hold">
                                          <p:stCondLst>
                                            <p:cond delay="0"/>
                                          </p:stCondLst>
                                        </p:cTn>
                                        <p:tgtEl>
                                          <p:spTgt spid="241727"/>
                                        </p:tgtEl>
                                        <p:attrNameLst>
                                          <p:attrName>style.visibility</p:attrName>
                                        </p:attrNameLst>
                                      </p:cBhvr>
                                      <p:to>
                                        <p:strVal val="visible"/>
                                      </p:to>
                                    </p:set>
                                    <p:animEffect transition="in" filter="wipe(up)">
                                      <p:cBhvr>
                                        <p:cTn id="126" dur="500"/>
                                        <p:tgtEl>
                                          <p:spTgt spid="241727"/>
                                        </p:tgtEl>
                                      </p:cBhvr>
                                    </p:animEffect>
                                  </p:childTnLst>
                                </p:cTn>
                              </p:par>
                            </p:childTnLst>
                          </p:cTn>
                        </p:par>
                        <p:par>
                          <p:cTn id="127" fill="hold" nodeType="afterGroup">
                            <p:stCondLst>
                              <p:cond delay="2500"/>
                            </p:stCondLst>
                            <p:childTnLst>
                              <p:par>
                                <p:cTn id="128" presetID="10" presetClass="entr" presetSubtype="0" fill="hold" grpId="0" nodeType="afterEffect">
                                  <p:stCondLst>
                                    <p:cond delay="0"/>
                                  </p:stCondLst>
                                  <p:childTnLst>
                                    <p:set>
                                      <p:cBhvr>
                                        <p:cTn id="129" dur="1" fill="hold">
                                          <p:stCondLst>
                                            <p:cond delay="0"/>
                                          </p:stCondLst>
                                        </p:cTn>
                                        <p:tgtEl>
                                          <p:spTgt spid="241728"/>
                                        </p:tgtEl>
                                        <p:attrNameLst>
                                          <p:attrName>style.visibility</p:attrName>
                                        </p:attrNameLst>
                                      </p:cBhvr>
                                      <p:to>
                                        <p:strVal val="visible"/>
                                      </p:to>
                                    </p:set>
                                    <p:animEffect transition="in" filter="fade">
                                      <p:cBhvr>
                                        <p:cTn id="130" dur="500"/>
                                        <p:tgtEl>
                                          <p:spTgt spid="241728"/>
                                        </p:tgtEl>
                                      </p:cBhvr>
                                    </p:animEffect>
                                  </p:childTnLst>
                                </p:cTn>
                              </p:par>
                            </p:childTnLst>
                          </p:cTn>
                        </p:par>
                        <p:par>
                          <p:cTn id="131" fill="hold" nodeType="afterGroup">
                            <p:stCondLst>
                              <p:cond delay="3000"/>
                            </p:stCondLst>
                            <p:childTnLst>
                              <p:par>
                                <p:cTn id="132" presetID="16" presetClass="entr" presetSubtype="42" fill="hold" grpId="0" nodeType="afterEffect">
                                  <p:stCondLst>
                                    <p:cond delay="0"/>
                                  </p:stCondLst>
                                  <p:childTnLst>
                                    <p:set>
                                      <p:cBhvr>
                                        <p:cTn id="133" dur="1" fill="hold">
                                          <p:stCondLst>
                                            <p:cond delay="0"/>
                                          </p:stCondLst>
                                        </p:cTn>
                                        <p:tgtEl>
                                          <p:spTgt spid="241671"/>
                                        </p:tgtEl>
                                        <p:attrNameLst>
                                          <p:attrName>style.visibility</p:attrName>
                                        </p:attrNameLst>
                                      </p:cBhvr>
                                      <p:to>
                                        <p:strVal val="visible"/>
                                      </p:to>
                                    </p:set>
                                    <p:animEffect transition="in" filter="barn(outHorizontal)">
                                      <p:cBhvr>
                                        <p:cTn id="134" dur="500"/>
                                        <p:tgtEl>
                                          <p:spTgt spid="241671"/>
                                        </p:tgtEl>
                                      </p:cBhvr>
                                    </p:animEffect>
                                  </p:childTnLst>
                                </p:cTn>
                              </p:par>
                            </p:childTnLst>
                          </p:cTn>
                        </p:par>
                        <p:par>
                          <p:cTn id="135" fill="hold" nodeType="afterGroup">
                            <p:stCondLst>
                              <p:cond delay="3500"/>
                            </p:stCondLst>
                            <p:childTnLst>
                              <p:par>
                                <p:cTn id="136" presetID="22" presetClass="entr" presetSubtype="8" fill="hold" grpId="0" nodeType="afterEffect">
                                  <p:stCondLst>
                                    <p:cond delay="0"/>
                                  </p:stCondLst>
                                  <p:childTnLst>
                                    <p:set>
                                      <p:cBhvr>
                                        <p:cTn id="137" dur="1" fill="hold">
                                          <p:stCondLst>
                                            <p:cond delay="0"/>
                                          </p:stCondLst>
                                        </p:cTn>
                                        <p:tgtEl>
                                          <p:spTgt spid="241666"/>
                                        </p:tgtEl>
                                        <p:attrNameLst>
                                          <p:attrName>style.visibility</p:attrName>
                                        </p:attrNameLst>
                                      </p:cBhvr>
                                      <p:to>
                                        <p:strVal val="visible"/>
                                      </p:to>
                                    </p:set>
                                    <p:animEffect transition="in" filter="wipe(left)">
                                      <p:cBhvr>
                                        <p:cTn id="138" dur="500"/>
                                        <p:tgtEl>
                                          <p:spTgt spid="241666"/>
                                        </p:tgtEl>
                                      </p:cBhvr>
                                    </p:animEffect>
                                  </p:childTnLst>
                                </p:cTn>
                              </p:par>
                              <p:par>
                                <p:cTn id="139" presetID="10" presetClass="entr" presetSubtype="0" fill="hold" nodeType="withEffect">
                                  <p:stCondLst>
                                    <p:cond delay="0"/>
                                  </p:stCondLst>
                                  <p:childTnLst>
                                    <p:set>
                                      <p:cBhvr>
                                        <p:cTn id="140" dur="1" fill="hold">
                                          <p:stCondLst>
                                            <p:cond delay="0"/>
                                          </p:stCondLst>
                                        </p:cTn>
                                        <p:tgtEl>
                                          <p:spTgt spid="241766"/>
                                        </p:tgtEl>
                                        <p:attrNameLst>
                                          <p:attrName>style.visibility</p:attrName>
                                        </p:attrNameLst>
                                      </p:cBhvr>
                                      <p:to>
                                        <p:strVal val="visible"/>
                                      </p:to>
                                    </p:set>
                                    <p:animEffect transition="in" filter="fade">
                                      <p:cBhvr>
                                        <p:cTn id="141" dur="1000"/>
                                        <p:tgtEl>
                                          <p:spTgt spid="2417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6" grpId="0" animBg="1"/>
      <p:bldP spid="241667" grpId="0" animBg="1"/>
      <p:bldP spid="241668" grpId="0" animBg="1"/>
      <p:bldP spid="241669" grpId="0" animBg="1"/>
      <p:bldP spid="241670" grpId="0" animBg="1"/>
      <p:bldP spid="241671" grpId="0" animBg="1"/>
      <p:bldP spid="241672" grpId="0" animBg="1"/>
      <p:bldP spid="241673" grpId="0" animBg="1"/>
      <p:bldP spid="241674" grpId="0" animBg="1"/>
      <p:bldP spid="241708" grpId="0"/>
      <p:bldP spid="241709" grpId="0"/>
      <p:bldP spid="241710" grpId="0"/>
      <p:bldP spid="241711" grpId="0"/>
      <p:bldP spid="241712" grpId="0"/>
      <p:bldP spid="241726" grpId="0" animBg="1"/>
      <p:bldP spid="241727" grpId="0"/>
      <p:bldP spid="24172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ChangeArrowheads="1"/>
          </p:cNvSpPr>
          <p:nvPr>
            <p:ph type="title"/>
          </p:nvPr>
        </p:nvSpPr>
        <p:spPr/>
        <p:txBody>
          <a:bodyPr/>
          <a:lstStyle/>
          <a:p>
            <a:r>
              <a:rPr lang="en-GB" dirty="0" smtClean="0"/>
              <a:t>Not counting for multiple detentions</a:t>
            </a:r>
          </a:p>
        </p:txBody>
      </p:sp>
      <p:sp>
        <p:nvSpPr>
          <p:cNvPr id="67586"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014925CC-4554-4259-9796-E111BD2ACC77}" type="slidenum">
              <a:rPr lang="en-GB" sz="900" smtClean="0">
                <a:solidFill>
                  <a:srgbClr val="FFFFFF"/>
                </a:solidFill>
              </a:rPr>
              <a:pPr/>
              <a:t>41</a:t>
            </a:fld>
            <a:endParaRPr lang="en-GB" sz="900" smtClean="0">
              <a:solidFill>
                <a:srgbClr val="FFFFFF"/>
              </a:solidFill>
            </a:endParaRPr>
          </a:p>
        </p:txBody>
      </p:sp>
      <p:sp>
        <p:nvSpPr>
          <p:cNvPr id="357379" name="Rectangle 3"/>
          <p:cNvSpPr>
            <a:spLocks noGrp="1" noChangeArrowheads="1"/>
          </p:cNvSpPr>
          <p:nvPr>
            <p:ph type="body" idx="4294967295"/>
          </p:nvPr>
        </p:nvSpPr>
        <p:spPr>
          <a:xfrm>
            <a:off x="736600" y="1595438"/>
            <a:ext cx="7923213" cy="4746625"/>
          </a:xfrm>
        </p:spPr>
        <p:txBody>
          <a:bodyPr/>
          <a:lstStyle/>
          <a:p>
            <a:pPr marL="457200" indent="-457200">
              <a:spcAft>
                <a:spcPct val="200000"/>
              </a:spcAft>
              <a:buFont typeface="Wingdings" panose="05000000000000000000" pitchFamily="2" charset="2"/>
              <a:buChar char="ü"/>
            </a:pPr>
            <a:r>
              <a:rPr lang="en-GB" sz="2600" dirty="0" smtClean="0"/>
              <a:t>Banning because of jump detention </a:t>
            </a:r>
          </a:p>
          <a:p>
            <a:pPr marL="457200" indent="-457200">
              <a:spcAft>
                <a:spcPct val="200000"/>
              </a:spcAft>
              <a:buFont typeface="Wingdings" panose="05000000000000000000" pitchFamily="2" charset="2"/>
              <a:buChar char="ü"/>
            </a:pPr>
            <a:r>
              <a:rPr lang="en-GB" sz="2600" dirty="0" smtClean="0"/>
              <a:t>Banning because of not reaching the agreed repair yard</a:t>
            </a:r>
            <a:br>
              <a:rPr lang="en-GB" sz="2600" dirty="0" smtClean="0"/>
            </a:br>
            <a:endParaRPr lang="en-GB" sz="1800" b="0" i="1" dirty="0" smtClean="0">
              <a:solidFill>
                <a:schemeClr val="bg1">
                  <a:lumMod val="50000"/>
                </a:schemeClr>
              </a:solidFill>
            </a:endParaRPr>
          </a:p>
        </p:txBody>
      </p:sp>
      <p:pic>
        <p:nvPicPr>
          <p:cNvPr id="35842" name="Picture 2" descr="C:\Users\katsoni\AppData\Local\Microsoft\Windows\Temporary Internet Files\Content.IE5\YA3S7Q1J\1423440_ban-gioco_thumb_big[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9600" y="4504267"/>
            <a:ext cx="2438400" cy="1524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57379">
                                            <p:txEl>
                                              <p:pRg st="0" end="0"/>
                                            </p:txEl>
                                          </p:spTgt>
                                        </p:tgtEl>
                                        <p:attrNameLst>
                                          <p:attrName>style.visibility</p:attrName>
                                        </p:attrNameLst>
                                      </p:cBhvr>
                                      <p:to>
                                        <p:strVal val="visible"/>
                                      </p:to>
                                    </p:set>
                                    <p:animEffect transition="in" filter="wipe(up)">
                                      <p:cBhvr>
                                        <p:cTn id="7" dur="500"/>
                                        <p:tgtEl>
                                          <p:spTgt spid="357379">
                                            <p:txEl>
                                              <p:pRg st="0" end="0"/>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57379">
                                            <p:txEl>
                                              <p:pRg st="1" end="1"/>
                                            </p:txEl>
                                          </p:spTgt>
                                        </p:tgtEl>
                                        <p:attrNameLst>
                                          <p:attrName>style.visibility</p:attrName>
                                        </p:attrNameLst>
                                      </p:cBhvr>
                                      <p:to>
                                        <p:strVal val="visible"/>
                                      </p:to>
                                    </p:set>
                                    <p:animEffect transition="in" filter="wipe(up)">
                                      <p:cBhvr>
                                        <p:cTn id="11" dur="500"/>
                                        <p:tgtEl>
                                          <p:spTgt spid="35737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7379"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41" name="Rectangle 11"/>
          <p:cNvSpPr>
            <a:spLocks noGrp="1" noChangeArrowheads="1"/>
          </p:cNvSpPr>
          <p:nvPr>
            <p:ph type="title"/>
          </p:nvPr>
        </p:nvSpPr>
        <p:spPr/>
        <p:txBody>
          <a:bodyPr/>
          <a:lstStyle/>
          <a:p>
            <a:r>
              <a:rPr lang="en-GB" smtClean="0"/>
              <a:t>Appeal against Detention or Ban</a:t>
            </a:r>
          </a:p>
        </p:txBody>
      </p:sp>
      <p:sp>
        <p:nvSpPr>
          <p:cNvPr id="69634"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8DD1E9E0-E90F-4449-8E0F-751DFE54D308}" type="slidenum">
              <a:rPr lang="en-GB" sz="900" smtClean="0">
                <a:solidFill>
                  <a:srgbClr val="FFFFFF"/>
                </a:solidFill>
                <a:latin typeface="Arial" panose="020B0604020202020204" pitchFamily="34" charset="0"/>
              </a:rPr>
              <a:pPr/>
              <a:t>42</a:t>
            </a:fld>
            <a:endParaRPr lang="en-GB" sz="900" smtClean="0">
              <a:solidFill>
                <a:srgbClr val="FFFFFF"/>
              </a:solidFill>
              <a:latin typeface="Arial" panose="020B0604020202020204" pitchFamily="34" charset="0"/>
            </a:endParaRPr>
          </a:p>
        </p:txBody>
      </p:sp>
      <p:grpSp>
        <p:nvGrpSpPr>
          <p:cNvPr id="322644" name="Group 84"/>
          <p:cNvGrpSpPr>
            <a:grpSpLocks/>
          </p:cNvGrpSpPr>
          <p:nvPr/>
        </p:nvGrpSpPr>
        <p:grpSpPr bwMode="auto">
          <a:xfrm>
            <a:off x="2019300" y="2066925"/>
            <a:ext cx="5915025" cy="3028950"/>
            <a:chOff x="1260" y="1302"/>
            <a:chExt cx="3726" cy="1338"/>
          </a:xfrm>
        </p:grpSpPr>
        <p:grpSp>
          <p:nvGrpSpPr>
            <p:cNvPr id="69708" name="Group 2"/>
            <p:cNvGrpSpPr>
              <a:grpSpLocks/>
            </p:cNvGrpSpPr>
            <p:nvPr/>
          </p:nvGrpSpPr>
          <p:grpSpPr bwMode="auto">
            <a:xfrm>
              <a:off x="1340" y="1314"/>
              <a:ext cx="3566" cy="1285"/>
              <a:chOff x="1267" y="649"/>
              <a:chExt cx="3566" cy="3470"/>
            </a:xfrm>
          </p:grpSpPr>
          <p:sp>
            <p:nvSpPr>
              <p:cNvPr id="69711" name="Rectangle 3"/>
              <p:cNvSpPr>
                <a:spLocks noChangeArrowheads="1"/>
              </p:cNvSpPr>
              <p:nvPr/>
            </p:nvSpPr>
            <p:spPr bwMode="auto">
              <a:xfrm>
                <a:off x="1267" y="649"/>
                <a:ext cx="2209" cy="3470"/>
              </a:xfrm>
              <a:prstGeom prst="rect">
                <a:avLst/>
              </a:prstGeom>
              <a:gradFill rotWithShape="1">
                <a:gsLst>
                  <a:gs pos="0">
                    <a:srgbClr val="5D93FF">
                      <a:alpha val="0"/>
                    </a:srgbClr>
                  </a:gs>
                  <a:gs pos="100000">
                    <a:srgbClr val="ACC8FF"/>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9712" name="Rectangle 4"/>
              <p:cNvSpPr>
                <a:spLocks noChangeArrowheads="1"/>
              </p:cNvSpPr>
              <p:nvPr/>
            </p:nvSpPr>
            <p:spPr bwMode="auto">
              <a:xfrm flipH="1">
                <a:off x="3470" y="649"/>
                <a:ext cx="1363" cy="3470"/>
              </a:xfrm>
              <a:prstGeom prst="rect">
                <a:avLst/>
              </a:prstGeom>
              <a:gradFill rotWithShape="1">
                <a:gsLst>
                  <a:gs pos="0">
                    <a:srgbClr val="663300">
                      <a:alpha val="0"/>
                    </a:srgbClr>
                  </a:gs>
                  <a:gs pos="100000">
                    <a:srgbClr val="B1977D"/>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sp>
          <p:nvSpPr>
            <p:cNvPr id="322642" name="Rectangle 82"/>
            <p:cNvSpPr>
              <a:spLocks noChangeArrowheads="1"/>
            </p:cNvSpPr>
            <p:nvPr/>
          </p:nvSpPr>
          <p:spPr bwMode="auto">
            <a:xfrm>
              <a:off x="1260" y="2346"/>
              <a:ext cx="3726" cy="294"/>
            </a:xfrm>
            <a:prstGeom prst="rect">
              <a:avLst/>
            </a:prstGeom>
            <a:gradFill rotWithShape="1">
              <a:gsLst>
                <a:gs pos="0">
                  <a:schemeClr val="bg1">
                    <a:gamma/>
                    <a:shade val="46275"/>
                    <a:invGamma/>
                    <a:alpha val="0"/>
                  </a:schemeClr>
                </a:gs>
                <a:gs pos="100000">
                  <a:schemeClr val="bg1"/>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IE">
                <a:latin typeface="Arial" panose="020B0604020202020204" pitchFamily="34" charset="0"/>
              </a:endParaRPr>
            </a:p>
          </p:txBody>
        </p:sp>
        <p:sp>
          <p:nvSpPr>
            <p:cNvPr id="322643" name="Rectangle 83"/>
            <p:cNvSpPr>
              <a:spLocks noChangeArrowheads="1"/>
            </p:cNvSpPr>
            <p:nvPr/>
          </p:nvSpPr>
          <p:spPr bwMode="auto">
            <a:xfrm rot="10800000">
              <a:off x="1260" y="1302"/>
              <a:ext cx="3726" cy="294"/>
            </a:xfrm>
            <a:prstGeom prst="rect">
              <a:avLst/>
            </a:prstGeom>
            <a:gradFill rotWithShape="1">
              <a:gsLst>
                <a:gs pos="0">
                  <a:schemeClr val="bg1">
                    <a:gamma/>
                    <a:shade val="46275"/>
                    <a:invGamma/>
                    <a:alpha val="0"/>
                  </a:schemeClr>
                </a:gs>
                <a:gs pos="100000">
                  <a:schemeClr val="bg1"/>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IE">
                <a:latin typeface="Arial" panose="020B0604020202020204" pitchFamily="34" charset="0"/>
              </a:endParaRPr>
            </a:p>
          </p:txBody>
        </p:sp>
      </p:grpSp>
      <p:grpSp>
        <p:nvGrpSpPr>
          <p:cNvPr id="322702" name="Group 142"/>
          <p:cNvGrpSpPr>
            <a:grpSpLocks/>
          </p:cNvGrpSpPr>
          <p:nvPr/>
        </p:nvGrpSpPr>
        <p:grpSpPr bwMode="auto">
          <a:xfrm>
            <a:off x="6283325" y="3627438"/>
            <a:ext cx="2490788" cy="1287462"/>
            <a:chOff x="3958" y="2285"/>
            <a:chExt cx="1569" cy="811"/>
          </a:xfrm>
        </p:grpSpPr>
        <p:sp>
          <p:nvSpPr>
            <p:cNvPr id="69702" name="Oval 10"/>
            <p:cNvSpPr>
              <a:spLocks noChangeArrowheads="1"/>
            </p:cNvSpPr>
            <p:nvPr/>
          </p:nvSpPr>
          <p:spPr bwMode="auto">
            <a:xfrm>
              <a:off x="3958" y="2285"/>
              <a:ext cx="1164" cy="811"/>
            </a:xfrm>
            <a:prstGeom prst="ellipse">
              <a:avLst/>
            </a:prstGeom>
            <a:solidFill>
              <a:schemeClr val="bg1"/>
            </a:solidFill>
            <a:ln>
              <a:noFill/>
            </a:ln>
            <a:effectLst>
              <a:outerShdw dist="35921" dir="2700000" algn="ctr" rotWithShape="0">
                <a:schemeClr val="bg2"/>
              </a:outerShdw>
            </a:effectLst>
            <a:extLst>
              <a:ext uri="{91240B29-F687-4F45-9708-019B960494DF}">
                <a14:hiddenLine xmlns:a14="http://schemas.microsoft.com/office/drawing/2010/main" w="9525" algn="ctr">
                  <a:solidFill>
                    <a:srgbClr val="3366CC"/>
                  </a:solidFill>
                  <a:round/>
                  <a:headEnd/>
                  <a:tailEnd/>
                </a14:hiddenLine>
              </a:ext>
            </a:extLst>
          </p:spPr>
          <p:txBody>
            <a:bodyPr wrap="none" anchor="ctr"/>
            <a:lstStyle/>
            <a:p>
              <a:endParaRPr lang="en-IE">
                <a:latin typeface="Arial" panose="020B0604020202020204" pitchFamily="34" charset="0"/>
              </a:endParaRPr>
            </a:p>
          </p:txBody>
        </p:sp>
        <p:grpSp>
          <p:nvGrpSpPr>
            <p:cNvPr id="69703" name="Group 108"/>
            <p:cNvGrpSpPr>
              <a:grpSpLocks/>
            </p:cNvGrpSpPr>
            <p:nvPr/>
          </p:nvGrpSpPr>
          <p:grpSpPr bwMode="auto">
            <a:xfrm>
              <a:off x="4450" y="2589"/>
              <a:ext cx="1077" cy="366"/>
              <a:chOff x="4535" y="2264"/>
              <a:chExt cx="1077" cy="366"/>
            </a:xfrm>
          </p:grpSpPr>
          <p:pic>
            <p:nvPicPr>
              <p:cNvPr id="69706" name="Picture 50"/>
              <p:cNvPicPr>
                <a:picLocks noChangeAspect="1" noChangeArrowheads="1"/>
              </p:cNvPicPr>
              <p:nvPr/>
            </p:nvPicPr>
            <p:blipFill>
              <a:blip r:embed="rId2" cstate="print">
                <a:extLst>
                  <a:ext uri="{28A0092B-C50C-407E-A947-70E740481C1C}">
                    <a14:useLocalDpi xmlns:a14="http://schemas.microsoft.com/office/drawing/2010/main" val="0"/>
                  </a:ext>
                </a:extLst>
              </a:blip>
              <a:srcRect l="64087" t="14665" r="13101" b="5310"/>
              <a:stretch>
                <a:fillRect/>
              </a:stretch>
            </p:blipFill>
            <p:spPr bwMode="auto">
              <a:xfrm>
                <a:off x="4535" y="2264"/>
                <a:ext cx="223" cy="314"/>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69707" name="Text Box 52"/>
              <p:cNvSpPr txBox="1">
                <a:spLocks noChangeArrowheads="1"/>
              </p:cNvSpPr>
              <p:nvPr/>
            </p:nvSpPr>
            <p:spPr bwMode="auto">
              <a:xfrm>
                <a:off x="4742" y="2321"/>
                <a:ext cx="870" cy="309"/>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lnSpc>
                    <a:spcPct val="108000"/>
                  </a:lnSpc>
                  <a:spcAft>
                    <a:spcPct val="25000"/>
                  </a:spcAft>
                </a:pPr>
                <a:r>
                  <a:rPr lang="en-GB" sz="1200">
                    <a:latin typeface="Arial" panose="020B0604020202020204" pitchFamily="34" charset="0"/>
                  </a:rPr>
                  <a:t>National</a:t>
                </a:r>
                <a:br>
                  <a:rPr lang="en-GB" sz="1200">
                    <a:latin typeface="Arial" panose="020B0604020202020204" pitchFamily="34" charset="0"/>
                  </a:rPr>
                </a:br>
                <a:r>
                  <a:rPr lang="en-GB" sz="1200">
                    <a:latin typeface="Arial" panose="020B0604020202020204" pitchFamily="34" charset="0"/>
                  </a:rPr>
                  <a:t>Law</a:t>
                </a:r>
              </a:p>
            </p:txBody>
          </p:sp>
        </p:grpSp>
        <p:pic>
          <p:nvPicPr>
            <p:cNvPr id="69704" name="Picture 30" descr="MCj0434879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3" y="2538"/>
              <a:ext cx="412"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705" name="Text Box 95"/>
            <p:cNvSpPr txBox="1">
              <a:spLocks noChangeArrowheads="1"/>
            </p:cNvSpPr>
            <p:nvPr/>
          </p:nvSpPr>
          <p:spPr bwMode="auto">
            <a:xfrm>
              <a:off x="3998" y="2346"/>
              <a:ext cx="1084" cy="224"/>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108000"/>
                </a:lnSpc>
              </a:pPr>
              <a:r>
                <a:rPr lang="en-GB" sz="1600">
                  <a:latin typeface="Arial" panose="020B0604020202020204" pitchFamily="34" charset="0"/>
                </a:rPr>
                <a:t>Port State</a:t>
              </a:r>
            </a:p>
          </p:txBody>
        </p:sp>
      </p:grpSp>
      <p:grpSp>
        <p:nvGrpSpPr>
          <p:cNvPr id="322714" name="Group 154"/>
          <p:cNvGrpSpPr>
            <a:grpSpLocks/>
          </p:cNvGrpSpPr>
          <p:nvPr/>
        </p:nvGrpSpPr>
        <p:grpSpPr bwMode="auto">
          <a:xfrm>
            <a:off x="5218113" y="3176588"/>
            <a:ext cx="2273300" cy="584200"/>
            <a:chOff x="3287" y="2001"/>
            <a:chExt cx="1432" cy="368"/>
          </a:xfrm>
        </p:grpSpPr>
        <p:grpSp>
          <p:nvGrpSpPr>
            <p:cNvPr id="69698" name="Group 122"/>
            <p:cNvGrpSpPr>
              <a:grpSpLocks/>
            </p:cNvGrpSpPr>
            <p:nvPr/>
          </p:nvGrpSpPr>
          <p:grpSpPr bwMode="auto">
            <a:xfrm>
              <a:off x="3287" y="2022"/>
              <a:ext cx="1432" cy="347"/>
              <a:chOff x="3277" y="2027"/>
              <a:chExt cx="1432" cy="347"/>
            </a:xfrm>
          </p:grpSpPr>
          <p:sp>
            <p:nvSpPr>
              <p:cNvPr id="69700" name="AutoShape 118"/>
              <p:cNvSpPr>
                <a:spLocks noChangeArrowheads="1"/>
              </p:cNvSpPr>
              <p:nvPr/>
            </p:nvSpPr>
            <p:spPr bwMode="auto">
              <a:xfrm rot="5400000">
                <a:off x="4366" y="2032"/>
                <a:ext cx="347" cy="338"/>
              </a:xfrm>
              <a:prstGeom prst="rightArrow">
                <a:avLst>
                  <a:gd name="adj1" fmla="val 40833"/>
                  <a:gd name="adj2" fmla="val 40200"/>
                </a:avLst>
              </a:prstGeom>
              <a:gradFill rotWithShape="1">
                <a:gsLst>
                  <a:gs pos="0">
                    <a:srgbClr val="3366CC"/>
                  </a:gs>
                  <a:gs pos="100000">
                    <a:srgbClr val="3366CC"/>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9701" name="Rectangle 119"/>
              <p:cNvSpPr>
                <a:spLocks noChangeArrowheads="1"/>
              </p:cNvSpPr>
              <p:nvPr/>
            </p:nvSpPr>
            <p:spPr bwMode="auto">
              <a:xfrm>
                <a:off x="3277" y="2027"/>
                <a:ext cx="1206" cy="147"/>
              </a:xfrm>
              <a:prstGeom prst="rect">
                <a:avLst/>
              </a:prstGeom>
              <a:gradFill rotWithShape="1">
                <a:gsLst>
                  <a:gs pos="0">
                    <a:srgbClr val="AFC3EB"/>
                  </a:gs>
                  <a:gs pos="100000">
                    <a:srgbClr val="3366CC"/>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sp>
          <p:nvSpPr>
            <p:cNvPr id="69699" name="Text Box 151"/>
            <p:cNvSpPr txBox="1">
              <a:spLocks noChangeArrowheads="1"/>
            </p:cNvSpPr>
            <p:nvPr/>
          </p:nvSpPr>
          <p:spPr bwMode="auto">
            <a:xfrm>
              <a:off x="4243" y="2001"/>
              <a:ext cx="428" cy="14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000">
                  <a:solidFill>
                    <a:schemeClr val="bg1"/>
                  </a:solidFill>
                  <a:latin typeface="Arial" panose="020B0604020202020204" pitchFamily="34" charset="0"/>
                </a:rPr>
                <a:t>APPEAL</a:t>
              </a:r>
            </a:p>
          </p:txBody>
        </p:sp>
      </p:grpSp>
      <p:grpSp>
        <p:nvGrpSpPr>
          <p:cNvPr id="322713" name="Group 153"/>
          <p:cNvGrpSpPr>
            <a:grpSpLocks/>
          </p:cNvGrpSpPr>
          <p:nvPr/>
        </p:nvGrpSpPr>
        <p:grpSpPr bwMode="auto">
          <a:xfrm>
            <a:off x="1389063" y="2986088"/>
            <a:ext cx="1885950" cy="668337"/>
            <a:chOff x="875" y="1881"/>
            <a:chExt cx="1188" cy="421"/>
          </a:xfrm>
        </p:grpSpPr>
        <p:grpSp>
          <p:nvGrpSpPr>
            <p:cNvPr id="69694" name="Group 147"/>
            <p:cNvGrpSpPr>
              <a:grpSpLocks/>
            </p:cNvGrpSpPr>
            <p:nvPr/>
          </p:nvGrpSpPr>
          <p:grpSpPr bwMode="auto">
            <a:xfrm>
              <a:off x="875" y="1903"/>
              <a:ext cx="1188" cy="399"/>
              <a:chOff x="875" y="1903"/>
              <a:chExt cx="1188" cy="399"/>
            </a:xfrm>
          </p:grpSpPr>
          <p:sp>
            <p:nvSpPr>
              <p:cNvPr id="69696" name="Rectangle 126"/>
              <p:cNvSpPr>
                <a:spLocks noChangeArrowheads="1"/>
              </p:cNvSpPr>
              <p:nvPr/>
            </p:nvSpPr>
            <p:spPr bwMode="auto">
              <a:xfrm flipH="1">
                <a:off x="1077" y="1903"/>
                <a:ext cx="986" cy="147"/>
              </a:xfrm>
              <a:prstGeom prst="rect">
                <a:avLst/>
              </a:prstGeom>
              <a:gradFill rotWithShape="1">
                <a:gsLst>
                  <a:gs pos="0">
                    <a:srgbClr val="FFD89F"/>
                  </a:gs>
                  <a:gs pos="100000">
                    <a:srgbClr val="FF9900"/>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9697" name="AutoShape 125"/>
              <p:cNvSpPr>
                <a:spLocks noChangeArrowheads="1"/>
              </p:cNvSpPr>
              <p:nvPr/>
            </p:nvSpPr>
            <p:spPr bwMode="auto">
              <a:xfrm rot="5400000">
                <a:off x="844" y="1934"/>
                <a:ext cx="399" cy="338"/>
              </a:xfrm>
              <a:prstGeom prst="rightArrow">
                <a:avLst>
                  <a:gd name="adj1" fmla="val 37870"/>
                  <a:gd name="adj2" fmla="val 41721"/>
                </a:avLst>
              </a:prstGeom>
              <a:solidFill>
                <a:srgbClr val="FF99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sp>
          <p:nvSpPr>
            <p:cNvPr id="69695" name="Text Box 152"/>
            <p:cNvSpPr txBox="1">
              <a:spLocks noChangeArrowheads="1"/>
            </p:cNvSpPr>
            <p:nvPr/>
          </p:nvSpPr>
          <p:spPr bwMode="auto">
            <a:xfrm>
              <a:off x="924" y="1881"/>
              <a:ext cx="434" cy="14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1000">
                  <a:solidFill>
                    <a:schemeClr val="bg1"/>
                  </a:solidFill>
                  <a:latin typeface="Arial" panose="020B0604020202020204" pitchFamily="34" charset="0"/>
                </a:rPr>
                <a:t>REVIEW</a:t>
              </a:r>
            </a:p>
          </p:txBody>
        </p:sp>
      </p:grpSp>
      <p:grpSp>
        <p:nvGrpSpPr>
          <p:cNvPr id="322703" name="Group 143"/>
          <p:cNvGrpSpPr>
            <a:grpSpLocks/>
          </p:cNvGrpSpPr>
          <p:nvPr/>
        </p:nvGrpSpPr>
        <p:grpSpPr bwMode="auto">
          <a:xfrm>
            <a:off x="500063" y="3521075"/>
            <a:ext cx="2282825" cy="1500188"/>
            <a:chOff x="315" y="2218"/>
            <a:chExt cx="1438" cy="945"/>
          </a:xfrm>
        </p:grpSpPr>
        <p:sp>
          <p:nvSpPr>
            <p:cNvPr id="69683" name="Oval 7"/>
            <p:cNvSpPr>
              <a:spLocks noChangeArrowheads="1"/>
            </p:cNvSpPr>
            <p:nvPr/>
          </p:nvSpPr>
          <p:spPr bwMode="auto">
            <a:xfrm>
              <a:off x="315" y="2218"/>
              <a:ext cx="1438" cy="945"/>
            </a:xfrm>
            <a:prstGeom prst="ellipse">
              <a:avLst/>
            </a:prstGeom>
            <a:gradFill rotWithShape="1">
              <a:gsLst>
                <a:gs pos="0">
                  <a:srgbClr val="76644A">
                    <a:alpha val="0"/>
                  </a:srgbClr>
                </a:gs>
                <a:gs pos="100000">
                  <a:srgbClr val="FFD89F"/>
                </a:gs>
              </a:gsLst>
              <a:lin ang="2700000" scaled="1"/>
            </a:gradFill>
            <a:ln>
              <a:noFill/>
            </a:ln>
            <a:effectLst/>
            <a:extLst>
              <a:ext uri="{91240B29-F687-4F45-9708-019B960494DF}">
                <a14:hiddenLine xmlns:a14="http://schemas.microsoft.com/office/drawing/2010/main" w="9525" algn="ctr">
                  <a:solidFill>
                    <a:srgbClr val="FF99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pic>
          <p:nvPicPr>
            <p:cNvPr id="69684" name="Picture 22"/>
            <p:cNvPicPr>
              <a:picLocks noChangeAspect="1" noChangeArrowheads="1"/>
            </p:cNvPicPr>
            <p:nvPr/>
          </p:nvPicPr>
          <p:blipFill>
            <a:blip r:embed="rId4" cstate="print">
              <a:extLst>
                <a:ext uri="{28A0092B-C50C-407E-A947-70E740481C1C}">
                  <a14:useLocalDpi xmlns:a14="http://schemas.microsoft.com/office/drawing/2010/main" val="0"/>
                </a:ext>
              </a:extLst>
            </a:blip>
            <a:srcRect l="96014"/>
            <a:stretch>
              <a:fillRect/>
            </a:stretch>
          </p:blipFill>
          <p:spPr bwMode="auto">
            <a:xfrm>
              <a:off x="738" y="2623"/>
              <a:ext cx="845" cy="246"/>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85" name="Picture 2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 y="2623"/>
              <a:ext cx="420" cy="246"/>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86" name="Picture 24" descr="j043262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78" y="2373"/>
              <a:ext cx="307"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87" name="Picture 25" descr="j043262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18" y="2439"/>
              <a:ext cx="305"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88" name="Picture 26" descr="j043164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323" y="2463"/>
              <a:ext cx="307"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89" name="Picture 27" descr="j043262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89" y="2561"/>
              <a:ext cx="309"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90" name="Picture 28" descr="j0431640"/>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93" y="2609"/>
              <a:ext cx="306"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91" name="Text Box 29"/>
            <p:cNvSpPr txBox="1">
              <a:spLocks noChangeArrowheads="1"/>
            </p:cNvSpPr>
            <p:nvPr/>
          </p:nvSpPr>
          <p:spPr bwMode="auto">
            <a:xfrm>
              <a:off x="492" y="2873"/>
              <a:ext cx="1084" cy="224"/>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108000"/>
                </a:lnSpc>
              </a:pPr>
              <a:r>
                <a:rPr lang="en-GB" sz="1600">
                  <a:latin typeface="Arial" panose="020B0604020202020204" pitchFamily="34" charset="0"/>
                </a:rPr>
                <a:t>Review Panel</a:t>
              </a:r>
            </a:p>
          </p:txBody>
        </p:sp>
        <p:pic>
          <p:nvPicPr>
            <p:cNvPr id="69692" name="Picture 49" descr="document"/>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83" y="2262"/>
              <a:ext cx="285"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93" name="Text Box 51"/>
            <p:cNvSpPr txBox="1">
              <a:spLocks noChangeArrowheads="1"/>
            </p:cNvSpPr>
            <p:nvPr/>
          </p:nvSpPr>
          <p:spPr bwMode="auto">
            <a:xfrm>
              <a:off x="755" y="2451"/>
              <a:ext cx="283" cy="161"/>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r>
                <a:rPr lang="en-GB" sz="1200">
                  <a:latin typeface="Arial" panose="020B0604020202020204" pitchFamily="34" charset="0"/>
                </a:rPr>
                <a:t>NIR</a:t>
              </a:r>
              <a:endParaRPr lang="en-GB" sz="800">
                <a:solidFill>
                  <a:schemeClr val="bg2"/>
                </a:solidFill>
                <a:latin typeface="Arial" panose="020B0604020202020204" pitchFamily="34" charset="0"/>
              </a:endParaRPr>
            </a:p>
          </p:txBody>
        </p:sp>
      </p:grpSp>
      <p:grpSp>
        <p:nvGrpSpPr>
          <p:cNvPr id="322704" name="Group 144"/>
          <p:cNvGrpSpPr>
            <a:grpSpLocks/>
          </p:cNvGrpSpPr>
          <p:nvPr/>
        </p:nvGrpSpPr>
        <p:grpSpPr bwMode="auto">
          <a:xfrm>
            <a:off x="5762625" y="5437188"/>
            <a:ext cx="1200150" cy="835025"/>
            <a:chOff x="3630" y="3425"/>
            <a:chExt cx="756" cy="526"/>
          </a:xfrm>
        </p:grpSpPr>
        <p:sp>
          <p:nvSpPr>
            <p:cNvPr id="69680" name="Oval 31"/>
            <p:cNvSpPr>
              <a:spLocks noChangeArrowheads="1"/>
            </p:cNvSpPr>
            <p:nvPr/>
          </p:nvSpPr>
          <p:spPr bwMode="auto">
            <a:xfrm>
              <a:off x="3630" y="3425"/>
              <a:ext cx="756" cy="526"/>
            </a:xfrm>
            <a:prstGeom prst="ellipse">
              <a:avLst/>
            </a:prstGeom>
            <a:solidFill>
              <a:schemeClr val="bg1"/>
            </a:solidFill>
            <a:ln>
              <a:noFill/>
            </a:ln>
            <a:effectLst>
              <a:outerShdw dist="35921" dir="2700000" algn="ctr" rotWithShape="0">
                <a:schemeClr val="bg2"/>
              </a:outerShdw>
            </a:effectLst>
            <a:extLst>
              <a:ext uri="{91240B29-F687-4F45-9708-019B960494DF}">
                <a14:hiddenLine xmlns:a14="http://schemas.microsoft.com/office/drawing/2010/main" w="9525" algn="ctr">
                  <a:solidFill>
                    <a:srgbClr val="339966"/>
                  </a:solidFill>
                  <a:round/>
                  <a:headEnd/>
                  <a:tailEnd/>
                </a14:hiddenLine>
              </a:ext>
            </a:extLst>
          </p:spPr>
          <p:txBody>
            <a:bodyPr wrap="none" anchor="ctr"/>
            <a:lstStyle/>
            <a:p>
              <a:endParaRPr lang="en-IE">
                <a:latin typeface="Arial" panose="020B0604020202020204" pitchFamily="34" charset="0"/>
              </a:endParaRPr>
            </a:p>
          </p:txBody>
        </p:sp>
        <p:pic>
          <p:nvPicPr>
            <p:cNvPr id="69681" name="Picture 32" descr="MCj03119120000[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flipH="1">
              <a:off x="3765" y="3623"/>
              <a:ext cx="488"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39966"/>
                  </a:solidFill>
                  <a:miter lim="800000"/>
                  <a:headEnd/>
                  <a:tailEnd/>
                </a14:hiddenLine>
              </a:ext>
            </a:extLst>
          </p:spPr>
        </p:pic>
        <p:sp>
          <p:nvSpPr>
            <p:cNvPr id="69682" name="Text Box 33"/>
            <p:cNvSpPr txBox="1">
              <a:spLocks noChangeArrowheads="1"/>
            </p:cNvSpPr>
            <p:nvPr/>
          </p:nvSpPr>
          <p:spPr bwMode="auto">
            <a:xfrm>
              <a:off x="3759" y="3441"/>
              <a:ext cx="499" cy="178"/>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rgbClr val="3399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a:latin typeface="Arial" panose="020B0604020202020204" pitchFamily="34" charset="0"/>
                </a:rPr>
                <a:t>Revoke</a:t>
              </a:r>
            </a:p>
          </p:txBody>
        </p:sp>
      </p:grpSp>
      <p:pic>
        <p:nvPicPr>
          <p:cNvPr id="322572" name="Picture 12" descr="MCj04339320000[1]"/>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672263" y="1963738"/>
            <a:ext cx="636587"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2574" name="Picture 14" descr="MCj03119120000[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flipH="1">
            <a:off x="2295525" y="2141538"/>
            <a:ext cx="8382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2575" name="Group 15"/>
          <p:cNvGrpSpPr>
            <a:grpSpLocks/>
          </p:cNvGrpSpPr>
          <p:nvPr/>
        </p:nvGrpSpPr>
        <p:grpSpPr bwMode="auto">
          <a:xfrm>
            <a:off x="4478338" y="1971675"/>
            <a:ext cx="963612" cy="631825"/>
            <a:chOff x="1932" y="1468"/>
            <a:chExt cx="607" cy="398"/>
          </a:xfrm>
        </p:grpSpPr>
        <p:sp>
          <p:nvSpPr>
            <p:cNvPr id="69674" name="Rectangle 16"/>
            <p:cNvSpPr>
              <a:spLocks noChangeArrowheads="1"/>
            </p:cNvSpPr>
            <p:nvPr/>
          </p:nvSpPr>
          <p:spPr bwMode="auto">
            <a:xfrm>
              <a:off x="1932" y="1468"/>
              <a:ext cx="27" cy="398"/>
            </a:xfrm>
            <a:prstGeom prst="rect">
              <a:avLst/>
            </a:prstGeom>
            <a:gradFill rotWithShape="1">
              <a:gsLst>
                <a:gs pos="0">
                  <a:srgbClr val="969696"/>
                </a:gs>
                <a:gs pos="50000">
                  <a:srgbClr val="C0C0C0"/>
                </a:gs>
                <a:gs pos="100000">
                  <a:srgbClr val="969696"/>
                </a:gs>
              </a:gsLst>
              <a:lin ang="0" scaled="1"/>
            </a:gradFill>
            <a:ln w="95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9675" name="Rectangle 17"/>
            <p:cNvSpPr>
              <a:spLocks noChangeArrowheads="1"/>
            </p:cNvSpPr>
            <p:nvPr/>
          </p:nvSpPr>
          <p:spPr bwMode="auto">
            <a:xfrm>
              <a:off x="2048" y="1468"/>
              <a:ext cx="27" cy="398"/>
            </a:xfrm>
            <a:prstGeom prst="rect">
              <a:avLst/>
            </a:prstGeom>
            <a:gradFill rotWithShape="1">
              <a:gsLst>
                <a:gs pos="0">
                  <a:srgbClr val="969696"/>
                </a:gs>
                <a:gs pos="50000">
                  <a:srgbClr val="C0C0C0"/>
                </a:gs>
                <a:gs pos="100000">
                  <a:srgbClr val="969696"/>
                </a:gs>
              </a:gsLst>
              <a:lin ang="0" scaled="1"/>
            </a:gradFill>
            <a:ln w="95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9676" name="Rectangle 18"/>
            <p:cNvSpPr>
              <a:spLocks noChangeArrowheads="1"/>
            </p:cNvSpPr>
            <p:nvPr/>
          </p:nvSpPr>
          <p:spPr bwMode="auto">
            <a:xfrm>
              <a:off x="2164" y="1468"/>
              <a:ext cx="27" cy="398"/>
            </a:xfrm>
            <a:prstGeom prst="rect">
              <a:avLst/>
            </a:prstGeom>
            <a:gradFill rotWithShape="1">
              <a:gsLst>
                <a:gs pos="0">
                  <a:srgbClr val="969696"/>
                </a:gs>
                <a:gs pos="50000">
                  <a:srgbClr val="C0C0C0"/>
                </a:gs>
                <a:gs pos="100000">
                  <a:srgbClr val="969696"/>
                </a:gs>
              </a:gsLst>
              <a:lin ang="0" scaled="1"/>
            </a:gradFill>
            <a:ln w="95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9677" name="Rectangle 19"/>
            <p:cNvSpPr>
              <a:spLocks noChangeArrowheads="1"/>
            </p:cNvSpPr>
            <p:nvPr/>
          </p:nvSpPr>
          <p:spPr bwMode="auto">
            <a:xfrm>
              <a:off x="2280" y="1468"/>
              <a:ext cx="27" cy="398"/>
            </a:xfrm>
            <a:prstGeom prst="rect">
              <a:avLst/>
            </a:prstGeom>
            <a:gradFill rotWithShape="1">
              <a:gsLst>
                <a:gs pos="0">
                  <a:srgbClr val="969696"/>
                </a:gs>
                <a:gs pos="50000">
                  <a:srgbClr val="C0C0C0"/>
                </a:gs>
                <a:gs pos="100000">
                  <a:srgbClr val="969696"/>
                </a:gs>
              </a:gsLst>
              <a:lin ang="0" scaled="1"/>
            </a:gradFill>
            <a:ln w="95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9678" name="Rectangle 20"/>
            <p:cNvSpPr>
              <a:spLocks noChangeArrowheads="1"/>
            </p:cNvSpPr>
            <p:nvPr/>
          </p:nvSpPr>
          <p:spPr bwMode="auto">
            <a:xfrm>
              <a:off x="2396" y="1468"/>
              <a:ext cx="27" cy="398"/>
            </a:xfrm>
            <a:prstGeom prst="rect">
              <a:avLst/>
            </a:prstGeom>
            <a:gradFill rotWithShape="1">
              <a:gsLst>
                <a:gs pos="0">
                  <a:srgbClr val="969696"/>
                </a:gs>
                <a:gs pos="50000">
                  <a:srgbClr val="C0C0C0"/>
                </a:gs>
                <a:gs pos="100000">
                  <a:srgbClr val="969696"/>
                </a:gs>
              </a:gsLst>
              <a:lin ang="0" scaled="1"/>
            </a:gradFill>
            <a:ln w="95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9679" name="Rectangle 21"/>
            <p:cNvSpPr>
              <a:spLocks noChangeArrowheads="1"/>
            </p:cNvSpPr>
            <p:nvPr/>
          </p:nvSpPr>
          <p:spPr bwMode="auto">
            <a:xfrm>
              <a:off x="2512" y="1468"/>
              <a:ext cx="27" cy="398"/>
            </a:xfrm>
            <a:prstGeom prst="rect">
              <a:avLst/>
            </a:prstGeom>
            <a:gradFill rotWithShape="1">
              <a:gsLst>
                <a:gs pos="0">
                  <a:srgbClr val="969696"/>
                </a:gs>
                <a:gs pos="50000">
                  <a:srgbClr val="C0C0C0"/>
                </a:gs>
                <a:gs pos="100000">
                  <a:srgbClr val="969696"/>
                </a:gs>
              </a:gsLst>
              <a:lin ang="0" scaled="1"/>
            </a:gradFill>
            <a:ln w="95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grpSp>
        <p:nvGrpSpPr>
          <p:cNvPr id="322705" name="Group 145"/>
          <p:cNvGrpSpPr>
            <a:grpSpLocks/>
          </p:cNvGrpSpPr>
          <p:nvPr/>
        </p:nvGrpSpPr>
        <p:grpSpPr bwMode="auto">
          <a:xfrm>
            <a:off x="7467600" y="5437188"/>
            <a:ext cx="1200150" cy="835025"/>
            <a:chOff x="4704" y="3425"/>
            <a:chExt cx="756" cy="526"/>
          </a:xfrm>
        </p:grpSpPr>
        <p:sp>
          <p:nvSpPr>
            <p:cNvPr id="69664" name="Oval 34"/>
            <p:cNvSpPr>
              <a:spLocks noChangeArrowheads="1"/>
            </p:cNvSpPr>
            <p:nvPr/>
          </p:nvSpPr>
          <p:spPr bwMode="auto">
            <a:xfrm>
              <a:off x="4704" y="3425"/>
              <a:ext cx="756" cy="526"/>
            </a:xfrm>
            <a:prstGeom prst="ellipse">
              <a:avLst/>
            </a:prstGeom>
            <a:solidFill>
              <a:schemeClr val="bg1"/>
            </a:solidFill>
            <a:ln>
              <a:noFill/>
            </a:ln>
            <a:effectLst>
              <a:outerShdw dist="35921" dir="2700000" algn="ctr" rotWithShape="0">
                <a:schemeClr val="bg2"/>
              </a:outerShdw>
            </a:effectLst>
            <a:extLst>
              <a:ext uri="{91240B29-F687-4F45-9708-019B960494DF}">
                <a14:hiddenLine xmlns:a14="http://schemas.microsoft.com/office/drawing/2010/main" w="9525" algn="ctr">
                  <a:solidFill>
                    <a:srgbClr val="339966"/>
                  </a:solidFill>
                  <a:round/>
                  <a:headEnd/>
                  <a:tailEnd/>
                </a14:hiddenLine>
              </a:ext>
            </a:extLst>
          </p:spPr>
          <p:txBody>
            <a:bodyPr wrap="none" anchor="ctr"/>
            <a:lstStyle/>
            <a:p>
              <a:endParaRPr lang="en-IE">
                <a:latin typeface="Arial" panose="020B0604020202020204" pitchFamily="34" charset="0"/>
              </a:endParaRPr>
            </a:p>
          </p:txBody>
        </p:sp>
        <p:sp>
          <p:nvSpPr>
            <p:cNvPr id="69665" name="Text Box 43"/>
            <p:cNvSpPr txBox="1">
              <a:spLocks noChangeArrowheads="1"/>
            </p:cNvSpPr>
            <p:nvPr/>
          </p:nvSpPr>
          <p:spPr bwMode="auto">
            <a:xfrm>
              <a:off x="4826" y="3441"/>
              <a:ext cx="511" cy="178"/>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rgbClr val="3399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a:latin typeface="Arial" panose="020B0604020202020204" pitchFamily="34" charset="0"/>
                </a:rPr>
                <a:t>Confirm</a:t>
              </a:r>
            </a:p>
          </p:txBody>
        </p:sp>
        <p:pic>
          <p:nvPicPr>
            <p:cNvPr id="69666" name="Picture 35" descr="MCj03119120000[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flipH="1">
              <a:off x="4823" y="3646"/>
              <a:ext cx="488" cy="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39966"/>
                  </a:solidFill>
                  <a:miter lim="800000"/>
                  <a:headEnd/>
                  <a:tailEnd/>
                </a14:hiddenLine>
              </a:ext>
            </a:extLst>
          </p:spPr>
        </p:pic>
        <p:grpSp>
          <p:nvGrpSpPr>
            <p:cNvPr id="69667" name="Group 138"/>
            <p:cNvGrpSpPr>
              <a:grpSpLocks/>
            </p:cNvGrpSpPr>
            <p:nvPr/>
          </p:nvGrpSpPr>
          <p:grpSpPr bwMode="auto">
            <a:xfrm>
              <a:off x="4801" y="3607"/>
              <a:ext cx="562" cy="316"/>
              <a:chOff x="4801" y="3607"/>
              <a:chExt cx="562" cy="316"/>
            </a:xfrm>
          </p:grpSpPr>
          <p:sp>
            <p:nvSpPr>
              <p:cNvPr id="69668" name="Rectangle 39"/>
              <p:cNvSpPr>
                <a:spLocks noChangeArrowheads="1"/>
              </p:cNvSpPr>
              <p:nvPr/>
            </p:nvSpPr>
            <p:spPr bwMode="auto">
              <a:xfrm>
                <a:off x="5016" y="3607"/>
                <a:ext cx="25" cy="316"/>
              </a:xfrm>
              <a:prstGeom prst="rect">
                <a:avLst/>
              </a:prstGeom>
              <a:gradFill rotWithShape="1">
                <a:gsLst>
                  <a:gs pos="0">
                    <a:srgbClr val="969696"/>
                  </a:gs>
                  <a:gs pos="50000">
                    <a:srgbClr val="C0C0C0"/>
                  </a:gs>
                  <a:gs pos="100000">
                    <a:srgbClr val="969696"/>
                  </a:gs>
                </a:gsLst>
                <a:lin ang="0" scaled="1"/>
              </a:gradFill>
              <a:ln>
                <a:noFill/>
              </a:ln>
              <a:effectLst/>
              <a:extLst>
                <a:ext uri="{91240B29-F687-4F45-9708-019B960494DF}">
                  <a14:hiddenLine xmlns:a14="http://schemas.microsoft.com/office/drawing/2010/main" w="9525" algn="ctr">
                    <a:solidFill>
                      <a:srgbClr val="3399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9669" name="Rectangle 40"/>
              <p:cNvSpPr>
                <a:spLocks noChangeArrowheads="1"/>
              </p:cNvSpPr>
              <p:nvPr/>
            </p:nvSpPr>
            <p:spPr bwMode="auto">
              <a:xfrm>
                <a:off x="5123" y="3607"/>
                <a:ext cx="25" cy="316"/>
              </a:xfrm>
              <a:prstGeom prst="rect">
                <a:avLst/>
              </a:prstGeom>
              <a:gradFill rotWithShape="1">
                <a:gsLst>
                  <a:gs pos="0">
                    <a:srgbClr val="969696"/>
                  </a:gs>
                  <a:gs pos="50000">
                    <a:srgbClr val="C0C0C0"/>
                  </a:gs>
                  <a:gs pos="100000">
                    <a:srgbClr val="969696"/>
                  </a:gs>
                </a:gsLst>
                <a:lin ang="0" scaled="1"/>
              </a:gradFill>
              <a:ln>
                <a:noFill/>
              </a:ln>
              <a:effectLst/>
              <a:extLst>
                <a:ext uri="{91240B29-F687-4F45-9708-019B960494DF}">
                  <a14:hiddenLine xmlns:a14="http://schemas.microsoft.com/office/drawing/2010/main" w="9525" algn="ctr">
                    <a:solidFill>
                      <a:srgbClr val="3399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9670" name="Rectangle 38"/>
              <p:cNvSpPr>
                <a:spLocks noChangeArrowheads="1"/>
              </p:cNvSpPr>
              <p:nvPr/>
            </p:nvSpPr>
            <p:spPr bwMode="auto">
              <a:xfrm>
                <a:off x="4908" y="3607"/>
                <a:ext cx="25" cy="285"/>
              </a:xfrm>
              <a:prstGeom prst="rect">
                <a:avLst/>
              </a:prstGeom>
              <a:gradFill rotWithShape="1">
                <a:gsLst>
                  <a:gs pos="0">
                    <a:srgbClr val="969696"/>
                  </a:gs>
                  <a:gs pos="50000">
                    <a:srgbClr val="C0C0C0"/>
                  </a:gs>
                  <a:gs pos="100000">
                    <a:srgbClr val="969696"/>
                  </a:gs>
                </a:gsLst>
                <a:lin ang="0" scaled="1"/>
              </a:gradFill>
              <a:ln>
                <a:noFill/>
              </a:ln>
              <a:effectLst/>
              <a:extLst>
                <a:ext uri="{91240B29-F687-4F45-9708-019B960494DF}">
                  <a14:hiddenLine xmlns:a14="http://schemas.microsoft.com/office/drawing/2010/main" w="9525" algn="ctr">
                    <a:solidFill>
                      <a:srgbClr val="3399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9671" name="Rectangle 41"/>
              <p:cNvSpPr>
                <a:spLocks noChangeArrowheads="1"/>
              </p:cNvSpPr>
              <p:nvPr/>
            </p:nvSpPr>
            <p:spPr bwMode="auto">
              <a:xfrm>
                <a:off x="5231" y="3607"/>
                <a:ext cx="25" cy="285"/>
              </a:xfrm>
              <a:prstGeom prst="rect">
                <a:avLst/>
              </a:prstGeom>
              <a:gradFill rotWithShape="1">
                <a:gsLst>
                  <a:gs pos="0">
                    <a:srgbClr val="969696"/>
                  </a:gs>
                  <a:gs pos="50000">
                    <a:srgbClr val="C0C0C0"/>
                  </a:gs>
                  <a:gs pos="100000">
                    <a:srgbClr val="969696"/>
                  </a:gs>
                </a:gsLst>
                <a:lin ang="0" scaled="1"/>
              </a:gradFill>
              <a:ln>
                <a:noFill/>
              </a:ln>
              <a:effectLst/>
              <a:extLst>
                <a:ext uri="{91240B29-F687-4F45-9708-019B960494DF}">
                  <a14:hiddenLine xmlns:a14="http://schemas.microsoft.com/office/drawing/2010/main" w="9525" algn="ctr">
                    <a:solidFill>
                      <a:srgbClr val="3399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9672" name="Rectangle 37"/>
              <p:cNvSpPr>
                <a:spLocks noChangeArrowheads="1"/>
              </p:cNvSpPr>
              <p:nvPr/>
            </p:nvSpPr>
            <p:spPr bwMode="auto">
              <a:xfrm>
                <a:off x="4801" y="3607"/>
                <a:ext cx="25" cy="235"/>
              </a:xfrm>
              <a:prstGeom prst="rect">
                <a:avLst/>
              </a:prstGeom>
              <a:gradFill rotWithShape="1">
                <a:gsLst>
                  <a:gs pos="0">
                    <a:srgbClr val="969696"/>
                  </a:gs>
                  <a:gs pos="50000">
                    <a:srgbClr val="C0C0C0"/>
                  </a:gs>
                  <a:gs pos="100000">
                    <a:srgbClr val="969696"/>
                  </a:gs>
                </a:gsLst>
                <a:lin ang="0" scaled="1"/>
              </a:gradFill>
              <a:ln>
                <a:noFill/>
              </a:ln>
              <a:effectLst/>
              <a:extLst>
                <a:ext uri="{91240B29-F687-4F45-9708-019B960494DF}">
                  <a14:hiddenLine xmlns:a14="http://schemas.microsoft.com/office/drawing/2010/main" w="9525" algn="ctr">
                    <a:solidFill>
                      <a:srgbClr val="3399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69673" name="Rectangle 42"/>
              <p:cNvSpPr>
                <a:spLocks noChangeArrowheads="1"/>
              </p:cNvSpPr>
              <p:nvPr/>
            </p:nvSpPr>
            <p:spPr bwMode="auto">
              <a:xfrm>
                <a:off x="5338" y="3607"/>
                <a:ext cx="25" cy="235"/>
              </a:xfrm>
              <a:prstGeom prst="rect">
                <a:avLst/>
              </a:prstGeom>
              <a:gradFill rotWithShape="1">
                <a:gsLst>
                  <a:gs pos="0">
                    <a:srgbClr val="969696"/>
                  </a:gs>
                  <a:gs pos="50000">
                    <a:srgbClr val="C0C0C0"/>
                  </a:gs>
                  <a:gs pos="100000">
                    <a:srgbClr val="969696"/>
                  </a:gs>
                </a:gsLst>
                <a:lin ang="0" scaled="1"/>
              </a:gradFill>
              <a:ln>
                <a:noFill/>
              </a:ln>
              <a:effectLst/>
              <a:extLst>
                <a:ext uri="{91240B29-F687-4F45-9708-019B960494DF}">
                  <a14:hiddenLine xmlns:a14="http://schemas.microsoft.com/office/drawing/2010/main" w="9525" algn="ctr">
                    <a:solidFill>
                      <a:srgbClr val="3399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grpSp>
      <p:grpSp>
        <p:nvGrpSpPr>
          <p:cNvPr id="322661" name="Group 101"/>
          <p:cNvGrpSpPr>
            <a:grpSpLocks/>
          </p:cNvGrpSpPr>
          <p:nvPr/>
        </p:nvGrpSpPr>
        <p:grpSpPr bwMode="auto">
          <a:xfrm>
            <a:off x="3013075" y="2835275"/>
            <a:ext cx="596900" cy="727075"/>
            <a:chOff x="2038" y="1864"/>
            <a:chExt cx="376" cy="458"/>
          </a:xfrm>
        </p:grpSpPr>
        <p:pic>
          <p:nvPicPr>
            <p:cNvPr id="69662" name="Picture 64" descr="j0433954"/>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038" y="1864"/>
              <a:ext cx="350"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63" name="Text Box 65"/>
            <p:cNvSpPr txBox="1">
              <a:spLocks noChangeArrowheads="1"/>
            </p:cNvSpPr>
            <p:nvPr/>
          </p:nvSpPr>
          <p:spPr bwMode="auto">
            <a:xfrm>
              <a:off x="2056" y="2196"/>
              <a:ext cx="358" cy="126"/>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800">
                  <a:solidFill>
                    <a:schemeClr val="bg2"/>
                  </a:solidFill>
                  <a:latin typeface="Arial" panose="020B0604020202020204" pitchFamily="34" charset="0"/>
                </a:rPr>
                <a:t>Flag/RO</a:t>
              </a:r>
            </a:p>
          </p:txBody>
        </p:sp>
      </p:grpSp>
      <p:sp>
        <p:nvSpPr>
          <p:cNvPr id="322639" name="AutoShape 79"/>
          <p:cNvSpPr>
            <a:spLocks noChangeArrowheads="1"/>
          </p:cNvSpPr>
          <p:nvPr/>
        </p:nvSpPr>
        <p:spPr bwMode="auto">
          <a:xfrm rot="10800000">
            <a:off x="3559175" y="2868613"/>
            <a:ext cx="1308100" cy="536575"/>
          </a:xfrm>
          <a:prstGeom prst="rightArrow">
            <a:avLst>
              <a:gd name="adj1" fmla="val 39648"/>
              <a:gd name="adj2" fmla="val 39062"/>
            </a:avLst>
          </a:prstGeom>
          <a:gradFill rotWithShape="1">
            <a:gsLst>
              <a:gs pos="0">
                <a:srgbClr val="DDDDDD"/>
              </a:gs>
              <a:gs pos="100000">
                <a:schemeClr val="bg2"/>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grpSp>
        <p:nvGrpSpPr>
          <p:cNvPr id="322662" name="Group 102"/>
          <p:cNvGrpSpPr>
            <a:grpSpLocks/>
          </p:cNvGrpSpPr>
          <p:nvPr/>
        </p:nvGrpSpPr>
        <p:grpSpPr bwMode="auto">
          <a:xfrm>
            <a:off x="4386263" y="2865438"/>
            <a:ext cx="1397000" cy="839787"/>
            <a:chOff x="2759" y="1793"/>
            <a:chExt cx="880" cy="529"/>
          </a:xfrm>
        </p:grpSpPr>
        <p:grpSp>
          <p:nvGrpSpPr>
            <p:cNvPr id="69658" name="Group 46"/>
            <p:cNvGrpSpPr>
              <a:grpSpLocks/>
            </p:cNvGrpSpPr>
            <p:nvPr/>
          </p:nvGrpSpPr>
          <p:grpSpPr bwMode="auto">
            <a:xfrm>
              <a:off x="2759" y="1793"/>
              <a:ext cx="682" cy="500"/>
              <a:chOff x="1152" y="2283"/>
              <a:chExt cx="748" cy="548"/>
            </a:xfrm>
          </p:grpSpPr>
          <p:pic>
            <p:nvPicPr>
              <p:cNvPr id="69660" name="Picture 47" descr="MCj04348470000[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496" y="2302"/>
                <a:ext cx="40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61" name="Picture 48" descr="MCj04348880000[1]"/>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52" y="2283"/>
                <a:ext cx="548" cy="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9659" name="Text Box 81"/>
            <p:cNvSpPr txBox="1">
              <a:spLocks noChangeArrowheads="1"/>
            </p:cNvSpPr>
            <p:nvPr/>
          </p:nvSpPr>
          <p:spPr bwMode="auto">
            <a:xfrm>
              <a:off x="3003" y="2196"/>
              <a:ext cx="636" cy="126"/>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r>
                <a:rPr lang="en-GB" sz="800">
                  <a:solidFill>
                    <a:schemeClr val="bg2"/>
                  </a:solidFill>
                  <a:latin typeface="Arial" panose="020B0604020202020204" pitchFamily="34" charset="0"/>
                </a:rPr>
                <a:t>Owner/Operator   </a:t>
              </a:r>
            </a:p>
          </p:txBody>
        </p:sp>
      </p:grpSp>
      <p:sp>
        <p:nvSpPr>
          <p:cNvPr id="322692" name="Freeform 132"/>
          <p:cNvSpPr>
            <a:spLocks/>
          </p:cNvSpPr>
          <p:nvPr/>
        </p:nvSpPr>
        <p:spPr bwMode="auto">
          <a:xfrm>
            <a:off x="6346825" y="5010150"/>
            <a:ext cx="873125" cy="493713"/>
          </a:xfrm>
          <a:custGeom>
            <a:avLst/>
            <a:gdLst>
              <a:gd name="T0" fmla="*/ 2147483647 w 537"/>
              <a:gd name="T1" fmla="*/ 0 h 239"/>
              <a:gd name="T2" fmla="*/ 0 w 537"/>
              <a:gd name="T3" fmla="*/ 0 h 239"/>
              <a:gd name="T4" fmla="*/ 0 w 537"/>
              <a:gd name="T5" fmla="*/ 2147483647 h 239"/>
              <a:gd name="T6" fmla="*/ 0 60000 65536"/>
              <a:gd name="T7" fmla="*/ 0 60000 65536"/>
              <a:gd name="T8" fmla="*/ 0 60000 65536"/>
            </a:gdLst>
            <a:ahLst/>
            <a:cxnLst>
              <a:cxn ang="T6">
                <a:pos x="T0" y="T1"/>
              </a:cxn>
              <a:cxn ang="T7">
                <a:pos x="T2" y="T3"/>
              </a:cxn>
              <a:cxn ang="T8">
                <a:pos x="T4" y="T5"/>
              </a:cxn>
            </a:cxnLst>
            <a:rect l="0" t="0" r="r" b="b"/>
            <a:pathLst>
              <a:path w="537" h="239">
                <a:moveTo>
                  <a:pt x="537" y="0"/>
                </a:moveTo>
                <a:lnTo>
                  <a:pt x="0" y="0"/>
                </a:lnTo>
                <a:lnTo>
                  <a:pt x="0" y="239"/>
                </a:lnTo>
              </a:path>
            </a:pathLst>
          </a:custGeom>
          <a:noFill/>
          <a:ln w="76200" cap="flat" cmpd="sng">
            <a:solidFill>
              <a:srgbClr val="799ADD"/>
            </a:solidFill>
            <a:prstDash val="solid"/>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322693" name="Freeform 133"/>
          <p:cNvSpPr>
            <a:spLocks/>
          </p:cNvSpPr>
          <p:nvPr/>
        </p:nvSpPr>
        <p:spPr bwMode="auto">
          <a:xfrm flipH="1">
            <a:off x="7204075" y="5022850"/>
            <a:ext cx="873125" cy="493713"/>
          </a:xfrm>
          <a:custGeom>
            <a:avLst/>
            <a:gdLst>
              <a:gd name="T0" fmla="*/ 2147483647 w 537"/>
              <a:gd name="T1" fmla="*/ 0 h 239"/>
              <a:gd name="T2" fmla="*/ 0 w 537"/>
              <a:gd name="T3" fmla="*/ 0 h 239"/>
              <a:gd name="T4" fmla="*/ 0 w 537"/>
              <a:gd name="T5" fmla="*/ 2147483647 h 239"/>
              <a:gd name="T6" fmla="*/ 0 60000 65536"/>
              <a:gd name="T7" fmla="*/ 0 60000 65536"/>
              <a:gd name="T8" fmla="*/ 0 60000 65536"/>
            </a:gdLst>
            <a:ahLst/>
            <a:cxnLst>
              <a:cxn ang="T6">
                <a:pos x="T0" y="T1"/>
              </a:cxn>
              <a:cxn ang="T7">
                <a:pos x="T2" y="T3"/>
              </a:cxn>
              <a:cxn ang="T8">
                <a:pos x="T4" y="T5"/>
              </a:cxn>
            </a:cxnLst>
            <a:rect l="0" t="0" r="r" b="b"/>
            <a:pathLst>
              <a:path w="537" h="239">
                <a:moveTo>
                  <a:pt x="537" y="0"/>
                </a:moveTo>
                <a:lnTo>
                  <a:pt x="0" y="0"/>
                </a:lnTo>
                <a:lnTo>
                  <a:pt x="0" y="239"/>
                </a:lnTo>
              </a:path>
            </a:pathLst>
          </a:custGeom>
          <a:noFill/>
          <a:ln w="76200" cap="flat" cmpd="sng">
            <a:solidFill>
              <a:srgbClr val="799ADD"/>
            </a:solidFill>
            <a:prstDash val="solid"/>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322688" name="AutoShape 128"/>
          <p:cNvSpPr>
            <a:spLocks noChangeArrowheads="1"/>
          </p:cNvSpPr>
          <p:nvPr/>
        </p:nvSpPr>
        <p:spPr bwMode="auto">
          <a:xfrm>
            <a:off x="7008813" y="4773613"/>
            <a:ext cx="460375" cy="473075"/>
          </a:xfrm>
          <a:prstGeom prst="diamond">
            <a:avLst/>
          </a:prstGeom>
          <a:gradFill rotWithShape="1">
            <a:gsLst>
              <a:gs pos="0">
                <a:srgbClr val="AFC3EB"/>
              </a:gs>
              <a:gs pos="100000">
                <a:srgbClr val="799ADD"/>
              </a:gs>
            </a:gsLst>
            <a:lin ang="5400000" scaled="1"/>
          </a:gradFill>
          <a:ln w="9525" algn="ctr">
            <a:solidFill>
              <a:srgbClr val="799ADD"/>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latin typeface="Arial" panose="020B0604020202020204" pitchFamily="34" charset="0"/>
            </a:endParaRPr>
          </a:p>
        </p:txBody>
      </p:sp>
      <p:sp>
        <p:nvSpPr>
          <p:cNvPr id="322699" name="Arc 139"/>
          <p:cNvSpPr>
            <a:spLocks/>
          </p:cNvSpPr>
          <p:nvPr/>
        </p:nvSpPr>
        <p:spPr bwMode="auto">
          <a:xfrm rot="2233284">
            <a:off x="6870700" y="1878013"/>
            <a:ext cx="1555750" cy="2365375"/>
          </a:xfrm>
          <a:custGeom>
            <a:avLst/>
            <a:gdLst>
              <a:gd name="T0" fmla="*/ 0 w 25371"/>
              <a:gd name="T1" fmla="*/ 2147483647 h 21600"/>
              <a:gd name="T2" fmla="*/ 2147483647 w 25371"/>
              <a:gd name="T3" fmla="*/ 2147483647 h 21600"/>
              <a:gd name="T4" fmla="*/ 2147483647 w 25371"/>
              <a:gd name="T5" fmla="*/ 2147483647 h 21600"/>
              <a:gd name="T6" fmla="*/ 0 60000 65536"/>
              <a:gd name="T7" fmla="*/ 0 60000 65536"/>
              <a:gd name="T8" fmla="*/ 0 60000 65536"/>
            </a:gdLst>
            <a:ahLst/>
            <a:cxnLst>
              <a:cxn ang="T6">
                <a:pos x="T0" y="T1"/>
              </a:cxn>
              <a:cxn ang="T7">
                <a:pos x="T2" y="T3"/>
              </a:cxn>
              <a:cxn ang="T8">
                <a:pos x="T4" y="T5"/>
              </a:cxn>
            </a:cxnLst>
            <a:rect l="0" t="0" r="r" b="b"/>
            <a:pathLst>
              <a:path w="25371" h="21600" fill="none" extrusionOk="0">
                <a:moveTo>
                  <a:pt x="0" y="374"/>
                </a:moveTo>
                <a:cubicBezTo>
                  <a:pt x="1320" y="125"/>
                  <a:pt x="2660" y="-1"/>
                  <a:pt x="4004" y="0"/>
                </a:cubicBezTo>
                <a:cubicBezTo>
                  <a:pt x="14711" y="0"/>
                  <a:pt x="23802" y="7844"/>
                  <a:pt x="25371" y="18435"/>
                </a:cubicBezTo>
              </a:path>
              <a:path w="25371" h="21600" stroke="0" extrusionOk="0">
                <a:moveTo>
                  <a:pt x="0" y="374"/>
                </a:moveTo>
                <a:cubicBezTo>
                  <a:pt x="1320" y="125"/>
                  <a:pt x="2660" y="-1"/>
                  <a:pt x="4004" y="0"/>
                </a:cubicBezTo>
                <a:cubicBezTo>
                  <a:pt x="14711" y="0"/>
                  <a:pt x="23802" y="7844"/>
                  <a:pt x="25371" y="18435"/>
                </a:cubicBezTo>
                <a:lnTo>
                  <a:pt x="4004" y="21600"/>
                </a:lnTo>
                <a:lnTo>
                  <a:pt x="0" y="374"/>
                </a:lnTo>
                <a:close/>
              </a:path>
            </a:pathLst>
          </a:custGeom>
          <a:noFill/>
          <a:ln w="38100">
            <a:solidFill>
              <a:srgbClr val="799ADD"/>
            </a:solidFill>
            <a:round/>
            <a:headEn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latin typeface="Arial" panose="020B0604020202020204" pitchFamily="34" charset="0"/>
            </a:endParaRPr>
          </a:p>
        </p:txBody>
      </p:sp>
      <p:grpSp>
        <p:nvGrpSpPr>
          <p:cNvPr id="322706" name="Group 146"/>
          <p:cNvGrpSpPr>
            <a:grpSpLocks/>
          </p:cNvGrpSpPr>
          <p:nvPr/>
        </p:nvGrpSpPr>
        <p:grpSpPr bwMode="auto">
          <a:xfrm>
            <a:off x="6564313" y="1360488"/>
            <a:ext cx="1214437" cy="530225"/>
            <a:chOff x="4135" y="857"/>
            <a:chExt cx="765" cy="334"/>
          </a:xfrm>
        </p:grpSpPr>
        <p:pic>
          <p:nvPicPr>
            <p:cNvPr id="69656" name="Picture 54"/>
            <p:cNvPicPr>
              <a:picLocks noChangeAspect="1" noChangeArrowheads="1"/>
            </p:cNvPicPr>
            <p:nvPr/>
          </p:nvPicPr>
          <p:blipFill>
            <a:blip r:embed="rId16" cstate="print">
              <a:extLst>
                <a:ext uri="{28A0092B-C50C-407E-A947-70E740481C1C}">
                  <a14:useLocalDpi xmlns:a14="http://schemas.microsoft.com/office/drawing/2010/main" val="0"/>
                </a:ext>
              </a:extLst>
            </a:blip>
            <a:srcRect l="64087" t="14665" r="13101" b="5310"/>
            <a:stretch>
              <a:fillRect/>
            </a:stretch>
          </p:blipFill>
          <p:spPr bwMode="auto">
            <a:xfrm>
              <a:off x="4701" y="886"/>
              <a:ext cx="199" cy="277"/>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69657" name="Text Box 55"/>
            <p:cNvSpPr txBox="1">
              <a:spLocks noChangeArrowheads="1"/>
            </p:cNvSpPr>
            <p:nvPr/>
          </p:nvSpPr>
          <p:spPr bwMode="auto">
            <a:xfrm>
              <a:off x="4135" y="857"/>
              <a:ext cx="555" cy="334"/>
            </a:xfrm>
            <a:prstGeom prst="rect">
              <a:avLst/>
            </a:prstGeom>
            <a:noFill/>
            <a:ln>
              <a:noFill/>
            </a:ln>
            <a:effectLst/>
            <a:extLst>
              <a:ext uri="{909E8E84-426E-40DD-AFC4-6F175D3DCCD1}">
                <a14:hiddenFill xmlns:a14="http://schemas.microsoft.com/office/drawing/2010/main">
                  <a:solidFill>
                    <a:schemeClr val="bg1">
                      <a:alpha val="50195"/>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36000" rIns="36000" bIns="36000">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100000"/>
                </a:lnSpc>
                <a:spcAft>
                  <a:spcPct val="25000"/>
                </a:spcAft>
              </a:pPr>
              <a:r>
                <a:rPr lang="en-GB" sz="1200">
                  <a:latin typeface="Arial" panose="020B0604020202020204" pitchFamily="34" charset="0"/>
                </a:rPr>
                <a:t>2009/16/EC</a:t>
              </a:r>
            </a:p>
            <a:p>
              <a:pPr>
                <a:lnSpc>
                  <a:spcPct val="100000"/>
                </a:lnSpc>
                <a:spcAft>
                  <a:spcPct val="25000"/>
                </a:spcAft>
              </a:pPr>
              <a:r>
                <a:rPr lang="en-GB" sz="1500">
                  <a:latin typeface="Arial" panose="020B0604020202020204" pitchFamily="34" charset="0"/>
                </a:rPr>
                <a:t>Article 20</a:t>
              </a:r>
            </a:p>
          </p:txBody>
        </p:sp>
      </p:grpSp>
      <p:sp>
        <p:nvSpPr>
          <p:cNvPr id="322701" name="Line 141"/>
          <p:cNvSpPr>
            <a:spLocks noChangeShapeType="1"/>
          </p:cNvSpPr>
          <p:nvPr/>
        </p:nvSpPr>
        <p:spPr bwMode="auto">
          <a:xfrm>
            <a:off x="2814638" y="4259263"/>
            <a:ext cx="3490912" cy="0"/>
          </a:xfrm>
          <a:prstGeom prst="line">
            <a:avLst/>
          </a:prstGeom>
          <a:noFill/>
          <a:ln w="114300">
            <a:solidFill>
              <a:srgbClr val="FFD597"/>
            </a:solidFill>
            <a:prstDash val="sysDot"/>
            <a:round/>
            <a:headEnd/>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Arial" panose="020B0604020202020204" pitchFamily="34" charset="0"/>
            </a:endParaRPr>
          </a:p>
        </p:txBody>
      </p:sp>
      <p:sp>
        <p:nvSpPr>
          <p:cNvPr id="322715" name="Text Box 155"/>
          <p:cNvSpPr txBox="1">
            <a:spLocks noChangeArrowheads="1"/>
          </p:cNvSpPr>
          <p:nvPr/>
        </p:nvSpPr>
        <p:spPr bwMode="auto">
          <a:xfrm>
            <a:off x="385763" y="5281613"/>
            <a:ext cx="4595812" cy="95885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61950" indent="-266700">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gn="l">
              <a:lnSpc>
                <a:spcPct val="158000"/>
              </a:lnSpc>
              <a:buFont typeface="Times New Roman" pitchFamily="18" charset="0"/>
              <a:buChar char="•"/>
            </a:pPr>
            <a:r>
              <a:rPr lang="en-GB" sz="1800">
                <a:latin typeface="Arial" panose="020B0604020202020204" pitchFamily="34" charset="0"/>
              </a:rPr>
              <a:t>If Appeal, Review will not be considered</a:t>
            </a:r>
          </a:p>
          <a:p>
            <a:pPr algn="l">
              <a:lnSpc>
                <a:spcPct val="158000"/>
              </a:lnSpc>
              <a:buFont typeface="Times New Roman" pitchFamily="18" charset="0"/>
              <a:buChar char="•"/>
            </a:pPr>
            <a:r>
              <a:rPr lang="en-GB" sz="1800">
                <a:latin typeface="Arial" panose="020B0604020202020204" pitchFamily="34" charset="0"/>
              </a:rPr>
              <a:t>Paris MoU Advises the Port State</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322644"/>
                                        </p:tgtEl>
                                        <p:attrNameLst>
                                          <p:attrName>style.visibility</p:attrName>
                                        </p:attrNameLst>
                                      </p:cBhvr>
                                      <p:to>
                                        <p:strVal val="visible"/>
                                      </p:to>
                                    </p:set>
                                    <p:animEffect transition="in" filter="fade">
                                      <p:cBhvr>
                                        <p:cTn id="7" dur="500"/>
                                        <p:tgtEl>
                                          <p:spTgt spid="322644"/>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322574"/>
                                        </p:tgtEl>
                                        <p:attrNameLst>
                                          <p:attrName>style.visibility</p:attrName>
                                        </p:attrNameLst>
                                      </p:cBhvr>
                                      <p:to>
                                        <p:strVal val="visible"/>
                                      </p:to>
                                    </p:set>
                                    <p:animEffect transition="in" filter="fade">
                                      <p:cBhvr>
                                        <p:cTn id="11" dur="500"/>
                                        <p:tgtEl>
                                          <p:spTgt spid="322574"/>
                                        </p:tgtEl>
                                      </p:cBhvr>
                                    </p:animEffect>
                                  </p:childTnLst>
                                </p:cTn>
                              </p:par>
                            </p:childTnLst>
                          </p:cTn>
                        </p:par>
                        <p:par>
                          <p:cTn id="12" fill="hold" nodeType="afterGroup">
                            <p:stCondLst>
                              <p:cond delay="1000"/>
                            </p:stCondLst>
                            <p:childTnLst>
                              <p:par>
                                <p:cTn id="13" presetID="63" presetClass="path" presetSubtype="0" accel="50000" decel="50000" fill="hold" nodeType="afterEffect">
                                  <p:stCondLst>
                                    <p:cond delay="0"/>
                                  </p:stCondLst>
                                  <p:childTnLst>
                                    <p:animMotion origin="layout" path="M 5E-6 1.11111E-6 L 0.24202 1.11111E-6 " pathEditMode="relative" rAng="0" ptsTypes="AA">
                                      <p:cBhvr>
                                        <p:cTn id="14" dur="2000" fill="hold"/>
                                        <p:tgtEl>
                                          <p:spTgt spid="322574"/>
                                        </p:tgtEl>
                                        <p:attrNameLst>
                                          <p:attrName>ppt_x</p:attrName>
                                          <p:attrName>ppt_y</p:attrName>
                                        </p:attrNameLst>
                                      </p:cBhvr>
                                      <p:rCtr x="12101" y="0"/>
                                    </p:animMotion>
                                  </p:childTnLst>
                                </p:cTn>
                              </p:par>
                            </p:childTnLst>
                          </p:cTn>
                        </p:par>
                        <p:par>
                          <p:cTn id="15" fill="hold" nodeType="afterGroup">
                            <p:stCondLst>
                              <p:cond delay="3000"/>
                            </p:stCondLst>
                            <p:childTnLst>
                              <p:par>
                                <p:cTn id="16" presetID="10" presetClass="entr" presetSubtype="0" fill="hold" nodeType="afterEffect">
                                  <p:stCondLst>
                                    <p:cond delay="0"/>
                                  </p:stCondLst>
                                  <p:childTnLst>
                                    <p:set>
                                      <p:cBhvr>
                                        <p:cTn id="17" dur="1" fill="hold">
                                          <p:stCondLst>
                                            <p:cond delay="0"/>
                                          </p:stCondLst>
                                        </p:cTn>
                                        <p:tgtEl>
                                          <p:spTgt spid="322572"/>
                                        </p:tgtEl>
                                        <p:attrNameLst>
                                          <p:attrName>style.visibility</p:attrName>
                                        </p:attrNameLst>
                                      </p:cBhvr>
                                      <p:to>
                                        <p:strVal val="visible"/>
                                      </p:to>
                                    </p:set>
                                    <p:animEffect transition="in" filter="fade">
                                      <p:cBhvr>
                                        <p:cTn id="18" dur="500"/>
                                        <p:tgtEl>
                                          <p:spTgt spid="322572"/>
                                        </p:tgtEl>
                                      </p:cBhvr>
                                    </p:animEffect>
                                  </p:childTnLst>
                                </p:cTn>
                              </p:par>
                            </p:childTnLst>
                          </p:cTn>
                        </p:par>
                        <p:par>
                          <p:cTn id="19" fill="hold" nodeType="afterGroup">
                            <p:stCondLst>
                              <p:cond delay="3500"/>
                            </p:stCondLst>
                            <p:childTnLst>
                              <p:par>
                                <p:cTn id="20" presetID="35" presetClass="path" presetSubtype="0" accel="50000" decel="50000" fill="hold" nodeType="afterEffect">
                                  <p:stCondLst>
                                    <p:cond delay="0"/>
                                  </p:stCondLst>
                                  <p:childTnLst>
                                    <p:animMotion origin="layout" path="M 2.77778E-7 2.59259E-6 L -0.09878 2.59259E-6 " pathEditMode="relative" rAng="0" ptsTypes="AA">
                                      <p:cBhvr>
                                        <p:cTn id="21" dur="1000" fill="hold"/>
                                        <p:tgtEl>
                                          <p:spTgt spid="322572"/>
                                        </p:tgtEl>
                                        <p:attrNameLst>
                                          <p:attrName>ppt_x</p:attrName>
                                          <p:attrName>ppt_y</p:attrName>
                                        </p:attrNameLst>
                                      </p:cBhvr>
                                      <p:rCtr x="-4948" y="0"/>
                                    </p:animMotion>
                                  </p:childTnLst>
                                </p:cTn>
                              </p:par>
                            </p:childTnLst>
                          </p:cTn>
                        </p:par>
                        <p:par>
                          <p:cTn id="22" fill="hold" nodeType="afterGroup">
                            <p:stCondLst>
                              <p:cond delay="4500"/>
                            </p:stCondLst>
                            <p:childTnLst>
                              <p:par>
                                <p:cTn id="23" presetID="12" presetClass="entr" presetSubtype="1" fill="hold" nodeType="afterEffect">
                                  <p:stCondLst>
                                    <p:cond delay="0"/>
                                  </p:stCondLst>
                                  <p:childTnLst>
                                    <p:set>
                                      <p:cBhvr>
                                        <p:cTn id="24" dur="1" fill="hold">
                                          <p:stCondLst>
                                            <p:cond delay="0"/>
                                          </p:stCondLst>
                                        </p:cTn>
                                        <p:tgtEl>
                                          <p:spTgt spid="322575"/>
                                        </p:tgtEl>
                                        <p:attrNameLst>
                                          <p:attrName>style.visibility</p:attrName>
                                        </p:attrNameLst>
                                      </p:cBhvr>
                                      <p:to>
                                        <p:strVal val="visible"/>
                                      </p:to>
                                    </p:set>
                                    <p:animEffect transition="in" filter="slide(fromTop)">
                                      <p:cBhvr>
                                        <p:cTn id="25" dur="500"/>
                                        <p:tgtEl>
                                          <p:spTgt spid="322575"/>
                                        </p:tgtEl>
                                      </p:cBhvr>
                                    </p:animEffect>
                                  </p:childTnLst>
                                </p:cTn>
                              </p:par>
                            </p:childTnLst>
                          </p:cTn>
                        </p:par>
                        <p:par>
                          <p:cTn id="26" fill="hold" nodeType="afterGroup">
                            <p:stCondLst>
                              <p:cond delay="5000"/>
                            </p:stCondLst>
                            <p:childTnLst>
                              <p:par>
                                <p:cTn id="27" presetID="10" presetClass="entr" presetSubtype="0" fill="hold" nodeType="afterEffect">
                                  <p:stCondLst>
                                    <p:cond delay="0"/>
                                  </p:stCondLst>
                                  <p:childTnLst>
                                    <p:set>
                                      <p:cBhvr>
                                        <p:cTn id="28" dur="1" fill="hold">
                                          <p:stCondLst>
                                            <p:cond delay="0"/>
                                          </p:stCondLst>
                                        </p:cTn>
                                        <p:tgtEl>
                                          <p:spTgt spid="322662"/>
                                        </p:tgtEl>
                                        <p:attrNameLst>
                                          <p:attrName>style.visibility</p:attrName>
                                        </p:attrNameLst>
                                      </p:cBhvr>
                                      <p:to>
                                        <p:strVal val="visible"/>
                                      </p:to>
                                    </p:set>
                                    <p:animEffect transition="in" filter="fade">
                                      <p:cBhvr>
                                        <p:cTn id="29" dur="500"/>
                                        <p:tgtEl>
                                          <p:spTgt spid="322662"/>
                                        </p:tgtEl>
                                      </p:cBhvr>
                                    </p:animEffect>
                                  </p:childTnLst>
                                </p:cTn>
                              </p:par>
                            </p:childTnLst>
                          </p:cTn>
                        </p:par>
                        <p:par>
                          <p:cTn id="30" fill="hold" nodeType="afterGroup">
                            <p:stCondLst>
                              <p:cond delay="5500"/>
                            </p:stCondLst>
                            <p:childTnLst>
                              <p:par>
                                <p:cTn id="31" presetID="10" presetClass="entr" presetSubtype="0" fill="hold" nodeType="afterEffect">
                                  <p:stCondLst>
                                    <p:cond delay="0"/>
                                  </p:stCondLst>
                                  <p:childTnLst>
                                    <p:set>
                                      <p:cBhvr>
                                        <p:cTn id="32" dur="1" fill="hold">
                                          <p:stCondLst>
                                            <p:cond delay="0"/>
                                          </p:stCondLst>
                                        </p:cTn>
                                        <p:tgtEl>
                                          <p:spTgt spid="322703"/>
                                        </p:tgtEl>
                                        <p:attrNameLst>
                                          <p:attrName>style.visibility</p:attrName>
                                        </p:attrNameLst>
                                      </p:cBhvr>
                                      <p:to>
                                        <p:strVal val="visible"/>
                                      </p:to>
                                    </p:set>
                                    <p:animEffect transition="in" filter="fade">
                                      <p:cBhvr>
                                        <p:cTn id="33" dur="500"/>
                                        <p:tgtEl>
                                          <p:spTgt spid="322703"/>
                                        </p:tgtEl>
                                      </p:cBhvr>
                                    </p:animEffect>
                                  </p:childTnLst>
                                </p:cTn>
                              </p:par>
                              <p:par>
                                <p:cTn id="34" presetID="10" presetClass="entr" presetSubtype="0" fill="hold" nodeType="withEffect">
                                  <p:stCondLst>
                                    <p:cond delay="0"/>
                                  </p:stCondLst>
                                  <p:childTnLst>
                                    <p:set>
                                      <p:cBhvr>
                                        <p:cTn id="35" dur="1" fill="hold">
                                          <p:stCondLst>
                                            <p:cond delay="0"/>
                                          </p:stCondLst>
                                        </p:cTn>
                                        <p:tgtEl>
                                          <p:spTgt spid="322702"/>
                                        </p:tgtEl>
                                        <p:attrNameLst>
                                          <p:attrName>style.visibility</p:attrName>
                                        </p:attrNameLst>
                                      </p:cBhvr>
                                      <p:to>
                                        <p:strVal val="visible"/>
                                      </p:to>
                                    </p:set>
                                    <p:animEffect transition="in" filter="fade">
                                      <p:cBhvr>
                                        <p:cTn id="36" dur="500"/>
                                        <p:tgtEl>
                                          <p:spTgt spid="322702"/>
                                        </p:tgtEl>
                                      </p:cBhvr>
                                    </p:animEffect>
                                  </p:childTnLst>
                                </p:cTn>
                              </p:par>
                            </p:childTnLst>
                          </p:cTn>
                        </p:par>
                        <p:par>
                          <p:cTn id="37" fill="hold" nodeType="afterGroup">
                            <p:stCondLst>
                              <p:cond delay="6000"/>
                            </p:stCondLst>
                            <p:childTnLst>
                              <p:par>
                                <p:cTn id="38" presetID="22" presetClass="entr" presetSubtype="2" fill="hold" grpId="0" nodeType="afterEffect">
                                  <p:stCondLst>
                                    <p:cond delay="0"/>
                                  </p:stCondLst>
                                  <p:childTnLst>
                                    <p:set>
                                      <p:cBhvr>
                                        <p:cTn id="39" dur="1" fill="hold">
                                          <p:stCondLst>
                                            <p:cond delay="0"/>
                                          </p:stCondLst>
                                        </p:cTn>
                                        <p:tgtEl>
                                          <p:spTgt spid="322639"/>
                                        </p:tgtEl>
                                        <p:attrNameLst>
                                          <p:attrName>style.visibility</p:attrName>
                                        </p:attrNameLst>
                                      </p:cBhvr>
                                      <p:to>
                                        <p:strVal val="visible"/>
                                      </p:to>
                                    </p:set>
                                    <p:animEffect transition="in" filter="wipe(right)">
                                      <p:cBhvr>
                                        <p:cTn id="40" dur="500"/>
                                        <p:tgtEl>
                                          <p:spTgt spid="322639"/>
                                        </p:tgtEl>
                                      </p:cBhvr>
                                    </p:animEffect>
                                  </p:childTnLst>
                                </p:cTn>
                              </p:par>
                            </p:childTnLst>
                          </p:cTn>
                        </p:par>
                        <p:par>
                          <p:cTn id="41" fill="hold" nodeType="afterGroup">
                            <p:stCondLst>
                              <p:cond delay="6500"/>
                            </p:stCondLst>
                            <p:childTnLst>
                              <p:par>
                                <p:cTn id="42" presetID="10" presetClass="entr" presetSubtype="0" fill="hold" nodeType="afterEffect">
                                  <p:stCondLst>
                                    <p:cond delay="0"/>
                                  </p:stCondLst>
                                  <p:childTnLst>
                                    <p:set>
                                      <p:cBhvr>
                                        <p:cTn id="43" dur="1" fill="hold">
                                          <p:stCondLst>
                                            <p:cond delay="0"/>
                                          </p:stCondLst>
                                        </p:cTn>
                                        <p:tgtEl>
                                          <p:spTgt spid="322661"/>
                                        </p:tgtEl>
                                        <p:attrNameLst>
                                          <p:attrName>style.visibility</p:attrName>
                                        </p:attrNameLst>
                                      </p:cBhvr>
                                      <p:to>
                                        <p:strVal val="visible"/>
                                      </p:to>
                                    </p:set>
                                    <p:animEffect transition="in" filter="fade">
                                      <p:cBhvr>
                                        <p:cTn id="44" dur="500"/>
                                        <p:tgtEl>
                                          <p:spTgt spid="322661"/>
                                        </p:tgtEl>
                                      </p:cBhvr>
                                    </p:animEffect>
                                  </p:childTnLst>
                                </p:cTn>
                              </p:par>
                            </p:childTnLst>
                          </p:cTn>
                        </p:par>
                        <p:par>
                          <p:cTn id="45" fill="hold" nodeType="afterGroup">
                            <p:stCondLst>
                              <p:cond delay="7000"/>
                            </p:stCondLst>
                            <p:childTnLst>
                              <p:par>
                                <p:cTn id="46" presetID="22" presetClass="entr" presetSubtype="2" fill="hold" nodeType="afterEffect">
                                  <p:stCondLst>
                                    <p:cond delay="0"/>
                                  </p:stCondLst>
                                  <p:childTnLst>
                                    <p:set>
                                      <p:cBhvr>
                                        <p:cTn id="47" dur="1" fill="hold">
                                          <p:stCondLst>
                                            <p:cond delay="0"/>
                                          </p:stCondLst>
                                        </p:cTn>
                                        <p:tgtEl>
                                          <p:spTgt spid="322713"/>
                                        </p:tgtEl>
                                        <p:attrNameLst>
                                          <p:attrName>style.visibility</p:attrName>
                                        </p:attrNameLst>
                                      </p:cBhvr>
                                      <p:to>
                                        <p:strVal val="visible"/>
                                      </p:to>
                                    </p:set>
                                    <p:animEffect transition="in" filter="wipe(right)">
                                      <p:cBhvr>
                                        <p:cTn id="48" dur="500"/>
                                        <p:tgtEl>
                                          <p:spTgt spid="322713"/>
                                        </p:tgtEl>
                                      </p:cBhvr>
                                    </p:animEffect>
                                  </p:childTnLst>
                                </p:cTn>
                              </p:par>
                            </p:childTnLst>
                          </p:cTn>
                        </p:par>
                        <p:par>
                          <p:cTn id="49" fill="hold" nodeType="afterGroup">
                            <p:stCondLst>
                              <p:cond delay="7500"/>
                            </p:stCondLst>
                            <p:childTnLst>
                              <p:par>
                                <p:cTn id="50" presetID="22" presetClass="entr" presetSubtype="8" fill="hold" grpId="0" nodeType="afterEffect">
                                  <p:stCondLst>
                                    <p:cond delay="0"/>
                                  </p:stCondLst>
                                  <p:childTnLst>
                                    <p:set>
                                      <p:cBhvr>
                                        <p:cTn id="51" dur="1" fill="hold">
                                          <p:stCondLst>
                                            <p:cond delay="0"/>
                                          </p:stCondLst>
                                        </p:cTn>
                                        <p:tgtEl>
                                          <p:spTgt spid="322701"/>
                                        </p:tgtEl>
                                        <p:attrNameLst>
                                          <p:attrName>style.visibility</p:attrName>
                                        </p:attrNameLst>
                                      </p:cBhvr>
                                      <p:to>
                                        <p:strVal val="visible"/>
                                      </p:to>
                                    </p:set>
                                    <p:animEffect transition="in" filter="wipe(left)">
                                      <p:cBhvr>
                                        <p:cTn id="52" dur="500"/>
                                        <p:tgtEl>
                                          <p:spTgt spid="322701"/>
                                        </p:tgtEl>
                                      </p:cBhvr>
                                    </p:animEffect>
                                  </p:childTnLst>
                                </p:cTn>
                              </p:par>
                            </p:childTnLst>
                          </p:cTn>
                        </p:par>
                        <p:par>
                          <p:cTn id="53" fill="hold" nodeType="afterGroup">
                            <p:stCondLst>
                              <p:cond delay="8000"/>
                            </p:stCondLst>
                            <p:childTnLst>
                              <p:par>
                                <p:cTn id="54" presetID="35" presetClass="entr" presetSubtype="0" fill="hold" grpId="0" nodeType="afterEffect">
                                  <p:stCondLst>
                                    <p:cond delay="0"/>
                                  </p:stCondLst>
                                  <p:childTnLst>
                                    <p:set>
                                      <p:cBhvr>
                                        <p:cTn id="55" dur="1" fill="hold">
                                          <p:stCondLst>
                                            <p:cond delay="0"/>
                                          </p:stCondLst>
                                        </p:cTn>
                                        <p:tgtEl>
                                          <p:spTgt spid="322688"/>
                                        </p:tgtEl>
                                        <p:attrNameLst>
                                          <p:attrName>style.visibility</p:attrName>
                                        </p:attrNameLst>
                                      </p:cBhvr>
                                      <p:to>
                                        <p:strVal val="visible"/>
                                      </p:to>
                                    </p:set>
                                    <p:animEffect transition="in" filter="fade">
                                      <p:cBhvr>
                                        <p:cTn id="56" dur="500"/>
                                        <p:tgtEl>
                                          <p:spTgt spid="322688"/>
                                        </p:tgtEl>
                                      </p:cBhvr>
                                    </p:animEffect>
                                    <p:anim calcmode="lin" valueType="num">
                                      <p:cBhvr>
                                        <p:cTn id="57" dur="500" fill="hold"/>
                                        <p:tgtEl>
                                          <p:spTgt spid="322688"/>
                                        </p:tgtEl>
                                        <p:attrNameLst>
                                          <p:attrName>style.rotation</p:attrName>
                                        </p:attrNameLst>
                                      </p:cBhvr>
                                      <p:tavLst>
                                        <p:tav tm="0">
                                          <p:val>
                                            <p:fltVal val="720"/>
                                          </p:val>
                                        </p:tav>
                                        <p:tav tm="100000">
                                          <p:val>
                                            <p:fltVal val="0"/>
                                          </p:val>
                                        </p:tav>
                                      </p:tavLst>
                                    </p:anim>
                                    <p:anim calcmode="lin" valueType="num">
                                      <p:cBhvr>
                                        <p:cTn id="58" dur="500" fill="hold"/>
                                        <p:tgtEl>
                                          <p:spTgt spid="322688"/>
                                        </p:tgtEl>
                                        <p:attrNameLst>
                                          <p:attrName>ppt_h</p:attrName>
                                        </p:attrNameLst>
                                      </p:cBhvr>
                                      <p:tavLst>
                                        <p:tav tm="0">
                                          <p:val>
                                            <p:fltVal val="0"/>
                                          </p:val>
                                        </p:tav>
                                        <p:tav tm="100000">
                                          <p:val>
                                            <p:strVal val="#ppt_h"/>
                                          </p:val>
                                        </p:tav>
                                      </p:tavLst>
                                    </p:anim>
                                    <p:anim calcmode="lin" valueType="num">
                                      <p:cBhvr>
                                        <p:cTn id="59" dur="500" fill="hold"/>
                                        <p:tgtEl>
                                          <p:spTgt spid="322688"/>
                                        </p:tgtEl>
                                        <p:attrNameLst>
                                          <p:attrName>ppt_w</p:attrName>
                                        </p:attrNameLst>
                                      </p:cBhvr>
                                      <p:tavLst>
                                        <p:tav tm="0">
                                          <p:val>
                                            <p:fltVal val="0"/>
                                          </p:val>
                                        </p:tav>
                                        <p:tav tm="100000">
                                          <p:val>
                                            <p:strVal val="#ppt_w"/>
                                          </p:val>
                                        </p:tav>
                                      </p:tavLst>
                                    </p:anim>
                                  </p:childTnLst>
                                </p:cTn>
                              </p:par>
                            </p:childTnLst>
                          </p:cTn>
                        </p:par>
                        <p:par>
                          <p:cTn id="60" fill="hold" nodeType="afterGroup">
                            <p:stCondLst>
                              <p:cond delay="8500"/>
                            </p:stCondLst>
                            <p:childTnLst>
                              <p:par>
                                <p:cTn id="61" presetID="22" presetClass="entr" presetSubtype="2" fill="hold" grpId="0" nodeType="afterEffect">
                                  <p:stCondLst>
                                    <p:cond delay="0"/>
                                  </p:stCondLst>
                                  <p:childTnLst>
                                    <p:set>
                                      <p:cBhvr>
                                        <p:cTn id="62" dur="1" fill="hold">
                                          <p:stCondLst>
                                            <p:cond delay="0"/>
                                          </p:stCondLst>
                                        </p:cTn>
                                        <p:tgtEl>
                                          <p:spTgt spid="322692"/>
                                        </p:tgtEl>
                                        <p:attrNameLst>
                                          <p:attrName>style.visibility</p:attrName>
                                        </p:attrNameLst>
                                      </p:cBhvr>
                                      <p:to>
                                        <p:strVal val="visible"/>
                                      </p:to>
                                    </p:set>
                                    <p:animEffect transition="in" filter="wipe(right)">
                                      <p:cBhvr>
                                        <p:cTn id="63" dur="500"/>
                                        <p:tgtEl>
                                          <p:spTgt spid="322692"/>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22693"/>
                                        </p:tgtEl>
                                        <p:attrNameLst>
                                          <p:attrName>style.visibility</p:attrName>
                                        </p:attrNameLst>
                                      </p:cBhvr>
                                      <p:to>
                                        <p:strVal val="visible"/>
                                      </p:to>
                                    </p:set>
                                    <p:animEffect transition="in" filter="wipe(left)">
                                      <p:cBhvr>
                                        <p:cTn id="66" dur="500"/>
                                        <p:tgtEl>
                                          <p:spTgt spid="322693"/>
                                        </p:tgtEl>
                                      </p:cBhvr>
                                    </p:animEffect>
                                  </p:childTnLst>
                                </p:cTn>
                              </p:par>
                            </p:childTnLst>
                          </p:cTn>
                        </p:par>
                        <p:par>
                          <p:cTn id="67" fill="hold" nodeType="afterGroup">
                            <p:stCondLst>
                              <p:cond delay="9000"/>
                            </p:stCondLst>
                            <p:childTnLst>
                              <p:par>
                                <p:cTn id="68" presetID="10" presetClass="entr" presetSubtype="0" fill="hold" nodeType="afterEffect">
                                  <p:stCondLst>
                                    <p:cond delay="0"/>
                                  </p:stCondLst>
                                  <p:childTnLst>
                                    <p:set>
                                      <p:cBhvr>
                                        <p:cTn id="69" dur="1" fill="hold">
                                          <p:stCondLst>
                                            <p:cond delay="0"/>
                                          </p:stCondLst>
                                        </p:cTn>
                                        <p:tgtEl>
                                          <p:spTgt spid="322705"/>
                                        </p:tgtEl>
                                        <p:attrNameLst>
                                          <p:attrName>style.visibility</p:attrName>
                                        </p:attrNameLst>
                                      </p:cBhvr>
                                      <p:to>
                                        <p:strVal val="visible"/>
                                      </p:to>
                                    </p:set>
                                    <p:animEffect transition="in" filter="fade">
                                      <p:cBhvr>
                                        <p:cTn id="70" dur="500"/>
                                        <p:tgtEl>
                                          <p:spTgt spid="322705"/>
                                        </p:tgtEl>
                                      </p:cBhvr>
                                    </p:animEffect>
                                  </p:childTnLst>
                                </p:cTn>
                              </p:par>
                              <p:par>
                                <p:cTn id="71" presetID="10" presetClass="entr" presetSubtype="0" fill="hold" nodeType="withEffect">
                                  <p:stCondLst>
                                    <p:cond delay="0"/>
                                  </p:stCondLst>
                                  <p:childTnLst>
                                    <p:set>
                                      <p:cBhvr>
                                        <p:cTn id="72" dur="1" fill="hold">
                                          <p:stCondLst>
                                            <p:cond delay="0"/>
                                          </p:stCondLst>
                                        </p:cTn>
                                        <p:tgtEl>
                                          <p:spTgt spid="322704"/>
                                        </p:tgtEl>
                                        <p:attrNameLst>
                                          <p:attrName>style.visibility</p:attrName>
                                        </p:attrNameLst>
                                      </p:cBhvr>
                                      <p:to>
                                        <p:strVal val="visible"/>
                                      </p:to>
                                    </p:set>
                                    <p:animEffect transition="in" filter="fade">
                                      <p:cBhvr>
                                        <p:cTn id="73" dur="500"/>
                                        <p:tgtEl>
                                          <p:spTgt spid="322704"/>
                                        </p:tgtEl>
                                      </p:cBhvr>
                                    </p:animEffect>
                                  </p:childTnLst>
                                </p:cTn>
                              </p:par>
                            </p:childTnLst>
                          </p:cTn>
                        </p:par>
                        <p:par>
                          <p:cTn id="74" fill="hold" nodeType="afterGroup">
                            <p:stCondLst>
                              <p:cond delay="9500"/>
                            </p:stCondLst>
                            <p:childTnLst>
                              <p:par>
                                <p:cTn id="75" presetID="12" presetClass="entr" presetSubtype="4" fill="hold" nodeType="afterEffect">
                                  <p:stCondLst>
                                    <p:cond delay="0"/>
                                  </p:stCondLst>
                                  <p:childTnLst>
                                    <p:set>
                                      <p:cBhvr>
                                        <p:cTn id="76" dur="1" fill="hold">
                                          <p:stCondLst>
                                            <p:cond delay="0"/>
                                          </p:stCondLst>
                                        </p:cTn>
                                        <p:tgtEl>
                                          <p:spTgt spid="322706"/>
                                        </p:tgtEl>
                                        <p:attrNameLst>
                                          <p:attrName>style.visibility</p:attrName>
                                        </p:attrNameLst>
                                      </p:cBhvr>
                                      <p:to>
                                        <p:strVal val="visible"/>
                                      </p:to>
                                    </p:set>
                                    <p:animEffect transition="in" filter="slide(fromBottom)">
                                      <p:cBhvr>
                                        <p:cTn id="77" dur="500"/>
                                        <p:tgtEl>
                                          <p:spTgt spid="322706"/>
                                        </p:tgtEl>
                                      </p:cBhvr>
                                    </p:animEffect>
                                  </p:childTnLst>
                                </p:cTn>
                              </p:par>
                            </p:childTnLst>
                          </p:cTn>
                        </p:par>
                        <p:par>
                          <p:cTn id="78" fill="hold" nodeType="afterGroup">
                            <p:stCondLst>
                              <p:cond delay="10000"/>
                            </p:stCondLst>
                            <p:childTnLst>
                              <p:par>
                                <p:cTn id="79" presetID="22" presetClass="entr" presetSubtype="1" fill="hold" grpId="0" nodeType="afterEffect">
                                  <p:stCondLst>
                                    <p:cond delay="0"/>
                                  </p:stCondLst>
                                  <p:childTnLst>
                                    <p:set>
                                      <p:cBhvr>
                                        <p:cTn id="80" dur="1" fill="hold">
                                          <p:stCondLst>
                                            <p:cond delay="0"/>
                                          </p:stCondLst>
                                        </p:cTn>
                                        <p:tgtEl>
                                          <p:spTgt spid="322699"/>
                                        </p:tgtEl>
                                        <p:attrNameLst>
                                          <p:attrName>style.visibility</p:attrName>
                                        </p:attrNameLst>
                                      </p:cBhvr>
                                      <p:to>
                                        <p:strVal val="visible"/>
                                      </p:to>
                                    </p:set>
                                    <p:animEffect transition="in" filter="wipe(up)">
                                      <p:cBhvr>
                                        <p:cTn id="81" dur="500"/>
                                        <p:tgtEl>
                                          <p:spTgt spid="322699"/>
                                        </p:tgtEl>
                                      </p:cBhvr>
                                    </p:animEffect>
                                  </p:childTnLst>
                                </p:cTn>
                              </p:par>
                            </p:childTnLst>
                          </p:cTn>
                        </p:par>
                        <p:par>
                          <p:cTn id="82" fill="hold" nodeType="afterGroup">
                            <p:stCondLst>
                              <p:cond delay="10500"/>
                            </p:stCondLst>
                            <p:childTnLst>
                              <p:par>
                                <p:cTn id="83" presetID="22" presetClass="entr" presetSubtype="8" fill="hold" nodeType="afterEffect">
                                  <p:stCondLst>
                                    <p:cond delay="0"/>
                                  </p:stCondLst>
                                  <p:childTnLst>
                                    <p:set>
                                      <p:cBhvr>
                                        <p:cTn id="84" dur="1" fill="hold">
                                          <p:stCondLst>
                                            <p:cond delay="0"/>
                                          </p:stCondLst>
                                        </p:cTn>
                                        <p:tgtEl>
                                          <p:spTgt spid="322714"/>
                                        </p:tgtEl>
                                        <p:attrNameLst>
                                          <p:attrName>style.visibility</p:attrName>
                                        </p:attrNameLst>
                                      </p:cBhvr>
                                      <p:to>
                                        <p:strVal val="visible"/>
                                      </p:to>
                                    </p:set>
                                    <p:animEffect transition="in" filter="wipe(left)">
                                      <p:cBhvr>
                                        <p:cTn id="85" dur="500"/>
                                        <p:tgtEl>
                                          <p:spTgt spid="322714"/>
                                        </p:tgtEl>
                                      </p:cBhvr>
                                    </p:animEffect>
                                  </p:childTnLst>
                                </p:cTn>
                              </p:par>
                            </p:childTnLst>
                          </p:cTn>
                        </p:par>
                        <p:par>
                          <p:cTn id="86" fill="hold" nodeType="afterGroup">
                            <p:stCondLst>
                              <p:cond delay="11000"/>
                            </p:stCondLst>
                            <p:childTnLst>
                              <p:par>
                                <p:cTn id="87" presetID="22" presetClass="entr" presetSubtype="1" fill="hold" grpId="0" nodeType="afterEffect">
                                  <p:stCondLst>
                                    <p:cond delay="0"/>
                                  </p:stCondLst>
                                  <p:childTnLst>
                                    <p:set>
                                      <p:cBhvr>
                                        <p:cTn id="88" dur="1" fill="hold">
                                          <p:stCondLst>
                                            <p:cond delay="0"/>
                                          </p:stCondLst>
                                        </p:cTn>
                                        <p:tgtEl>
                                          <p:spTgt spid="322715"/>
                                        </p:tgtEl>
                                        <p:attrNameLst>
                                          <p:attrName>style.visibility</p:attrName>
                                        </p:attrNameLst>
                                      </p:cBhvr>
                                      <p:to>
                                        <p:strVal val="visible"/>
                                      </p:to>
                                    </p:set>
                                    <p:animEffect transition="in" filter="wipe(up)">
                                      <p:cBhvr>
                                        <p:cTn id="89" dur="500"/>
                                        <p:tgtEl>
                                          <p:spTgt spid="322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639" grpId="0" animBg="1"/>
      <p:bldP spid="322692" grpId="0" animBg="1"/>
      <p:bldP spid="322693" grpId="0" animBg="1"/>
      <p:bldP spid="322688" grpId="0" animBg="1"/>
      <p:bldP spid="322699" grpId="0" animBg="1"/>
      <p:bldP spid="322701" grpId="0" animBg="1"/>
      <p:bldP spid="3227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347133" y="1217560"/>
            <a:ext cx="8458200" cy="5255394"/>
          </a:xfrm>
          <a:prstGeom prst="rect">
            <a:avLst/>
          </a:prstGeom>
          <a:ln>
            <a:noFill/>
          </a:ln>
          <a:effectLst>
            <a:softEdge rad="112500"/>
          </a:effectLst>
        </p:spPr>
      </p:pic>
      <p:sp>
        <p:nvSpPr>
          <p:cNvPr id="70659" name="Rectangle 2"/>
          <p:cNvSpPr>
            <a:spLocks noGrp="1" noChangeArrowheads="1"/>
          </p:cNvSpPr>
          <p:nvPr>
            <p:ph type="title"/>
          </p:nvPr>
        </p:nvSpPr>
        <p:spPr/>
        <p:txBody>
          <a:bodyPr/>
          <a:lstStyle/>
          <a:p>
            <a:r>
              <a:rPr lang="en-GB" smtClean="0"/>
              <a:t>Training of PSC Officers</a:t>
            </a:r>
          </a:p>
        </p:txBody>
      </p:sp>
      <p:sp>
        <p:nvSpPr>
          <p:cNvPr id="70658"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FE93C02E-0659-439B-B3B7-7B15521B7E7F}" type="slidenum">
              <a:rPr lang="en-GB" sz="900" smtClean="0">
                <a:solidFill>
                  <a:srgbClr val="FFFFFF"/>
                </a:solidFill>
                <a:latin typeface="Arial" panose="020B0604020202020204" pitchFamily="34" charset="0"/>
              </a:rPr>
              <a:pPr/>
              <a:t>43</a:t>
            </a:fld>
            <a:endParaRPr lang="en-GB" sz="900" smtClean="0">
              <a:solidFill>
                <a:srgbClr val="FFFFFF"/>
              </a:solidFill>
              <a:latin typeface="Arial" panose="020B0604020202020204" pitchFamily="34" charset="0"/>
            </a:endParaRPr>
          </a:p>
        </p:txBody>
      </p:sp>
      <p:sp>
        <p:nvSpPr>
          <p:cNvPr id="70660" name="AutoShape 3"/>
          <p:cNvSpPr>
            <a:spLocks noChangeArrowheads="1"/>
          </p:cNvSpPr>
          <p:nvPr/>
        </p:nvSpPr>
        <p:spPr bwMode="auto">
          <a:xfrm>
            <a:off x="2563813" y="2997200"/>
            <a:ext cx="4073525" cy="2909888"/>
          </a:xfrm>
          <a:prstGeom prst="triangle">
            <a:avLst>
              <a:gd name="adj" fmla="val 50000"/>
            </a:avLst>
          </a:prstGeom>
          <a:solidFill>
            <a:schemeClr val="bg1">
              <a:lumMod val="75000"/>
            </a:schemeClr>
          </a:solidFill>
          <a:ln w="9525" algn="ctr">
            <a:solidFill>
              <a:srgbClr val="98B1E4"/>
            </a:solidFill>
            <a:miter lim="800000"/>
            <a:headEnd/>
            <a:tailEnd/>
          </a:ln>
          <a:effectLst/>
          <a:extLst/>
        </p:spPr>
        <p:txBody>
          <a:bodyPr wrap="none" anchor="ctr"/>
          <a:lstStyle/>
          <a:p>
            <a:endParaRPr lang="en-IE">
              <a:latin typeface="Arial" panose="020B0604020202020204" pitchFamily="34" charset="0"/>
            </a:endParaRPr>
          </a:p>
        </p:txBody>
      </p:sp>
      <p:sp>
        <p:nvSpPr>
          <p:cNvPr id="70661" name="Text Box 4"/>
          <p:cNvSpPr txBox="1">
            <a:spLocks noChangeArrowheads="1"/>
          </p:cNvSpPr>
          <p:nvPr/>
        </p:nvSpPr>
        <p:spPr bwMode="auto">
          <a:xfrm>
            <a:off x="2355850" y="3673475"/>
            <a:ext cx="4489450" cy="2147888"/>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128000"/>
              </a:lnSpc>
            </a:pPr>
            <a:r>
              <a:rPr lang="en-GB" sz="2100" dirty="0">
                <a:solidFill>
                  <a:srgbClr val="3366CC"/>
                </a:solidFill>
                <a:latin typeface="Arial" panose="020B0604020202020204" pitchFamily="34" charset="0"/>
              </a:rPr>
              <a:t>Scheme</a:t>
            </a:r>
            <a:br>
              <a:rPr lang="en-GB" sz="2100" dirty="0">
                <a:solidFill>
                  <a:srgbClr val="3366CC"/>
                </a:solidFill>
                <a:latin typeface="Arial" panose="020B0604020202020204" pitchFamily="34" charset="0"/>
              </a:rPr>
            </a:br>
            <a:r>
              <a:rPr lang="en-GB" sz="2100" dirty="0">
                <a:solidFill>
                  <a:srgbClr val="3366CC"/>
                </a:solidFill>
                <a:latin typeface="Arial" panose="020B0604020202020204" pitchFamily="34" charset="0"/>
              </a:rPr>
              <a:t>to</a:t>
            </a:r>
          </a:p>
          <a:p>
            <a:pPr>
              <a:lnSpc>
                <a:spcPct val="128000"/>
              </a:lnSpc>
            </a:pPr>
            <a:r>
              <a:rPr lang="en-GB" sz="2100" dirty="0">
                <a:solidFill>
                  <a:srgbClr val="3366CC"/>
                </a:solidFill>
                <a:latin typeface="Arial" panose="020B0604020202020204" pitchFamily="34" charset="0"/>
              </a:rPr>
              <a:t> </a:t>
            </a:r>
            <a:r>
              <a:rPr lang="en-GB" sz="2100" u="sng" dirty="0">
                <a:solidFill>
                  <a:srgbClr val="3366CC"/>
                </a:solidFill>
                <a:latin typeface="Arial" panose="020B0604020202020204" pitchFamily="34" charset="0"/>
              </a:rPr>
              <a:t>harmonise</a:t>
            </a:r>
            <a:r>
              <a:rPr lang="en-GB" sz="2100" dirty="0">
                <a:solidFill>
                  <a:srgbClr val="3366CC"/>
                </a:solidFill>
                <a:latin typeface="Arial" panose="020B0604020202020204" pitchFamily="34" charset="0"/>
              </a:rPr>
              <a:t> the</a:t>
            </a:r>
          </a:p>
          <a:p>
            <a:pPr>
              <a:lnSpc>
                <a:spcPct val="128000"/>
              </a:lnSpc>
            </a:pPr>
            <a:r>
              <a:rPr lang="en-GB" sz="2100" dirty="0">
                <a:solidFill>
                  <a:srgbClr val="3366CC"/>
                </a:solidFill>
                <a:latin typeface="Arial" panose="020B0604020202020204" pitchFamily="34" charset="0"/>
              </a:rPr>
              <a:t>level of Professional</a:t>
            </a:r>
          </a:p>
          <a:p>
            <a:pPr>
              <a:lnSpc>
                <a:spcPct val="128000"/>
              </a:lnSpc>
            </a:pPr>
            <a:r>
              <a:rPr lang="en-GB" sz="2100" dirty="0">
                <a:solidFill>
                  <a:srgbClr val="3366CC"/>
                </a:solidFill>
                <a:latin typeface="Arial" panose="020B0604020202020204" pitchFamily="34" charset="0"/>
              </a:rPr>
              <a:t> Competency in Paris MoU</a:t>
            </a:r>
          </a:p>
        </p:txBody>
      </p:sp>
      <p:sp>
        <p:nvSpPr>
          <p:cNvPr id="70662" name="Text Box 5"/>
          <p:cNvSpPr txBox="1">
            <a:spLocks noChangeArrowheads="1"/>
          </p:cNvSpPr>
          <p:nvPr/>
        </p:nvSpPr>
        <p:spPr bwMode="auto">
          <a:xfrm>
            <a:off x="1008063" y="5392381"/>
            <a:ext cx="1555750" cy="685800"/>
          </a:xfrm>
          <a:prstGeom prst="rect">
            <a:avLst/>
          </a:prstGeom>
          <a:solidFill>
            <a:srgbClr val="92D050"/>
          </a:solidFill>
          <a:ln>
            <a:noFill/>
          </a:ln>
          <a:effectLs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108000"/>
              </a:lnSpc>
            </a:pPr>
            <a:r>
              <a:rPr lang="en-GB" sz="1800" dirty="0">
                <a:solidFill>
                  <a:srgbClr val="002B71"/>
                </a:solidFill>
                <a:latin typeface="Arial" panose="020B0604020202020204" pitchFamily="34" charset="0"/>
              </a:rPr>
              <a:t>Training tools</a:t>
            </a:r>
          </a:p>
          <a:p>
            <a:pPr>
              <a:lnSpc>
                <a:spcPct val="108000"/>
              </a:lnSpc>
            </a:pPr>
            <a:r>
              <a:rPr lang="en-GB" sz="1800" dirty="0">
                <a:solidFill>
                  <a:srgbClr val="002B71"/>
                </a:solidFill>
                <a:latin typeface="Arial" panose="020B0604020202020204" pitchFamily="34" charset="0"/>
              </a:rPr>
              <a:t>PSCO tools</a:t>
            </a:r>
          </a:p>
        </p:txBody>
      </p:sp>
      <p:sp>
        <p:nvSpPr>
          <p:cNvPr id="70663" name="Text Box 6"/>
          <p:cNvSpPr txBox="1">
            <a:spLocks noChangeArrowheads="1"/>
          </p:cNvSpPr>
          <p:nvPr/>
        </p:nvSpPr>
        <p:spPr bwMode="auto">
          <a:xfrm>
            <a:off x="6773158" y="5240338"/>
            <a:ext cx="1261884" cy="989886"/>
          </a:xfrm>
          <a:prstGeom prst="rect">
            <a:avLst/>
          </a:prstGeom>
          <a:solidFill>
            <a:srgbClr val="FF6699"/>
          </a:solidFill>
          <a:ln>
            <a:noFill/>
          </a:ln>
          <a:effectLst/>
          <a:extLst/>
        </p:spPr>
        <p:txBody>
          <a:bodyPr wrap="none">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108000"/>
              </a:lnSpc>
            </a:pPr>
            <a:r>
              <a:rPr lang="en-GB" sz="1800" dirty="0">
                <a:solidFill>
                  <a:srgbClr val="002B71"/>
                </a:solidFill>
                <a:latin typeface="Arial" panose="020B0604020202020204" pitchFamily="34" charset="0"/>
              </a:rPr>
              <a:t>MS</a:t>
            </a:r>
          </a:p>
          <a:p>
            <a:pPr>
              <a:lnSpc>
                <a:spcPct val="108000"/>
              </a:lnSpc>
            </a:pPr>
            <a:r>
              <a:rPr lang="en-GB" sz="1800" dirty="0">
                <a:solidFill>
                  <a:srgbClr val="002B71"/>
                </a:solidFill>
                <a:latin typeface="Arial" panose="020B0604020202020204" pitchFamily="34" charset="0"/>
              </a:rPr>
              <a:t>EMSA</a:t>
            </a:r>
          </a:p>
          <a:p>
            <a:pPr>
              <a:lnSpc>
                <a:spcPct val="108000"/>
              </a:lnSpc>
            </a:pPr>
            <a:r>
              <a:rPr lang="en-GB" sz="1800" dirty="0">
                <a:solidFill>
                  <a:srgbClr val="002B71"/>
                </a:solidFill>
                <a:latin typeface="Arial" panose="020B0604020202020204" pitchFamily="34" charset="0"/>
              </a:rPr>
              <a:t>Paris MoU</a:t>
            </a:r>
          </a:p>
        </p:txBody>
      </p:sp>
      <p:sp>
        <p:nvSpPr>
          <p:cNvPr id="70664" name="Text Box 7"/>
          <p:cNvSpPr txBox="1">
            <a:spLocks noChangeArrowheads="1"/>
          </p:cNvSpPr>
          <p:nvPr/>
        </p:nvSpPr>
        <p:spPr bwMode="auto">
          <a:xfrm>
            <a:off x="3216275" y="1914525"/>
            <a:ext cx="2767013" cy="982663"/>
          </a:xfrm>
          <a:prstGeom prst="rect">
            <a:avLst/>
          </a:prstGeom>
          <a:solidFill>
            <a:schemeClr val="accent5">
              <a:lumMod val="40000"/>
              <a:lumOff val="60000"/>
            </a:schemeClr>
          </a:solidFill>
          <a:ln>
            <a:noFill/>
          </a:ln>
          <a:effectLst/>
          <a:extLst/>
        </p:spPr>
        <p:txBody>
          <a:bodyPr>
            <a:spAutoFit/>
          </a:bodyPr>
          <a:lstStyle>
            <a:lvl1pPr>
              <a:defRPr sz="1400">
                <a:solidFill>
                  <a:schemeClr val="tx1"/>
                </a:solidFill>
                <a:latin typeface="Verdana" pitchFamily="34" charset="0"/>
                <a:cs typeface="Arial" pitchFamily="34" charset="0"/>
              </a:defRPr>
            </a:lvl1pPr>
            <a:lvl2pPr marL="742950" indent="-285750">
              <a:defRPr sz="1400">
                <a:solidFill>
                  <a:schemeClr val="tx1"/>
                </a:solidFill>
                <a:latin typeface="Verdana" pitchFamily="34" charset="0"/>
                <a:cs typeface="Arial" pitchFamily="34" charset="0"/>
              </a:defRPr>
            </a:lvl2pPr>
            <a:lvl3pPr marL="1143000" indent="-228600">
              <a:defRPr sz="1400">
                <a:solidFill>
                  <a:schemeClr val="tx1"/>
                </a:solidFill>
                <a:latin typeface="Verdana" pitchFamily="34" charset="0"/>
                <a:cs typeface="Arial" pitchFamily="34" charset="0"/>
              </a:defRPr>
            </a:lvl3pPr>
            <a:lvl4pPr marL="1600200" indent="-228600">
              <a:defRPr sz="1400">
                <a:solidFill>
                  <a:schemeClr val="tx1"/>
                </a:solidFill>
                <a:latin typeface="Verdana" pitchFamily="34" charset="0"/>
                <a:cs typeface="Arial" pitchFamily="34" charset="0"/>
              </a:defRPr>
            </a:lvl4pPr>
            <a:lvl5pPr marL="2057400" indent="-228600">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defRPr sz="1400">
                <a:solidFill>
                  <a:schemeClr val="tx1"/>
                </a:solidFill>
                <a:latin typeface="Verdana" pitchFamily="34" charset="0"/>
                <a:cs typeface="Arial" pitchFamily="34" charset="0"/>
              </a:defRPr>
            </a:lvl9pPr>
          </a:lstStyle>
          <a:p>
            <a:pPr>
              <a:lnSpc>
                <a:spcPct val="108000"/>
              </a:lnSpc>
            </a:pPr>
            <a:r>
              <a:rPr lang="en-GB" sz="1800" dirty="0">
                <a:solidFill>
                  <a:srgbClr val="002B71"/>
                </a:solidFill>
                <a:latin typeface="Arial" panose="020B0604020202020204" pitchFamily="34" charset="0"/>
              </a:rPr>
              <a:t>Mandatory training</a:t>
            </a:r>
            <a:br>
              <a:rPr lang="en-GB" sz="1800" dirty="0">
                <a:solidFill>
                  <a:srgbClr val="002B71"/>
                </a:solidFill>
                <a:latin typeface="Arial" panose="020B0604020202020204" pitchFamily="34" charset="0"/>
              </a:rPr>
            </a:br>
            <a:r>
              <a:rPr lang="en-GB" sz="1800" dirty="0">
                <a:solidFill>
                  <a:srgbClr val="002B71"/>
                </a:solidFill>
                <a:latin typeface="Arial" panose="020B0604020202020204" pitchFamily="34" charset="0"/>
              </a:rPr>
              <a:t>for New Entrant and Authorised PSCOs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ndertitel 1"/>
          <p:cNvSpPr>
            <a:spLocks noGrp="1"/>
          </p:cNvSpPr>
          <p:nvPr>
            <p:ph type="subTitle" idx="1"/>
          </p:nvPr>
        </p:nvSpPr>
        <p:spPr/>
        <p:txBody>
          <a:bodyPr/>
          <a:lstStyle/>
          <a:p>
            <a:r>
              <a:rPr lang="nl-BE" dirty="0" err="1" smtClean="0"/>
              <a:t>Thank</a:t>
            </a:r>
            <a:r>
              <a:rPr lang="nl-BE" dirty="0" smtClean="0"/>
              <a:t> </a:t>
            </a:r>
            <a:r>
              <a:rPr lang="nl-BE" dirty="0" err="1" smtClean="0"/>
              <a:t>you</a:t>
            </a:r>
            <a:r>
              <a:rPr lang="nl-BE" dirty="0" smtClean="0"/>
              <a:t>!</a:t>
            </a:r>
            <a:endParaRPr lang="nl-BE" dirty="0"/>
          </a:p>
        </p:txBody>
      </p:sp>
    </p:spTree>
    <p:extLst>
      <p:ext uri="{BB962C8B-B14F-4D97-AF65-F5344CB8AC3E}">
        <p14:creationId xmlns:p14="http://schemas.microsoft.com/office/powerpoint/2010/main" val="30988441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Slide Number Placeholder 3"/>
          <p:cNvSpPr txBox="1">
            <a:spLocks noGrp="1"/>
          </p:cNvSpPr>
          <p:nvPr/>
        </p:nvSpPr>
        <p:spPr bwMode="auto">
          <a:xfrm>
            <a:off x="8458200" y="3429000"/>
            <a:ext cx="685800" cy="381000"/>
          </a:xfrm>
          <a:prstGeom prst="rect">
            <a:avLst/>
          </a:prstGeom>
          <a:noFill/>
          <a:ln>
            <a:miter lim="800000"/>
            <a:headEnd/>
            <a:tailEnd/>
          </a:ln>
        </p:spPr>
        <p:txBody>
          <a:bodyPr/>
          <a:lstStyle/>
          <a:p>
            <a:pPr algn="r">
              <a:defRPr/>
            </a:pPr>
            <a:fld id="{BD5709B5-A988-46BE-8ECB-8A51F3B8A362}" type="slidenum">
              <a:rPr lang="en-GB" sz="900" b="1">
                <a:solidFill>
                  <a:schemeClr val="bg1"/>
                </a:solidFill>
                <a:latin typeface="+mn-lt"/>
              </a:rPr>
              <a:pPr algn="r">
                <a:defRPr/>
              </a:pPr>
              <a:t>5</a:t>
            </a:fld>
            <a:endParaRPr lang="en-GB" sz="900" b="1">
              <a:solidFill>
                <a:schemeClr val="bg1"/>
              </a:solidFill>
              <a:latin typeface="+mn-lt"/>
            </a:endParaRPr>
          </a:p>
        </p:txBody>
      </p:sp>
      <p:sp>
        <p:nvSpPr>
          <p:cNvPr id="27651" name="Text Box 3"/>
          <p:cNvSpPr txBox="1">
            <a:spLocks noChangeArrowheads="1"/>
          </p:cNvSpPr>
          <p:nvPr/>
        </p:nvSpPr>
        <p:spPr bwMode="auto">
          <a:xfrm>
            <a:off x="457200" y="8991600"/>
            <a:ext cx="8382000"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1000"/>
              </a:spcBef>
              <a:defRPr sz="2500" b="1">
                <a:solidFill>
                  <a:schemeClr val="tx2"/>
                </a:solidFill>
                <a:latin typeface="Arial" charset="0"/>
                <a:cs typeface="Arial" charset="0"/>
              </a:defRPr>
            </a:lvl1pPr>
            <a:lvl2pPr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a:spcBef>
                <a:spcPct val="50000"/>
              </a:spcBef>
            </a:pPr>
            <a:endParaRPr lang="en-US" altLang="en-US" sz="2400" b="0">
              <a:solidFill>
                <a:schemeClr val="tx1"/>
              </a:solidFill>
              <a:latin typeface="Times New Roman" pitchFamily="18" charset="0"/>
            </a:endParaRPr>
          </a:p>
          <a:p>
            <a:pPr lvl="1">
              <a:spcBef>
                <a:spcPct val="50000"/>
              </a:spcBef>
              <a:buFontTx/>
              <a:buChar char="•"/>
            </a:pPr>
            <a:endParaRPr lang="en-US" altLang="en-US">
              <a:solidFill>
                <a:schemeClr val="tx1"/>
              </a:solidFill>
            </a:endParaRPr>
          </a:p>
        </p:txBody>
      </p:sp>
      <p:sp>
        <p:nvSpPr>
          <p:cNvPr id="27652" name="Rectangle 4"/>
          <p:cNvSpPr>
            <a:spLocks noChangeArrowheads="1"/>
          </p:cNvSpPr>
          <p:nvPr/>
        </p:nvSpPr>
        <p:spPr bwMode="auto">
          <a:xfrm>
            <a:off x="1447800" y="3505200"/>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ts val="1000"/>
              </a:spcBef>
              <a:defRPr sz="2500" b="1">
                <a:solidFill>
                  <a:schemeClr val="tx2"/>
                </a:solidFill>
                <a:latin typeface="Arial" charset="0"/>
                <a:cs typeface="Arial" charset="0"/>
              </a:defRPr>
            </a:lvl1pPr>
            <a:lvl2pPr marL="742950" indent="-285750"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algn="ctr">
              <a:spcBef>
                <a:spcPct val="20000"/>
              </a:spcBef>
            </a:pPr>
            <a:endParaRPr lang="sv-SE" altLang="en-US" sz="1900" b="0">
              <a:solidFill>
                <a:srgbClr val="002B71"/>
              </a:solidFill>
              <a:latin typeface="Verdana" pitchFamily="34" charset="0"/>
            </a:endParaRPr>
          </a:p>
        </p:txBody>
      </p:sp>
      <p:graphicFrame>
        <p:nvGraphicFramePr>
          <p:cNvPr id="16" name="Diagram 15"/>
          <p:cNvGraphicFramePr/>
          <p:nvPr>
            <p:extLst>
              <p:ext uri="{D42A27DB-BD31-4B8C-83A1-F6EECF244321}">
                <p14:modId xmlns:p14="http://schemas.microsoft.com/office/powerpoint/2010/main" val="2639119057"/>
              </p:ext>
            </p:extLst>
          </p:nvPr>
        </p:nvGraphicFramePr>
        <p:xfrm>
          <a:off x="457200" y="1772816"/>
          <a:ext cx="8215370" cy="4635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765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ts val="1000"/>
              </a:spcBef>
              <a:defRPr sz="2500" b="1">
                <a:solidFill>
                  <a:schemeClr val="tx2"/>
                </a:solidFill>
                <a:latin typeface="Arial" charset="0"/>
                <a:cs typeface="Arial" charset="0"/>
              </a:defRPr>
            </a:lvl1pPr>
            <a:lvl2pPr marL="742950" indent="-285750"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eaLnBrk="1" hangingPunct="1">
              <a:spcBef>
                <a:spcPct val="0"/>
              </a:spcBef>
            </a:pPr>
            <a:fld id="{FD6185A7-8B5F-4695-AEF9-1F5D78361A9E}" type="slidenum">
              <a:rPr lang="en-GB" altLang="en-US" sz="1200" smtClean="0"/>
              <a:pPr eaLnBrk="1" hangingPunct="1">
                <a:spcBef>
                  <a:spcPct val="0"/>
                </a:spcBef>
              </a:pPr>
              <a:t>5</a:t>
            </a:fld>
            <a:endParaRPr lang="en-GB" altLang="en-US" sz="1200" smtClean="0"/>
          </a:p>
        </p:txBody>
      </p:sp>
      <p:sp>
        <p:nvSpPr>
          <p:cNvPr id="27655" name="Title 2"/>
          <p:cNvSpPr>
            <a:spLocks noGrp="1"/>
          </p:cNvSpPr>
          <p:nvPr>
            <p:ph type="title"/>
          </p:nvPr>
        </p:nvSpPr>
        <p:spPr/>
        <p:txBody>
          <a:bodyPr/>
          <a:lstStyle/>
          <a:p>
            <a:pPr eaLnBrk="1" hangingPunct="1"/>
            <a:r>
              <a:rPr lang="en-GB" altLang="en-US" smtClean="0">
                <a:latin typeface="Arial" charset="0"/>
                <a:cs typeface="Arial" charset="0"/>
              </a:rPr>
              <a:t>PSC &amp; International Conventions</a:t>
            </a:r>
            <a:endParaRPr lang="en-IE" altLang="en-US" smtClean="0">
              <a:latin typeface="Arial" charset="0"/>
              <a:cs typeface="Arial" charset="0"/>
            </a:endParaRPr>
          </a:p>
        </p:txBody>
      </p:sp>
    </p:spTree>
    <p:extLst>
      <p:ext uri="{BB962C8B-B14F-4D97-AF65-F5344CB8AC3E}">
        <p14:creationId xmlns:p14="http://schemas.microsoft.com/office/powerpoint/2010/main" val="318435281"/>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GB" altLang="en-US" smtClean="0">
                <a:latin typeface="Arial" charset="0"/>
                <a:cs typeface="Arial" charset="0"/>
              </a:rPr>
              <a:t>Regional MOU Agreements</a:t>
            </a:r>
            <a:endParaRPr lang="en-IE" altLang="en-US" smtClean="0">
              <a:latin typeface="Arial" charset="0"/>
              <a:cs typeface="Arial" charset="0"/>
            </a:endParaRPr>
          </a:p>
        </p:txBody>
      </p:sp>
      <p:sp>
        <p:nvSpPr>
          <p:cNvPr id="3174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ts val="1000"/>
              </a:spcBef>
              <a:defRPr sz="2500" b="1">
                <a:solidFill>
                  <a:schemeClr val="tx2"/>
                </a:solidFill>
                <a:latin typeface="Arial" charset="0"/>
                <a:cs typeface="Arial" charset="0"/>
              </a:defRPr>
            </a:lvl1pPr>
            <a:lvl2pPr marL="742950" indent="-285750"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eaLnBrk="1" hangingPunct="1">
              <a:spcBef>
                <a:spcPct val="0"/>
              </a:spcBef>
            </a:pPr>
            <a:fld id="{E7D6FFED-9B1E-486D-9D50-71B32ADC001A}" type="slidenum">
              <a:rPr lang="en-GB" altLang="en-US" sz="1200" smtClean="0"/>
              <a:pPr eaLnBrk="1" hangingPunct="1">
                <a:spcBef>
                  <a:spcPct val="0"/>
                </a:spcBef>
              </a:pPr>
              <a:t>6</a:t>
            </a:fld>
            <a:endParaRPr lang="en-GB" altLang="en-US" sz="1200" smtClean="0"/>
          </a:p>
        </p:txBody>
      </p:sp>
      <p:pic>
        <p:nvPicPr>
          <p:cNvPr id="31748" name="Content Placeholder 1"/>
          <p:cNvPicPr>
            <a:picLocks noGrp="1" noChangeAspect="1"/>
          </p:cNvPicPr>
          <p:nvPr>
            <p:ph idx="4294967295"/>
          </p:nvPr>
        </p:nvPicPr>
        <p:blipFill>
          <a:blip r:embed="rId2" cstate="print">
            <a:extLst>
              <a:ext uri="{28A0092B-C50C-407E-A947-70E740481C1C}">
                <a14:useLocalDpi xmlns:a14="http://schemas.microsoft.com/office/drawing/2010/main" val="0"/>
              </a:ext>
            </a:extLst>
          </a:blip>
          <a:srcRect/>
          <a:stretch>
            <a:fillRect/>
          </a:stretch>
        </p:blipFill>
        <p:spPr>
          <a:xfrm>
            <a:off x="250825" y="1557338"/>
            <a:ext cx="8670925" cy="4621212"/>
          </a:xfrm>
        </p:spPr>
      </p:pic>
      <p:pic>
        <p:nvPicPr>
          <p:cNvPr id="31749" name="Picture 5" descr="C:\Users\katsoni\AppData\Local\Microsoft\Windows\Temporary Internet Files\Content.IE5\2H9JBX7P\MP900341425[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6100" y="5297488"/>
            <a:ext cx="720725" cy="101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5984286"/>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3" name="Diagram 12"/>
          <p:cNvGraphicFramePr/>
          <p:nvPr>
            <p:extLst>
              <p:ext uri="{D42A27DB-BD31-4B8C-83A1-F6EECF244321}">
                <p14:modId xmlns:p14="http://schemas.microsoft.com/office/powerpoint/2010/main" val="3427491651"/>
              </p:ext>
            </p:extLst>
          </p:nvPr>
        </p:nvGraphicFramePr>
        <p:xfrm>
          <a:off x="357158" y="1676400"/>
          <a:ext cx="8329642" cy="48244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2771" name="Title 1"/>
          <p:cNvSpPr>
            <a:spLocks noGrp="1"/>
          </p:cNvSpPr>
          <p:nvPr>
            <p:ph type="title"/>
          </p:nvPr>
        </p:nvSpPr>
        <p:spPr/>
        <p:txBody>
          <a:bodyPr/>
          <a:lstStyle/>
          <a:p>
            <a:pPr eaLnBrk="1" hangingPunct="1"/>
            <a:r>
              <a:rPr lang="en-GB" altLang="en-US" smtClean="0">
                <a:latin typeface="Arial" charset="0"/>
                <a:cs typeface="Arial" charset="0"/>
              </a:rPr>
              <a:t>Regional Agreements on PSC</a:t>
            </a:r>
            <a:endParaRPr lang="en-IE" altLang="en-US" smtClean="0">
              <a:latin typeface="Arial" charset="0"/>
              <a:cs typeface="Arial" charset="0"/>
            </a:endParaRPr>
          </a:p>
        </p:txBody>
      </p:sp>
      <p:sp>
        <p:nvSpPr>
          <p:cNvPr id="327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ts val="1000"/>
              </a:spcBef>
              <a:defRPr sz="2500" b="1">
                <a:solidFill>
                  <a:schemeClr val="tx2"/>
                </a:solidFill>
                <a:latin typeface="Arial" charset="0"/>
                <a:cs typeface="Arial" charset="0"/>
              </a:defRPr>
            </a:lvl1pPr>
            <a:lvl2pPr marL="742950" indent="-285750"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eaLnBrk="1" hangingPunct="1">
              <a:spcBef>
                <a:spcPct val="0"/>
              </a:spcBef>
            </a:pPr>
            <a:fld id="{70346A58-15A3-4E1B-8150-9FDAB166BFD8}" type="slidenum">
              <a:rPr lang="en-GB" altLang="en-US" sz="1200" smtClean="0"/>
              <a:pPr eaLnBrk="1" hangingPunct="1">
                <a:spcBef>
                  <a:spcPct val="0"/>
                </a:spcBef>
              </a:pPr>
              <a:t>7</a:t>
            </a:fld>
            <a:endParaRPr lang="en-GB" altLang="en-US" sz="1200" smtClean="0"/>
          </a:p>
        </p:txBody>
      </p:sp>
      <p:sp>
        <p:nvSpPr>
          <p:cNvPr id="32773" name="Text Box 2"/>
          <p:cNvSpPr txBox="1">
            <a:spLocks noChangeArrowheads="1"/>
          </p:cNvSpPr>
          <p:nvPr/>
        </p:nvSpPr>
        <p:spPr bwMode="auto">
          <a:xfrm>
            <a:off x="457200" y="8991600"/>
            <a:ext cx="8382000"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1000"/>
              </a:spcBef>
              <a:defRPr sz="2500" b="1">
                <a:solidFill>
                  <a:schemeClr val="tx2"/>
                </a:solidFill>
                <a:latin typeface="Arial" charset="0"/>
                <a:cs typeface="Arial" charset="0"/>
              </a:defRPr>
            </a:lvl1pPr>
            <a:lvl2pPr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a:spcBef>
                <a:spcPct val="50000"/>
              </a:spcBef>
            </a:pPr>
            <a:endParaRPr lang="en-US" altLang="en-US" sz="2400" b="0">
              <a:solidFill>
                <a:schemeClr val="tx1"/>
              </a:solidFill>
              <a:latin typeface="Times New Roman" pitchFamily="18" charset="0"/>
            </a:endParaRPr>
          </a:p>
          <a:p>
            <a:pPr lvl="1">
              <a:spcBef>
                <a:spcPct val="50000"/>
              </a:spcBef>
              <a:buFontTx/>
              <a:buChar char="•"/>
            </a:pPr>
            <a:endParaRPr lang="en-US" altLang="en-US">
              <a:solidFill>
                <a:schemeClr val="tx1"/>
              </a:solidFill>
            </a:endParaRPr>
          </a:p>
        </p:txBody>
      </p:sp>
      <p:sp>
        <p:nvSpPr>
          <p:cNvPr id="32774" name="Rectangle 3"/>
          <p:cNvSpPr>
            <a:spLocks noChangeArrowheads="1"/>
          </p:cNvSpPr>
          <p:nvPr/>
        </p:nvSpPr>
        <p:spPr bwMode="auto">
          <a:xfrm>
            <a:off x="914400" y="16764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ts val="1000"/>
              </a:spcBef>
              <a:defRPr sz="2500" b="1">
                <a:solidFill>
                  <a:schemeClr val="tx2"/>
                </a:solidFill>
                <a:latin typeface="Arial" charset="0"/>
                <a:cs typeface="Arial" charset="0"/>
              </a:defRPr>
            </a:lvl1pPr>
            <a:lvl2pPr marL="742950" indent="-285750"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a:spcBef>
                <a:spcPct val="0"/>
              </a:spcBef>
            </a:pPr>
            <a:endParaRPr lang="sv-SE" altLang="en-US" sz="2800">
              <a:solidFill>
                <a:srgbClr val="0078C7"/>
              </a:solidFill>
              <a:latin typeface="Verdana" pitchFamily="34" charset="0"/>
            </a:endParaRPr>
          </a:p>
        </p:txBody>
      </p:sp>
      <p:sp>
        <p:nvSpPr>
          <p:cNvPr id="32775" name="Rectangle 4"/>
          <p:cNvSpPr>
            <a:spLocks noChangeArrowheads="1"/>
          </p:cNvSpPr>
          <p:nvPr/>
        </p:nvSpPr>
        <p:spPr bwMode="auto">
          <a:xfrm>
            <a:off x="1447800" y="3505200"/>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ts val="1000"/>
              </a:spcBef>
              <a:defRPr sz="2500" b="1">
                <a:solidFill>
                  <a:schemeClr val="tx2"/>
                </a:solidFill>
                <a:latin typeface="Arial" charset="0"/>
                <a:cs typeface="Arial" charset="0"/>
              </a:defRPr>
            </a:lvl1pPr>
            <a:lvl2pPr marL="742950" indent="-285750"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algn="ctr">
              <a:spcBef>
                <a:spcPct val="20000"/>
              </a:spcBef>
            </a:pPr>
            <a:endParaRPr lang="sv-SE" altLang="en-US" sz="1900" b="0">
              <a:solidFill>
                <a:srgbClr val="002B71"/>
              </a:solidFill>
              <a:latin typeface="Verdana" pitchFamily="34" charset="0"/>
            </a:endParaRPr>
          </a:p>
        </p:txBody>
      </p:sp>
      <p:sp>
        <p:nvSpPr>
          <p:cNvPr id="32776" name="Text Box 5"/>
          <p:cNvSpPr txBox="1">
            <a:spLocks noChangeArrowheads="1"/>
          </p:cNvSpPr>
          <p:nvPr/>
        </p:nvSpPr>
        <p:spPr bwMode="auto">
          <a:xfrm>
            <a:off x="395288" y="1125538"/>
            <a:ext cx="83200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1000"/>
              </a:spcBef>
              <a:defRPr sz="2500" b="1">
                <a:solidFill>
                  <a:schemeClr val="tx2"/>
                </a:solidFill>
                <a:latin typeface="Arial" charset="0"/>
                <a:cs typeface="Arial" charset="0"/>
              </a:defRPr>
            </a:lvl1pPr>
            <a:lvl2pPr marL="742950" indent="-285750"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a:spcBef>
                <a:spcPct val="0"/>
              </a:spcBef>
            </a:pPr>
            <a:r>
              <a:rPr lang="en-GB" altLang="en-US" sz="2000">
                <a:solidFill>
                  <a:srgbClr val="0070C0"/>
                </a:solidFill>
                <a:latin typeface="Verdana" pitchFamily="34" charset="0"/>
              </a:rPr>
              <a:t>Added value from regional agreements on PSC </a:t>
            </a:r>
          </a:p>
        </p:txBody>
      </p:sp>
    </p:spTree>
    <p:extLst>
      <p:ext uri="{BB962C8B-B14F-4D97-AF65-F5344CB8AC3E}">
        <p14:creationId xmlns:p14="http://schemas.microsoft.com/office/powerpoint/2010/main" val="1398203630"/>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ts val="1000"/>
              </a:spcBef>
              <a:defRPr sz="2500" b="1">
                <a:solidFill>
                  <a:schemeClr val="tx2"/>
                </a:solidFill>
                <a:latin typeface="Arial" charset="0"/>
                <a:cs typeface="Arial" charset="0"/>
              </a:defRPr>
            </a:lvl1pPr>
            <a:lvl2pPr marL="742950" indent="-285750" eaLnBrk="0" hangingPunct="0">
              <a:spcBef>
                <a:spcPts val="500"/>
              </a:spcBef>
              <a:defRPr sz="2400">
                <a:solidFill>
                  <a:srgbClr val="5A666D"/>
                </a:solidFill>
                <a:latin typeface="Arial" charset="0"/>
                <a:cs typeface="Arial" charset="0"/>
              </a:defRPr>
            </a:lvl2pPr>
            <a:lvl3pPr marL="1143000" indent="-228600" eaLnBrk="0" hangingPunct="0">
              <a:spcBef>
                <a:spcPts val="500"/>
              </a:spcBef>
              <a:buClr>
                <a:schemeClr val="tx2"/>
              </a:buClr>
              <a:buFont typeface="Arial" charset="0"/>
              <a:buChar char="●"/>
              <a:defRPr>
                <a:solidFill>
                  <a:srgbClr val="5A666D"/>
                </a:solidFill>
                <a:latin typeface="Arial" charset="0"/>
                <a:cs typeface="Arial" charset="0"/>
              </a:defRPr>
            </a:lvl3pPr>
            <a:lvl4pPr marL="1600200" indent="-228600" eaLnBrk="0" hangingPunct="0">
              <a:spcBef>
                <a:spcPts val="500"/>
              </a:spcBef>
              <a:buClr>
                <a:schemeClr val="accent1"/>
              </a:buClr>
              <a:buFont typeface="Arial" charset="0"/>
              <a:buChar char="●"/>
              <a:defRPr sz="1600">
                <a:solidFill>
                  <a:srgbClr val="5A666D"/>
                </a:solidFill>
                <a:latin typeface="Arial" charset="0"/>
                <a:cs typeface="Arial" charset="0"/>
              </a:defRPr>
            </a:lvl4pPr>
            <a:lvl5pPr marL="2057400" indent="-228600" eaLnBrk="0" hangingPunct="0">
              <a:spcBef>
                <a:spcPts val="500"/>
              </a:spcBef>
              <a:buClr>
                <a:schemeClr val="accent2"/>
              </a:buClr>
              <a:buFont typeface="Arial" charset="0"/>
              <a:buChar char="●"/>
              <a:defRPr sz="1400">
                <a:solidFill>
                  <a:srgbClr val="5A666D"/>
                </a:solidFill>
                <a:latin typeface="Arial" charset="0"/>
                <a:cs typeface="Arial" charset="0"/>
              </a:defRPr>
            </a:lvl5pPr>
            <a:lvl6pPr marL="25146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6pPr>
            <a:lvl7pPr marL="29718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7pPr>
            <a:lvl8pPr marL="34290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8pPr>
            <a:lvl9pPr marL="3886200" indent="-228600" eaLnBrk="0" fontAlgn="base" hangingPunct="0">
              <a:spcBef>
                <a:spcPts val="500"/>
              </a:spcBef>
              <a:spcAft>
                <a:spcPct val="0"/>
              </a:spcAft>
              <a:buClr>
                <a:schemeClr val="accent2"/>
              </a:buClr>
              <a:buFont typeface="Arial" charset="0"/>
              <a:buChar char="●"/>
              <a:defRPr sz="1400">
                <a:solidFill>
                  <a:srgbClr val="5A666D"/>
                </a:solidFill>
                <a:latin typeface="Arial" charset="0"/>
                <a:cs typeface="Arial" charset="0"/>
              </a:defRPr>
            </a:lvl9pPr>
          </a:lstStyle>
          <a:p>
            <a:pPr eaLnBrk="1" hangingPunct="1">
              <a:spcBef>
                <a:spcPct val="0"/>
              </a:spcBef>
            </a:pPr>
            <a:fld id="{EA248892-1DDE-4985-937E-792F523D3D94}" type="slidenum">
              <a:rPr lang="en-GB" altLang="en-US" sz="1200" smtClean="0"/>
              <a:pPr eaLnBrk="1" hangingPunct="1">
                <a:spcBef>
                  <a:spcPct val="0"/>
                </a:spcBef>
              </a:pPr>
              <a:t>8</a:t>
            </a:fld>
            <a:endParaRPr lang="en-GB" altLang="en-US" sz="1200" smtClean="0"/>
          </a:p>
        </p:txBody>
      </p:sp>
      <p:sp>
        <p:nvSpPr>
          <p:cNvPr id="33795" name="Title 1"/>
          <p:cNvSpPr>
            <a:spLocks noGrp="1"/>
          </p:cNvSpPr>
          <p:nvPr>
            <p:ph type="title"/>
          </p:nvPr>
        </p:nvSpPr>
        <p:spPr/>
        <p:txBody>
          <a:bodyPr/>
          <a:lstStyle/>
          <a:p>
            <a:pPr eaLnBrk="1" hangingPunct="1"/>
            <a:r>
              <a:rPr lang="en-GB" altLang="en-US" smtClean="0">
                <a:latin typeface="Arial" charset="0"/>
                <a:cs typeface="Arial" charset="0"/>
              </a:rPr>
              <a:t>Regional Agreements on PSC</a:t>
            </a:r>
            <a:endParaRPr lang="en-IE" altLang="en-US" smtClean="0">
              <a:latin typeface="Arial" charset="0"/>
              <a:cs typeface="Arial" charset="0"/>
            </a:endParaRPr>
          </a:p>
        </p:txBody>
      </p:sp>
      <p:graphicFrame>
        <p:nvGraphicFramePr>
          <p:cNvPr id="2" name="Diagram 1"/>
          <p:cNvGraphicFramePr/>
          <p:nvPr>
            <p:extLst>
              <p:ext uri="{D42A27DB-BD31-4B8C-83A1-F6EECF244321}">
                <p14:modId xmlns:p14="http://schemas.microsoft.com/office/powerpoint/2010/main" val="4079939957"/>
              </p:ext>
            </p:extLst>
          </p:nvPr>
        </p:nvGraphicFramePr>
        <p:xfrm>
          <a:off x="1547664" y="1556792"/>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69995209"/>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p:txBody>
          <a:bodyPr/>
          <a:lstStyle/>
          <a:p>
            <a:r>
              <a:rPr lang="en-GB" dirty="0" smtClean="0"/>
              <a:t>PSC Directive core elements</a:t>
            </a:r>
            <a:endParaRPr lang="en-US" dirty="0" smtClean="0"/>
          </a:p>
        </p:txBody>
      </p:sp>
      <p:sp>
        <p:nvSpPr>
          <p:cNvPr id="23554" name="Slide Number Placeholder 5"/>
          <p:cNvSpPr>
            <a:spLocks noGrp="1"/>
          </p:cNvSpPr>
          <p:nvPr>
            <p:ph type="sldNum" sz="quarter" idx="12"/>
          </p:nvPr>
        </p:nvSpPr>
        <p:spPr>
          <a:noFill/>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5pPr>
            <a:lvl6pPr marL="25146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6pPr>
            <a:lvl7pPr marL="29718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7pPr>
            <a:lvl8pPr marL="34290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8pPr>
            <a:lvl9pPr marL="3886200" indent="-228600" algn="ctr" defTabSz="449263" eaLnBrk="0" fontAlgn="base" hangingPunct="0">
              <a:lnSpc>
                <a:spcPct val="88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chemeClr val="tx1"/>
                </a:solidFill>
                <a:latin typeface="Verdana" pitchFamily="34" charset="0"/>
                <a:cs typeface="Arial" pitchFamily="34" charset="0"/>
              </a:defRPr>
            </a:lvl9pPr>
          </a:lstStyle>
          <a:p>
            <a:fld id="{4873F190-CF30-44A5-9C4F-72C2A0771776}" type="slidenum">
              <a:rPr lang="en-GB" sz="900" smtClean="0">
                <a:solidFill>
                  <a:srgbClr val="FFFFFF"/>
                </a:solidFill>
              </a:rPr>
              <a:pPr/>
              <a:t>9</a:t>
            </a:fld>
            <a:endParaRPr lang="en-GB" sz="900" smtClean="0">
              <a:solidFill>
                <a:srgbClr val="FFFFFF"/>
              </a:solidFill>
            </a:endParaRPr>
          </a:p>
        </p:txBody>
      </p:sp>
      <p:sp>
        <p:nvSpPr>
          <p:cNvPr id="172035" name="Rectangle 3"/>
          <p:cNvSpPr>
            <a:spLocks noGrp="1" noChangeArrowheads="1"/>
          </p:cNvSpPr>
          <p:nvPr>
            <p:ph type="body" idx="4294967295"/>
          </p:nvPr>
        </p:nvSpPr>
        <p:spPr>
          <a:xfrm>
            <a:off x="525463" y="1447271"/>
            <a:ext cx="8135937" cy="4518025"/>
          </a:xfrm>
        </p:spPr>
        <p:txBody>
          <a:bodyPr>
            <a:normAutofit fontScale="92500" lnSpcReduction="20000"/>
          </a:bodyPr>
          <a:lstStyle/>
          <a:p>
            <a:pPr marL="0" indent="0">
              <a:lnSpc>
                <a:spcPct val="100000"/>
              </a:lnSpc>
              <a:spcAft>
                <a:spcPct val="50000"/>
              </a:spcAft>
              <a:buFont typeface="Verdana" pitchFamily="34" charset="0"/>
              <a:buNone/>
            </a:pPr>
            <a:r>
              <a:rPr lang="en-GB" sz="2400" dirty="0" smtClean="0"/>
              <a:t>Core elements as stipulated in the legal text are:</a:t>
            </a:r>
            <a:endParaRPr lang="en-GB" sz="2400" dirty="0" smtClean="0">
              <a:solidFill>
                <a:srgbClr val="3399FF"/>
              </a:solidFill>
            </a:endParaRPr>
          </a:p>
          <a:p>
            <a:pPr marL="0" indent="0">
              <a:lnSpc>
                <a:spcPct val="100000"/>
              </a:lnSpc>
              <a:spcAft>
                <a:spcPct val="50000"/>
              </a:spcAft>
              <a:buFont typeface="Wingdings" pitchFamily="2" charset="2"/>
              <a:buNone/>
            </a:pPr>
            <a:r>
              <a:rPr lang="en-GB" sz="1400" dirty="0" smtClean="0">
                <a:solidFill>
                  <a:srgbClr val="3399FF"/>
                </a:solidFill>
                <a:sym typeface="Wingdings" pitchFamily="2" charset="2"/>
              </a:rPr>
              <a:t>		</a:t>
            </a:r>
            <a:r>
              <a:rPr lang="en-GB" sz="1900" b="0" dirty="0" smtClean="0">
                <a:solidFill>
                  <a:schemeClr val="tx1">
                    <a:lumMod val="50000"/>
                    <a:lumOff val="50000"/>
                  </a:schemeClr>
                </a:solidFill>
                <a:sym typeface="Wingdings" pitchFamily="2" charset="2"/>
              </a:rPr>
              <a:t> </a:t>
            </a:r>
            <a:r>
              <a:rPr lang="en-GB" sz="1900" b="0" dirty="0" err="1" smtClean="0">
                <a:solidFill>
                  <a:schemeClr val="tx1">
                    <a:lumMod val="50000"/>
                    <a:lumOff val="50000"/>
                  </a:schemeClr>
                </a:solidFill>
                <a:sym typeface="Wingdings" pitchFamily="2" charset="2"/>
              </a:rPr>
              <a:t>RoPax</a:t>
            </a:r>
            <a:r>
              <a:rPr lang="en-GB" sz="1900" b="0" dirty="0" smtClean="0">
                <a:solidFill>
                  <a:schemeClr val="tx1">
                    <a:lumMod val="50000"/>
                    <a:lumOff val="50000"/>
                  </a:schemeClr>
                </a:solidFill>
                <a:sym typeface="Wingdings" pitchFamily="2" charset="2"/>
              </a:rPr>
              <a:t> references</a:t>
            </a:r>
          </a:p>
          <a:p>
            <a:pPr marL="0" indent="0">
              <a:lnSpc>
                <a:spcPct val="100000"/>
              </a:lnSpc>
              <a:spcAft>
                <a:spcPct val="50000"/>
              </a:spcAft>
              <a:buFont typeface="Wingdings" pitchFamily="2" charset="2"/>
              <a:buNone/>
            </a:pPr>
            <a:r>
              <a:rPr lang="en-GB" sz="1900" b="0" dirty="0" smtClean="0">
                <a:solidFill>
                  <a:schemeClr val="tx1">
                    <a:lumMod val="50000"/>
                    <a:lumOff val="50000"/>
                  </a:schemeClr>
                </a:solidFill>
                <a:sym typeface="Wingdings" pitchFamily="2" charset="2"/>
              </a:rPr>
              <a:t>		 Ship Risk Profile</a:t>
            </a:r>
          </a:p>
          <a:p>
            <a:pPr marL="0" indent="0">
              <a:lnSpc>
                <a:spcPct val="100000"/>
              </a:lnSpc>
              <a:spcAft>
                <a:spcPct val="50000"/>
              </a:spcAft>
              <a:buFont typeface="Wingdings" pitchFamily="2" charset="2"/>
              <a:buNone/>
            </a:pPr>
            <a:r>
              <a:rPr lang="en-GB" sz="1900" b="0" dirty="0" smtClean="0">
                <a:solidFill>
                  <a:schemeClr val="tx1">
                    <a:lumMod val="50000"/>
                    <a:lumOff val="50000"/>
                  </a:schemeClr>
                </a:solidFill>
                <a:sym typeface="Wingdings" pitchFamily="2" charset="2"/>
              </a:rPr>
              <a:t>		 Inspection frequency</a:t>
            </a:r>
          </a:p>
          <a:p>
            <a:pPr marL="0" indent="0">
              <a:lnSpc>
                <a:spcPct val="100000"/>
              </a:lnSpc>
              <a:spcAft>
                <a:spcPct val="50000"/>
              </a:spcAft>
              <a:buFont typeface="Wingdings" pitchFamily="2" charset="2"/>
              <a:buNone/>
            </a:pPr>
            <a:r>
              <a:rPr lang="en-GB" sz="1900" b="0" dirty="0" smtClean="0">
                <a:solidFill>
                  <a:schemeClr val="tx1">
                    <a:lumMod val="50000"/>
                    <a:lumOff val="50000"/>
                  </a:schemeClr>
                </a:solidFill>
                <a:sym typeface="Wingdings" pitchFamily="2" charset="2"/>
              </a:rPr>
              <a:t>		 Postponement</a:t>
            </a:r>
          </a:p>
          <a:p>
            <a:pPr marL="0" indent="0">
              <a:lnSpc>
                <a:spcPct val="100000"/>
              </a:lnSpc>
              <a:spcAft>
                <a:spcPct val="50000"/>
              </a:spcAft>
              <a:buFont typeface="Wingdings" pitchFamily="2" charset="2"/>
              <a:buNone/>
            </a:pPr>
            <a:r>
              <a:rPr lang="en-GB" sz="1900" b="0" dirty="0" smtClean="0">
                <a:solidFill>
                  <a:schemeClr val="tx1">
                    <a:lumMod val="50000"/>
                    <a:lumOff val="50000"/>
                  </a:schemeClr>
                </a:solidFill>
                <a:sym typeface="Wingdings" pitchFamily="2" charset="2"/>
              </a:rPr>
              <a:t>		 Over and Under burdened MSs</a:t>
            </a:r>
          </a:p>
          <a:p>
            <a:pPr marL="0" indent="0">
              <a:lnSpc>
                <a:spcPct val="100000"/>
              </a:lnSpc>
              <a:spcAft>
                <a:spcPct val="50000"/>
              </a:spcAft>
              <a:buFont typeface="Wingdings" pitchFamily="2" charset="2"/>
              <a:buNone/>
            </a:pPr>
            <a:r>
              <a:rPr lang="en-GB" sz="1900" b="0" dirty="0" smtClean="0">
                <a:solidFill>
                  <a:schemeClr val="tx1">
                    <a:lumMod val="50000"/>
                    <a:lumOff val="50000"/>
                  </a:schemeClr>
                </a:solidFill>
                <a:sym typeface="Wingdings" pitchFamily="2" charset="2"/>
              </a:rPr>
              <a:t>		 Fair Share</a:t>
            </a:r>
          </a:p>
          <a:p>
            <a:pPr marL="0" indent="0">
              <a:lnSpc>
                <a:spcPct val="100000"/>
              </a:lnSpc>
              <a:spcAft>
                <a:spcPct val="50000"/>
              </a:spcAft>
              <a:buFont typeface="Wingdings" pitchFamily="2" charset="2"/>
              <a:buNone/>
            </a:pPr>
            <a:r>
              <a:rPr lang="en-GB" sz="1900" b="0" dirty="0" smtClean="0">
                <a:solidFill>
                  <a:schemeClr val="tx1">
                    <a:lumMod val="50000"/>
                    <a:lumOff val="50000"/>
                  </a:schemeClr>
                </a:solidFill>
                <a:sym typeface="Wingdings" pitchFamily="2" charset="2"/>
              </a:rPr>
              <a:t>		 Banning</a:t>
            </a:r>
          </a:p>
          <a:p>
            <a:pPr marL="0" indent="0">
              <a:lnSpc>
                <a:spcPct val="100000"/>
              </a:lnSpc>
              <a:spcAft>
                <a:spcPct val="50000"/>
              </a:spcAft>
              <a:buFont typeface="Wingdings" pitchFamily="2" charset="2"/>
              <a:buNone/>
            </a:pPr>
            <a:r>
              <a:rPr lang="en-GB" sz="1900" b="0" dirty="0" smtClean="0">
                <a:solidFill>
                  <a:schemeClr val="tx1">
                    <a:lumMod val="50000"/>
                    <a:lumOff val="50000"/>
                  </a:schemeClr>
                </a:solidFill>
                <a:sym typeface="Wingdings" pitchFamily="2" charset="2"/>
              </a:rPr>
              <a:t>		 Ship Reporting</a:t>
            </a:r>
          </a:p>
          <a:p>
            <a:pPr marL="0" indent="0">
              <a:lnSpc>
                <a:spcPct val="100000"/>
              </a:lnSpc>
              <a:spcAft>
                <a:spcPct val="50000"/>
              </a:spcAft>
              <a:buFont typeface="Wingdings" pitchFamily="2" charset="2"/>
              <a:buNone/>
            </a:pPr>
            <a:endParaRPr lang="en-GB" sz="1300" dirty="0" smtClean="0">
              <a:solidFill>
                <a:srgbClr val="FF0000"/>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69897" y="4258309"/>
            <a:ext cx="2263140" cy="1287780"/>
          </a:xfrm>
          <a:prstGeom prst="rect">
            <a:avLst/>
          </a:prstGeom>
          <a:ln>
            <a:noFill/>
          </a:ln>
          <a:effectLst>
            <a:softEdge rad="112500"/>
          </a:effectLst>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69897" y="1968923"/>
            <a:ext cx="2263140" cy="1531620"/>
          </a:xfrm>
          <a:prstGeom prst="rect">
            <a:avLst/>
          </a:prstGeom>
          <a:ln>
            <a:noFill/>
          </a:ln>
          <a:effectLst>
            <a:softEdge rad="112500"/>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72035">
                                            <p:txEl>
                                              <p:pRg st="0" end="0"/>
                                            </p:txEl>
                                          </p:spTgt>
                                        </p:tgtEl>
                                        <p:attrNameLst>
                                          <p:attrName>style.visibility</p:attrName>
                                        </p:attrNameLst>
                                      </p:cBhvr>
                                      <p:to>
                                        <p:strVal val="visible"/>
                                      </p:to>
                                    </p:set>
                                    <p:animEffect transition="in" filter="wipe(up)">
                                      <p:cBhvr>
                                        <p:cTn id="7" dur="500"/>
                                        <p:tgtEl>
                                          <p:spTgt spid="172035">
                                            <p:txEl>
                                              <p:pRg st="0" end="0"/>
                                            </p:txEl>
                                          </p:spTgt>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2035">
                                            <p:txEl>
                                              <p:pRg st="1" end="1"/>
                                            </p:txEl>
                                          </p:spTgt>
                                        </p:tgtEl>
                                        <p:attrNameLst>
                                          <p:attrName>style.visibility</p:attrName>
                                        </p:attrNameLst>
                                      </p:cBhvr>
                                      <p:to>
                                        <p:strVal val="visible"/>
                                      </p:to>
                                    </p:set>
                                    <p:animEffect transition="in" filter="wipe(up)">
                                      <p:cBhvr>
                                        <p:cTn id="11" dur="500"/>
                                        <p:tgtEl>
                                          <p:spTgt spid="172035">
                                            <p:txEl>
                                              <p:pRg st="1" end="1"/>
                                            </p:txEl>
                                          </p:spTgt>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2035">
                                            <p:txEl>
                                              <p:pRg st="2" end="2"/>
                                            </p:txEl>
                                          </p:spTgt>
                                        </p:tgtEl>
                                        <p:attrNameLst>
                                          <p:attrName>style.visibility</p:attrName>
                                        </p:attrNameLst>
                                      </p:cBhvr>
                                      <p:to>
                                        <p:strVal val="visible"/>
                                      </p:to>
                                    </p:set>
                                    <p:animEffect transition="in" filter="wipe(up)">
                                      <p:cBhvr>
                                        <p:cTn id="15" dur="500"/>
                                        <p:tgtEl>
                                          <p:spTgt spid="172035">
                                            <p:txEl>
                                              <p:pRg st="2" end="2"/>
                                            </p:txEl>
                                          </p:spTgt>
                                        </p:tgtEl>
                                      </p:cBhvr>
                                    </p:animEffect>
                                  </p:childTnLst>
                                </p:cTn>
                              </p:par>
                            </p:childTnLst>
                          </p:cTn>
                        </p:par>
                        <p:par>
                          <p:cTn id="16" fill="hold" nodeType="afterGroup">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2035">
                                            <p:txEl>
                                              <p:pRg st="3" end="3"/>
                                            </p:txEl>
                                          </p:spTgt>
                                        </p:tgtEl>
                                        <p:attrNameLst>
                                          <p:attrName>style.visibility</p:attrName>
                                        </p:attrNameLst>
                                      </p:cBhvr>
                                      <p:to>
                                        <p:strVal val="visible"/>
                                      </p:to>
                                    </p:set>
                                    <p:animEffect transition="in" filter="wipe(up)">
                                      <p:cBhvr>
                                        <p:cTn id="19" dur="500"/>
                                        <p:tgtEl>
                                          <p:spTgt spid="172035">
                                            <p:txEl>
                                              <p:pRg st="3" end="3"/>
                                            </p:txEl>
                                          </p:spTgt>
                                        </p:tgtEl>
                                      </p:cBhvr>
                                    </p:animEffect>
                                  </p:childTnLst>
                                </p:cTn>
                              </p:par>
                            </p:childTnLst>
                          </p:cTn>
                        </p:par>
                        <p:par>
                          <p:cTn id="20" fill="hold" nodeType="afterGroup">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72035">
                                            <p:txEl>
                                              <p:pRg st="4" end="4"/>
                                            </p:txEl>
                                          </p:spTgt>
                                        </p:tgtEl>
                                        <p:attrNameLst>
                                          <p:attrName>style.visibility</p:attrName>
                                        </p:attrNameLst>
                                      </p:cBhvr>
                                      <p:to>
                                        <p:strVal val="visible"/>
                                      </p:to>
                                    </p:set>
                                    <p:animEffect transition="in" filter="wipe(up)">
                                      <p:cBhvr>
                                        <p:cTn id="23" dur="500"/>
                                        <p:tgtEl>
                                          <p:spTgt spid="172035">
                                            <p:txEl>
                                              <p:pRg st="4" end="4"/>
                                            </p:txEl>
                                          </p:spTgt>
                                        </p:tgtEl>
                                      </p:cBhvr>
                                    </p:animEffect>
                                  </p:childTnLst>
                                </p:cTn>
                              </p:par>
                            </p:childTnLst>
                          </p:cTn>
                        </p:par>
                        <p:par>
                          <p:cTn id="24" fill="hold" nodeType="afterGroup">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72035">
                                            <p:txEl>
                                              <p:pRg st="5" end="5"/>
                                            </p:txEl>
                                          </p:spTgt>
                                        </p:tgtEl>
                                        <p:attrNameLst>
                                          <p:attrName>style.visibility</p:attrName>
                                        </p:attrNameLst>
                                      </p:cBhvr>
                                      <p:to>
                                        <p:strVal val="visible"/>
                                      </p:to>
                                    </p:set>
                                    <p:animEffect transition="in" filter="wipe(up)">
                                      <p:cBhvr>
                                        <p:cTn id="27" dur="500"/>
                                        <p:tgtEl>
                                          <p:spTgt spid="172035">
                                            <p:txEl>
                                              <p:pRg st="5" end="5"/>
                                            </p:txEl>
                                          </p:spTgt>
                                        </p:tgtEl>
                                      </p:cBhvr>
                                    </p:animEffect>
                                  </p:childTnLst>
                                </p:cTn>
                              </p:par>
                            </p:childTnLst>
                          </p:cTn>
                        </p:par>
                        <p:par>
                          <p:cTn id="28" fill="hold" nodeType="afterGroup">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72035">
                                            <p:txEl>
                                              <p:pRg st="6" end="6"/>
                                            </p:txEl>
                                          </p:spTgt>
                                        </p:tgtEl>
                                        <p:attrNameLst>
                                          <p:attrName>style.visibility</p:attrName>
                                        </p:attrNameLst>
                                      </p:cBhvr>
                                      <p:to>
                                        <p:strVal val="visible"/>
                                      </p:to>
                                    </p:set>
                                    <p:animEffect transition="in" filter="wipe(up)">
                                      <p:cBhvr>
                                        <p:cTn id="31" dur="500"/>
                                        <p:tgtEl>
                                          <p:spTgt spid="172035">
                                            <p:txEl>
                                              <p:pRg st="6" end="6"/>
                                            </p:txEl>
                                          </p:spTgt>
                                        </p:tgtEl>
                                      </p:cBhvr>
                                    </p:animEffect>
                                  </p:childTnLst>
                                </p:cTn>
                              </p:par>
                            </p:childTnLst>
                          </p:cTn>
                        </p:par>
                        <p:par>
                          <p:cTn id="32" fill="hold" nodeType="afterGroup">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72035">
                                            <p:txEl>
                                              <p:pRg st="7" end="7"/>
                                            </p:txEl>
                                          </p:spTgt>
                                        </p:tgtEl>
                                        <p:attrNameLst>
                                          <p:attrName>style.visibility</p:attrName>
                                        </p:attrNameLst>
                                      </p:cBhvr>
                                      <p:to>
                                        <p:strVal val="visible"/>
                                      </p:to>
                                    </p:set>
                                    <p:animEffect transition="in" filter="wipe(up)">
                                      <p:cBhvr>
                                        <p:cTn id="35" dur="500"/>
                                        <p:tgtEl>
                                          <p:spTgt spid="172035">
                                            <p:txEl>
                                              <p:pRg st="7" end="7"/>
                                            </p:txEl>
                                          </p:spTgt>
                                        </p:tgtEl>
                                      </p:cBhvr>
                                    </p:animEffect>
                                  </p:childTnLst>
                                </p:cTn>
                              </p:par>
                            </p:childTnLst>
                          </p:cTn>
                        </p:par>
                        <p:par>
                          <p:cTn id="36" fill="hold" nodeType="afterGroup">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72035">
                                            <p:txEl>
                                              <p:pRg st="8" end="8"/>
                                            </p:txEl>
                                          </p:spTgt>
                                        </p:tgtEl>
                                        <p:attrNameLst>
                                          <p:attrName>style.visibility</p:attrName>
                                        </p:attrNameLst>
                                      </p:cBhvr>
                                      <p:to>
                                        <p:strVal val="visible"/>
                                      </p:to>
                                    </p:set>
                                    <p:animEffect transition="in" filter="wipe(up)">
                                      <p:cBhvr>
                                        <p:cTn id="39" dur="500"/>
                                        <p:tgtEl>
                                          <p:spTgt spid="17203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5" grpId="0" build="p"/>
    </p:bldLst>
  </p:timing>
</p:sld>
</file>

<file path=ppt/theme/theme1.xml><?xml version="1.0" encoding="utf-8"?>
<a:theme xmlns:a="http://schemas.openxmlformats.org/drawingml/2006/main" name="EMSA presentation">
  <a:themeElements>
    <a:clrScheme name="EMSA Red">
      <a:dk1>
        <a:sysClr val="windowText" lastClr="000000"/>
      </a:dk1>
      <a:lt1>
        <a:sysClr val="window" lastClr="FFFFFF"/>
      </a:lt1>
      <a:dk2>
        <a:srgbClr val="20AEE6"/>
      </a:dk2>
      <a:lt2>
        <a:srgbClr val="006EBC"/>
      </a:lt2>
      <a:accent1>
        <a:srgbClr val="003384"/>
      </a:accent1>
      <a:accent2>
        <a:srgbClr val="9EA8AF"/>
      </a:accent2>
      <a:accent3>
        <a:srgbClr val="DCDCDC"/>
      </a:accent3>
      <a:accent4>
        <a:srgbClr val="E15E57"/>
      </a:accent4>
      <a:accent5>
        <a:srgbClr val="ED998B"/>
      </a:accent5>
      <a:accent6>
        <a:srgbClr val="F6C9BD"/>
      </a:accent6>
      <a:hlink>
        <a:srgbClr val="816EAA"/>
      </a:hlink>
      <a:folHlink>
        <a:srgbClr val="AEC300"/>
      </a:folHlink>
    </a:clrScheme>
    <a:fontScheme name="Motiv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iv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EMSA_prezentace.potx" id="{7665511C-9551-4E53-8E38-4BCE9A94F827}" vid="{645188C0-D5E9-46BC-AB97-B3CD8963379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1707</Words>
  <Application>Microsoft Office PowerPoint</Application>
  <PresentationFormat>On-screen Show (4:3)</PresentationFormat>
  <Paragraphs>535</Paragraphs>
  <Slides>44</Slides>
  <Notes>38</Notes>
  <HiddenSlides>17</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44</vt:i4>
      </vt:variant>
    </vt:vector>
  </HeadingPairs>
  <TitlesOfParts>
    <vt:vector size="46" baseType="lpstr">
      <vt:lpstr>EMSA presentation</vt:lpstr>
      <vt:lpstr>Equation</vt:lpstr>
      <vt:lpstr>BCSEA Project – Training on IMO PSC procedures for non-MoU on PSC countries</vt:lpstr>
      <vt:lpstr>Disclaimer</vt:lpstr>
      <vt:lpstr>Purpose of PSC Directive</vt:lpstr>
      <vt:lpstr>PSC &amp; International Conventions</vt:lpstr>
      <vt:lpstr>PSC &amp; International Conventions</vt:lpstr>
      <vt:lpstr>Regional MOU Agreements</vt:lpstr>
      <vt:lpstr>Regional Agreements on PSC</vt:lpstr>
      <vt:lpstr>Regional Agreements on PSC</vt:lpstr>
      <vt:lpstr>PSC Directive core elements</vt:lpstr>
      <vt:lpstr>References to Ropax in PSC Directive</vt:lpstr>
      <vt:lpstr>PSC and Ropax Exercise</vt:lpstr>
      <vt:lpstr>Basic PSC Process – SRP Calculations</vt:lpstr>
      <vt:lpstr>Ship Risk Profile</vt:lpstr>
      <vt:lpstr>How will Ship be HRS?</vt:lpstr>
      <vt:lpstr>How can Ship be LRS?</vt:lpstr>
      <vt:lpstr>Question</vt:lpstr>
      <vt:lpstr>How to know Flag Performance?</vt:lpstr>
      <vt:lpstr>How to know RO Performance?</vt:lpstr>
      <vt:lpstr>How can Company be High Performance?</vt:lpstr>
      <vt:lpstr>Company Performance </vt:lpstr>
      <vt:lpstr>Determine Company Indexes</vt:lpstr>
      <vt:lpstr>Inspection Priority</vt:lpstr>
      <vt:lpstr>Overriding Factors (triggers PI)</vt:lpstr>
      <vt:lpstr>Unexpected Factors (triggers PII)</vt:lpstr>
      <vt:lpstr>SRP Inspection Window</vt:lpstr>
      <vt:lpstr>NIR: Fair Share</vt:lpstr>
      <vt:lpstr>NIR: What if can’t Postpone neither Inspect?</vt:lpstr>
      <vt:lpstr>NIR: But if…</vt:lpstr>
      <vt:lpstr>NIR: But if…</vt:lpstr>
      <vt:lpstr>Fair Share</vt:lpstr>
      <vt:lpstr>Reporting Obligations</vt:lpstr>
      <vt:lpstr>Type of Inspections - Where to look</vt:lpstr>
      <vt:lpstr>Type of inspections</vt:lpstr>
      <vt:lpstr>Postponement Possibilities for PI Ships</vt:lpstr>
      <vt:lpstr>Refusal of Access (Banning)</vt:lpstr>
      <vt:lpstr>Multiple Banning – 1st Ban (Example for Black Flag. Grey Flag is 2 yrs) </vt:lpstr>
      <vt:lpstr>Multiple Banning – 2nd Ban (Example for Black Flag. Grey Flag is 2 yrs) </vt:lpstr>
      <vt:lpstr>Multiple Banning – 3rd Ban</vt:lpstr>
      <vt:lpstr>Multiple Banning – 4th Ban – Permanent </vt:lpstr>
      <vt:lpstr>Multiple Banning (Example for Black Flag. Grey Flag is 2 yrs) </vt:lpstr>
      <vt:lpstr>Not counting for multiple detentions</vt:lpstr>
      <vt:lpstr>Appeal against Detention or Ban</vt:lpstr>
      <vt:lpstr>Training of PSC Officers</vt:lpstr>
      <vt:lpstr>PowerPoint Presentation</vt:lpstr>
    </vt:vector>
  </TitlesOfParts>
  <Company>EMSA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Thetis Presentation</dc:title>
  <dc:creator>Miguel Madeira</dc:creator>
  <cp:lastModifiedBy>Nikolaos KATSOULIS</cp:lastModifiedBy>
  <cp:revision>617</cp:revision>
  <dcterms:modified xsi:type="dcterms:W3CDTF">2018-06-19T15:20:06Z</dcterms:modified>
</cp:coreProperties>
</file>