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8.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1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0.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1.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2.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5" r:id="rId2"/>
  </p:sldMasterIdLst>
  <p:notesMasterIdLst>
    <p:notesMasterId r:id="rId26"/>
  </p:notesMasterIdLst>
  <p:handoutMasterIdLst>
    <p:handoutMasterId r:id="rId27"/>
  </p:handoutMasterIdLst>
  <p:sldIdLst>
    <p:sldId id="327" r:id="rId3"/>
    <p:sldId id="280" r:id="rId4"/>
    <p:sldId id="282" r:id="rId5"/>
    <p:sldId id="379" r:id="rId6"/>
    <p:sldId id="380" r:id="rId7"/>
    <p:sldId id="381" r:id="rId8"/>
    <p:sldId id="382" r:id="rId9"/>
    <p:sldId id="374" r:id="rId10"/>
    <p:sldId id="328" r:id="rId11"/>
    <p:sldId id="293" r:id="rId12"/>
    <p:sldId id="376" r:id="rId13"/>
    <p:sldId id="281" r:id="rId14"/>
    <p:sldId id="377" r:id="rId15"/>
    <p:sldId id="378" r:id="rId16"/>
    <p:sldId id="383" r:id="rId17"/>
    <p:sldId id="384" r:id="rId18"/>
    <p:sldId id="385" r:id="rId19"/>
    <p:sldId id="388" r:id="rId20"/>
    <p:sldId id="386" r:id="rId21"/>
    <p:sldId id="303" r:id="rId22"/>
    <p:sldId id="389" r:id="rId23"/>
    <p:sldId id="390" r:id="rId24"/>
    <p:sldId id="302" r:id="rId25"/>
  </p:sldIdLst>
  <p:sldSz cx="9144000" cy="6858000" type="screen4x3"/>
  <p:notesSz cx="6797675" cy="9926638"/>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A31C"/>
    <a:srgbClr val="006EBC"/>
    <a:srgbClr val="F3F2B4"/>
    <a:srgbClr val="5A666D"/>
    <a:srgbClr val="E15E1C"/>
    <a:srgbClr val="816EAA"/>
    <a:srgbClr val="59A64B"/>
    <a:srgbClr val="D0F4FC"/>
    <a:srgbClr val="C9F6F7"/>
    <a:srgbClr val="C1E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9487" autoAdjust="0"/>
  </p:normalViewPr>
  <p:slideViewPr>
    <p:cSldViewPr snapToGrid="0">
      <p:cViewPr>
        <p:scale>
          <a:sx n="75" d="100"/>
          <a:sy n="75" d="100"/>
        </p:scale>
        <p:origin x="-1104" y="-8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_rels/data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 Id="rId4" Type="http://schemas.openxmlformats.org/officeDocument/2006/relationships/image" Target="../media/image23.jpeg"/></Relationships>
</file>

<file path=ppt/diagrams/_rels/data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diagrams/_rels/data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ED%20MoU%20text%20Annex%201.docx" TargetMode="External"/><Relationship Id="rId1" Type="http://schemas.openxmlformats.org/officeDocument/2006/relationships/hyperlink" Target="BSMOU%20relevant%20instruments.docx" TargetMode="External"/><Relationship Id="rId4" Type="http://schemas.openxmlformats.org/officeDocument/2006/relationships/image" Target="../media/image28.png"/></Relationships>
</file>

<file path=ppt/diagrams/_rels/data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ata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ED%20MoU%20Text%20Annex%2011.docx" TargetMode="External"/><Relationship Id="rId1" Type="http://schemas.openxmlformats.org/officeDocument/2006/relationships/hyperlink" Target="BSMOU%20list%20of%20certs%20and%20docts.docx" TargetMode="External"/><Relationship Id="rId4" Type="http://schemas.openxmlformats.org/officeDocument/2006/relationships/image" Target="../media/image28.png"/></Relationships>
</file>

<file path=ppt/diagrams/_rels/data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ED%20MoU%20text%20Annex%209.docx" TargetMode="External"/><Relationship Id="rId1" Type="http://schemas.openxmlformats.org/officeDocument/2006/relationships/hyperlink" Target="BSMOU%20Annex%205.docx" TargetMode="External"/><Relationship Id="rId4" Type="http://schemas.openxmlformats.org/officeDocument/2006/relationships/image" Target="../media/image28.png"/></Relationships>
</file>

<file path=ppt/diagrams/_rels/data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ata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ata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ED%20MoU%20text%20Annex%209.docx" TargetMode="External"/><Relationship Id="rId1" Type="http://schemas.openxmlformats.org/officeDocument/2006/relationships/hyperlink" Target="BLACK%20Sea%20MOU%20text%20annex%204%20SRP.docx" TargetMode="External"/><Relationship Id="rId4" Type="http://schemas.openxmlformats.org/officeDocument/2006/relationships/image" Target="../media/image28.png"/></Relationships>
</file>

<file path=ppt/diagrams/_rels/data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ED%20MOU%20TEXT%20ANNEX%2010.docx" TargetMode="External"/><Relationship Id="rId1" Type="http://schemas.openxmlformats.org/officeDocument/2006/relationships/hyperlink" Target="MED%20MoU%20Text%20Annex%2010.docx" TargetMode="External"/><Relationship Id="rId4" Type="http://schemas.openxmlformats.org/officeDocument/2006/relationships/image" Target="../media/image28.png"/></Relationships>
</file>

<file path=ppt/diagrams/_rels/data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image" Target="../media/image13.png"/></Relationships>
</file>

<file path=ppt/diagrams/_rels/data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image" Target="../media/image15.png"/></Relationships>
</file>

<file path=ppt/diagrams/_rels/data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s>
</file>

<file path=ppt/diagrams/_rels/data9.xml.rels><?xml version="1.0" encoding="UTF-8" standalone="yes"?>
<Relationships xmlns="http://schemas.openxmlformats.org/package/2006/relationships"><Relationship Id="rId1" Type="http://schemas.openxmlformats.org/officeDocument/2006/relationships/hyperlink" Target="Appendix%2012.docx" TargetMode="External"/></Relationships>
</file>

<file path=ppt/diagrams/_rels/drawing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 Id="rId4" Type="http://schemas.openxmlformats.org/officeDocument/2006/relationships/image" Target="../media/image23.jpeg"/></Relationships>
</file>

<file path=ppt/diagrams/_rels/drawing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diagrams/_rels/drawing16.xml.rels><?xml version="1.0" encoding="UTF-8" standalone="yes"?>
<Relationships xmlns="http://schemas.openxmlformats.org/package/2006/relationships"><Relationship Id="rId3" Type="http://schemas.openxmlformats.org/officeDocument/2006/relationships/hyperlink" Target="MED%20MoU%20text%20Annex%201.docx" TargetMode="External"/><Relationship Id="rId2" Type="http://schemas.openxmlformats.org/officeDocument/2006/relationships/image" Target="../media/image27.png"/><Relationship Id="rId1" Type="http://schemas.openxmlformats.org/officeDocument/2006/relationships/hyperlink" Target="BSMOU%20relevant%20instruments.docx" TargetMode="External"/><Relationship Id="rId4" Type="http://schemas.openxmlformats.org/officeDocument/2006/relationships/image" Target="../media/image28.png"/></Relationships>
</file>

<file path=ppt/diagrams/_rels/drawing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rawing18.xml.rels><?xml version="1.0" encoding="UTF-8" standalone="yes"?>
<Relationships xmlns="http://schemas.openxmlformats.org/package/2006/relationships"><Relationship Id="rId3" Type="http://schemas.openxmlformats.org/officeDocument/2006/relationships/hyperlink" Target="MED%20MoU%20Text%20Annex%2011.docx" TargetMode="External"/><Relationship Id="rId2" Type="http://schemas.openxmlformats.org/officeDocument/2006/relationships/image" Target="../media/image27.png"/><Relationship Id="rId1" Type="http://schemas.openxmlformats.org/officeDocument/2006/relationships/hyperlink" Target="BSMOU%20list%20of%20certs%20and%20docts.docx" TargetMode="External"/><Relationship Id="rId4" Type="http://schemas.openxmlformats.org/officeDocument/2006/relationships/image" Target="../media/image28.png"/></Relationships>
</file>

<file path=ppt/diagrams/_rels/drawing19.xml.rels><?xml version="1.0" encoding="UTF-8" standalone="yes"?>
<Relationships xmlns="http://schemas.openxmlformats.org/package/2006/relationships"><Relationship Id="rId3" Type="http://schemas.openxmlformats.org/officeDocument/2006/relationships/hyperlink" Target="MED%20MoU%20text%20Annex%209.docx" TargetMode="External"/><Relationship Id="rId2" Type="http://schemas.openxmlformats.org/officeDocument/2006/relationships/image" Target="../media/image27.png"/><Relationship Id="rId1" Type="http://schemas.openxmlformats.org/officeDocument/2006/relationships/hyperlink" Target="BSMOU%20Annex%205.docx" TargetMode="External"/><Relationship Id="rId4" Type="http://schemas.openxmlformats.org/officeDocument/2006/relationships/image" Target="../media/image28.png"/></Relationships>
</file>

<file path=ppt/diagrams/_rels/drawing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rawing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iagrams/_rels/drawing22.xml.rels><?xml version="1.0" encoding="UTF-8" standalone="yes"?>
<Relationships xmlns="http://schemas.openxmlformats.org/package/2006/relationships"><Relationship Id="rId3" Type="http://schemas.openxmlformats.org/officeDocument/2006/relationships/hyperlink" Target="MED%20MoU%20text%20Annex%209.docx" TargetMode="External"/><Relationship Id="rId2" Type="http://schemas.openxmlformats.org/officeDocument/2006/relationships/image" Target="../media/image27.png"/><Relationship Id="rId1" Type="http://schemas.openxmlformats.org/officeDocument/2006/relationships/hyperlink" Target="BLACK%20Sea%20MOU%20text%20annex%204%20SRP.docx" TargetMode="External"/><Relationship Id="rId4" Type="http://schemas.openxmlformats.org/officeDocument/2006/relationships/image" Target="../media/image28.png"/></Relationships>
</file>

<file path=ppt/diagrams/_rels/drawing23.xml.rels><?xml version="1.0" encoding="UTF-8" standalone="yes"?>
<Relationships xmlns="http://schemas.openxmlformats.org/package/2006/relationships"><Relationship Id="rId3" Type="http://schemas.openxmlformats.org/officeDocument/2006/relationships/hyperlink" Target="MED%20MOU%20TEXT%20ANNEX%2010.docx" TargetMode="External"/><Relationship Id="rId2" Type="http://schemas.openxmlformats.org/officeDocument/2006/relationships/hyperlink" Target="MED%20MoU%20Text%20Annex%2010.docx" TargetMode="External"/><Relationship Id="rId1" Type="http://schemas.openxmlformats.org/officeDocument/2006/relationships/image" Target="../media/image27.png"/><Relationship Id="rId4" Type="http://schemas.openxmlformats.org/officeDocument/2006/relationships/image" Target="../media/image28.png"/></Relationships>
</file>

<file path=ppt/diagrams/_rels/drawing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image" Target="../media/image13.png"/></Relationships>
</file>

<file path=ppt/diagrams/_rels/drawing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image" Target="../media/image15.png"/></Relationships>
</file>

<file path=ppt/diagrams/_rels/drawing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s>
</file>

<file path=ppt/diagrams/_rels/drawing9.xml.rels><?xml version="1.0" encoding="UTF-8" standalone="yes"?>
<Relationships xmlns="http://schemas.openxmlformats.org/package/2006/relationships"><Relationship Id="rId1" Type="http://schemas.openxmlformats.org/officeDocument/2006/relationships/hyperlink" Target="Appendix%2012.docx"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924CCE-EE08-409C-83DF-7A1055CA016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IE"/>
        </a:p>
      </dgm:t>
    </dgm:pt>
    <dgm:pt modelId="{F1E2AA42-61BB-4E3B-895C-DDFDF8935B6B}">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GB" sz="3200" dirty="0" smtClean="0"/>
        </a:p>
        <a:p>
          <a:pPr marL="0" marR="0" indent="0" defTabSz="914400" eaLnBrk="1" fontAlgn="auto" latinLnBrk="0" hangingPunct="1">
            <a:lnSpc>
              <a:spcPct val="100000"/>
            </a:lnSpc>
            <a:spcBef>
              <a:spcPts val="0"/>
            </a:spcBef>
            <a:spcAft>
              <a:spcPts val="0"/>
            </a:spcAft>
            <a:buClrTx/>
            <a:buSzTx/>
            <a:buFontTx/>
            <a:buNone/>
            <a:tabLst/>
            <a:defRPr/>
          </a:pPr>
          <a:r>
            <a:rPr lang="en-GB" sz="3200" dirty="0" smtClean="0"/>
            <a:t>No more favourable  treatment</a:t>
          </a:r>
        </a:p>
        <a:p>
          <a:pPr defTabSz="1422400">
            <a:lnSpc>
              <a:spcPct val="90000"/>
            </a:lnSpc>
            <a:spcBef>
              <a:spcPct val="0"/>
            </a:spcBef>
            <a:spcAft>
              <a:spcPct val="35000"/>
            </a:spcAft>
          </a:pPr>
          <a:endParaRPr lang="en-IE" sz="3200" dirty="0"/>
        </a:p>
      </dgm:t>
    </dgm:pt>
    <dgm:pt modelId="{3DB8AFF8-00E8-4F5F-A555-EAB5B16F5BA3}" type="parTrans" cxnId="{69B76127-2858-4655-B874-162BE5F30B94}">
      <dgm:prSet/>
      <dgm:spPr/>
      <dgm:t>
        <a:bodyPr/>
        <a:lstStyle/>
        <a:p>
          <a:endParaRPr lang="en-IE"/>
        </a:p>
      </dgm:t>
    </dgm:pt>
    <dgm:pt modelId="{1DB87F35-E41A-4FA0-8AD1-B7D730E8A4F4}" type="sibTrans" cxnId="{69B76127-2858-4655-B874-162BE5F30B94}">
      <dgm:prSet/>
      <dgm:spPr/>
      <dgm:t>
        <a:bodyPr/>
        <a:lstStyle/>
        <a:p>
          <a:endParaRPr lang="en-IE"/>
        </a:p>
      </dgm:t>
    </dgm:pt>
    <dgm:pt modelId="{18101C9F-BAB4-42DB-8B69-17C73C4AB909}">
      <dgm:prSet phldrT="[Text]" custT="1"/>
      <dgm:spPr/>
      <dgm:t>
        <a:bodyPr/>
        <a:lstStyle/>
        <a:p>
          <a:r>
            <a:rPr lang="en-GB" sz="3200" dirty="0" smtClean="0"/>
            <a:t>Relevant instruments</a:t>
          </a:r>
        </a:p>
      </dgm:t>
    </dgm:pt>
    <dgm:pt modelId="{6516D24B-D22B-4DFD-AC0D-CB54D0F56E89}" type="parTrans" cxnId="{3D41C355-49DF-41FB-894B-2F23BB067D9D}">
      <dgm:prSet/>
      <dgm:spPr/>
      <dgm:t>
        <a:bodyPr/>
        <a:lstStyle/>
        <a:p>
          <a:endParaRPr lang="en-IE"/>
        </a:p>
      </dgm:t>
    </dgm:pt>
    <dgm:pt modelId="{CE8EE540-53E5-48C9-929C-2BA738A62CA8}" type="sibTrans" cxnId="{3D41C355-49DF-41FB-894B-2F23BB067D9D}">
      <dgm:prSet/>
      <dgm:spPr/>
      <dgm:t>
        <a:bodyPr/>
        <a:lstStyle/>
        <a:p>
          <a:endParaRPr lang="en-IE"/>
        </a:p>
      </dgm:t>
    </dgm:pt>
    <dgm:pt modelId="{48E98BBF-6401-4C9D-B76E-5AFBD8F9D3FC}">
      <dgm:prSet phldrT="[Text]"/>
      <dgm:spPr/>
      <dgm:t>
        <a:bodyPr/>
        <a:lstStyle/>
        <a:p>
          <a:r>
            <a:rPr lang="en-GB" dirty="0" smtClean="0"/>
            <a:t>Type of inspections, clear grounds, detention</a:t>
          </a:r>
          <a:endParaRPr lang="en-IE" dirty="0"/>
        </a:p>
      </dgm:t>
    </dgm:pt>
    <dgm:pt modelId="{AB1FA2F5-26CF-4E8F-A20F-C7760341983A}" type="parTrans" cxnId="{9E3F02B6-E85F-4651-8FDC-EED7B65CF30A}">
      <dgm:prSet/>
      <dgm:spPr/>
      <dgm:t>
        <a:bodyPr/>
        <a:lstStyle/>
        <a:p>
          <a:endParaRPr lang="en-IE"/>
        </a:p>
      </dgm:t>
    </dgm:pt>
    <dgm:pt modelId="{255F639B-FBE1-41EE-8714-D5A26B42078F}" type="sibTrans" cxnId="{9E3F02B6-E85F-4651-8FDC-EED7B65CF30A}">
      <dgm:prSet/>
      <dgm:spPr/>
      <dgm:t>
        <a:bodyPr/>
        <a:lstStyle/>
        <a:p>
          <a:endParaRPr lang="en-IE"/>
        </a:p>
      </dgm:t>
    </dgm:pt>
    <dgm:pt modelId="{8BFB3E04-3B26-4D11-837E-65C38D38280F}" type="pres">
      <dgm:prSet presAssocID="{1B924CCE-EE08-409C-83DF-7A1055CA0166}" presName="linear" presStyleCnt="0">
        <dgm:presLayoutVars>
          <dgm:dir/>
          <dgm:animLvl val="lvl"/>
          <dgm:resizeHandles val="exact"/>
        </dgm:presLayoutVars>
      </dgm:prSet>
      <dgm:spPr/>
      <dgm:t>
        <a:bodyPr/>
        <a:lstStyle/>
        <a:p>
          <a:endParaRPr lang="en-IE"/>
        </a:p>
      </dgm:t>
    </dgm:pt>
    <dgm:pt modelId="{DA2082E7-A82A-4D29-A76D-E821D0736F1C}" type="pres">
      <dgm:prSet presAssocID="{F1E2AA42-61BB-4E3B-895C-DDFDF8935B6B}" presName="parentLin" presStyleCnt="0"/>
      <dgm:spPr/>
    </dgm:pt>
    <dgm:pt modelId="{872166E2-3F4B-4D2C-AD63-DE49E3BFF6DF}" type="pres">
      <dgm:prSet presAssocID="{F1E2AA42-61BB-4E3B-895C-DDFDF8935B6B}" presName="parentLeftMargin" presStyleLbl="node1" presStyleIdx="0" presStyleCnt="3"/>
      <dgm:spPr/>
      <dgm:t>
        <a:bodyPr/>
        <a:lstStyle/>
        <a:p>
          <a:endParaRPr lang="en-IE"/>
        </a:p>
      </dgm:t>
    </dgm:pt>
    <dgm:pt modelId="{9F9F17C5-9D9A-466A-A16B-524F7AEDFD2B}" type="pres">
      <dgm:prSet presAssocID="{F1E2AA42-61BB-4E3B-895C-DDFDF8935B6B}" presName="parentText" presStyleLbl="node1" presStyleIdx="0" presStyleCnt="3">
        <dgm:presLayoutVars>
          <dgm:chMax val="0"/>
          <dgm:bulletEnabled val="1"/>
        </dgm:presLayoutVars>
      </dgm:prSet>
      <dgm:spPr/>
      <dgm:t>
        <a:bodyPr/>
        <a:lstStyle/>
        <a:p>
          <a:endParaRPr lang="en-IE"/>
        </a:p>
      </dgm:t>
    </dgm:pt>
    <dgm:pt modelId="{9453D8E1-139B-49EE-8BC4-0CCE6CAC963A}" type="pres">
      <dgm:prSet presAssocID="{F1E2AA42-61BB-4E3B-895C-DDFDF8935B6B}" presName="negativeSpace" presStyleCnt="0"/>
      <dgm:spPr/>
    </dgm:pt>
    <dgm:pt modelId="{DAC7896A-73C6-4D5E-8B7F-7350786A9A80}" type="pres">
      <dgm:prSet presAssocID="{F1E2AA42-61BB-4E3B-895C-DDFDF8935B6B}" presName="childText" presStyleLbl="conFgAcc1" presStyleIdx="0" presStyleCnt="3">
        <dgm:presLayoutVars>
          <dgm:bulletEnabled val="1"/>
        </dgm:presLayoutVars>
      </dgm:prSet>
      <dgm:spPr/>
    </dgm:pt>
    <dgm:pt modelId="{50370959-D9B0-4F62-8489-14C7A18F0A19}" type="pres">
      <dgm:prSet presAssocID="{1DB87F35-E41A-4FA0-8AD1-B7D730E8A4F4}" presName="spaceBetweenRectangles" presStyleCnt="0"/>
      <dgm:spPr/>
    </dgm:pt>
    <dgm:pt modelId="{8AB1D792-7726-44D5-AFB2-B737D07247CC}" type="pres">
      <dgm:prSet presAssocID="{18101C9F-BAB4-42DB-8B69-17C73C4AB909}" presName="parentLin" presStyleCnt="0"/>
      <dgm:spPr/>
    </dgm:pt>
    <dgm:pt modelId="{14F6325B-B41F-4EFD-8601-7B317408547A}" type="pres">
      <dgm:prSet presAssocID="{18101C9F-BAB4-42DB-8B69-17C73C4AB909}" presName="parentLeftMargin" presStyleLbl="node1" presStyleIdx="0" presStyleCnt="3"/>
      <dgm:spPr/>
      <dgm:t>
        <a:bodyPr/>
        <a:lstStyle/>
        <a:p>
          <a:endParaRPr lang="en-IE"/>
        </a:p>
      </dgm:t>
    </dgm:pt>
    <dgm:pt modelId="{72E06A12-9E75-4054-A3C7-8747D1F5394B}" type="pres">
      <dgm:prSet presAssocID="{18101C9F-BAB4-42DB-8B69-17C73C4AB909}" presName="parentText" presStyleLbl="node1" presStyleIdx="1" presStyleCnt="3">
        <dgm:presLayoutVars>
          <dgm:chMax val="0"/>
          <dgm:bulletEnabled val="1"/>
        </dgm:presLayoutVars>
      </dgm:prSet>
      <dgm:spPr/>
      <dgm:t>
        <a:bodyPr/>
        <a:lstStyle/>
        <a:p>
          <a:endParaRPr lang="en-IE"/>
        </a:p>
      </dgm:t>
    </dgm:pt>
    <dgm:pt modelId="{5F41DEC0-9A8D-4E40-A4B8-0F5397AEFAB8}" type="pres">
      <dgm:prSet presAssocID="{18101C9F-BAB4-42DB-8B69-17C73C4AB909}" presName="negativeSpace" presStyleCnt="0"/>
      <dgm:spPr/>
    </dgm:pt>
    <dgm:pt modelId="{E092C06D-3E55-478E-90D3-12C04C39A695}" type="pres">
      <dgm:prSet presAssocID="{18101C9F-BAB4-42DB-8B69-17C73C4AB909}" presName="childText" presStyleLbl="conFgAcc1" presStyleIdx="1" presStyleCnt="3">
        <dgm:presLayoutVars>
          <dgm:bulletEnabled val="1"/>
        </dgm:presLayoutVars>
      </dgm:prSet>
      <dgm:spPr/>
    </dgm:pt>
    <dgm:pt modelId="{7AC8A3F5-5B82-4B21-868B-59B241BBA170}" type="pres">
      <dgm:prSet presAssocID="{CE8EE540-53E5-48C9-929C-2BA738A62CA8}" presName="spaceBetweenRectangles" presStyleCnt="0"/>
      <dgm:spPr/>
    </dgm:pt>
    <dgm:pt modelId="{C2C8EA9F-370D-46B8-B5BF-2162836DBDE4}" type="pres">
      <dgm:prSet presAssocID="{48E98BBF-6401-4C9D-B76E-5AFBD8F9D3FC}" presName="parentLin" presStyleCnt="0"/>
      <dgm:spPr/>
    </dgm:pt>
    <dgm:pt modelId="{3FA26A0E-0956-46D7-A9BC-908C9DC405E3}" type="pres">
      <dgm:prSet presAssocID="{48E98BBF-6401-4C9D-B76E-5AFBD8F9D3FC}" presName="parentLeftMargin" presStyleLbl="node1" presStyleIdx="1" presStyleCnt="3"/>
      <dgm:spPr/>
      <dgm:t>
        <a:bodyPr/>
        <a:lstStyle/>
        <a:p>
          <a:endParaRPr lang="en-IE"/>
        </a:p>
      </dgm:t>
    </dgm:pt>
    <dgm:pt modelId="{DEABEB30-2DBA-41DB-AEDF-850A5C510520}" type="pres">
      <dgm:prSet presAssocID="{48E98BBF-6401-4C9D-B76E-5AFBD8F9D3FC}" presName="parentText" presStyleLbl="node1" presStyleIdx="2" presStyleCnt="3">
        <dgm:presLayoutVars>
          <dgm:chMax val="0"/>
          <dgm:bulletEnabled val="1"/>
        </dgm:presLayoutVars>
      </dgm:prSet>
      <dgm:spPr/>
      <dgm:t>
        <a:bodyPr/>
        <a:lstStyle/>
        <a:p>
          <a:endParaRPr lang="en-IE"/>
        </a:p>
      </dgm:t>
    </dgm:pt>
    <dgm:pt modelId="{72724D53-B534-492A-8E4C-64CDC9BB75E7}" type="pres">
      <dgm:prSet presAssocID="{48E98BBF-6401-4C9D-B76E-5AFBD8F9D3FC}" presName="negativeSpace" presStyleCnt="0"/>
      <dgm:spPr/>
    </dgm:pt>
    <dgm:pt modelId="{65713BA1-453D-4353-AA1B-461EE43102B4}" type="pres">
      <dgm:prSet presAssocID="{48E98BBF-6401-4C9D-B76E-5AFBD8F9D3FC}" presName="childText" presStyleLbl="conFgAcc1" presStyleIdx="2" presStyleCnt="3">
        <dgm:presLayoutVars>
          <dgm:bulletEnabled val="1"/>
        </dgm:presLayoutVars>
      </dgm:prSet>
      <dgm:spPr/>
    </dgm:pt>
  </dgm:ptLst>
  <dgm:cxnLst>
    <dgm:cxn modelId="{9E3F02B6-E85F-4651-8FDC-EED7B65CF30A}" srcId="{1B924CCE-EE08-409C-83DF-7A1055CA0166}" destId="{48E98BBF-6401-4C9D-B76E-5AFBD8F9D3FC}" srcOrd="2" destOrd="0" parTransId="{AB1FA2F5-26CF-4E8F-A20F-C7760341983A}" sibTransId="{255F639B-FBE1-41EE-8714-D5A26B42078F}"/>
    <dgm:cxn modelId="{95E57519-3129-4A00-A1C5-6E497DA46665}" type="presOf" srcId="{1B924CCE-EE08-409C-83DF-7A1055CA0166}" destId="{8BFB3E04-3B26-4D11-837E-65C38D38280F}" srcOrd="0" destOrd="0" presId="urn:microsoft.com/office/officeart/2005/8/layout/list1"/>
    <dgm:cxn modelId="{EDE4F119-CAB3-4FF8-BE7D-11824707F848}" type="presOf" srcId="{18101C9F-BAB4-42DB-8B69-17C73C4AB909}" destId="{72E06A12-9E75-4054-A3C7-8747D1F5394B}" srcOrd="1" destOrd="0" presId="urn:microsoft.com/office/officeart/2005/8/layout/list1"/>
    <dgm:cxn modelId="{93ADAE7B-0AC4-4B87-AA09-7BF1810D7227}" type="presOf" srcId="{F1E2AA42-61BB-4E3B-895C-DDFDF8935B6B}" destId="{9F9F17C5-9D9A-466A-A16B-524F7AEDFD2B}" srcOrd="1" destOrd="0" presId="urn:microsoft.com/office/officeart/2005/8/layout/list1"/>
    <dgm:cxn modelId="{809E7AAE-1D70-4CDB-BE0D-8759AA4F702A}" type="presOf" srcId="{48E98BBF-6401-4C9D-B76E-5AFBD8F9D3FC}" destId="{3FA26A0E-0956-46D7-A9BC-908C9DC405E3}" srcOrd="0" destOrd="0" presId="urn:microsoft.com/office/officeart/2005/8/layout/list1"/>
    <dgm:cxn modelId="{067EFF2C-428C-4FA3-9417-95512E382430}" type="presOf" srcId="{F1E2AA42-61BB-4E3B-895C-DDFDF8935B6B}" destId="{872166E2-3F4B-4D2C-AD63-DE49E3BFF6DF}" srcOrd="0" destOrd="0" presId="urn:microsoft.com/office/officeart/2005/8/layout/list1"/>
    <dgm:cxn modelId="{69B76127-2858-4655-B874-162BE5F30B94}" srcId="{1B924CCE-EE08-409C-83DF-7A1055CA0166}" destId="{F1E2AA42-61BB-4E3B-895C-DDFDF8935B6B}" srcOrd="0" destOrd="0" parTransId="{3DB8AFF8-00E8-4F5F-A555-EAB5B16F5BA3}" sibTransId="{1DB87F35-E41A-4FA0-8AD1-B7D730E8A4F4}"/>
    <dgm:cxn modelId="{9919CED2-2695-4C4E-9561-4C6BD8CB5DC7}" type="presOf" srcId="{18101C9F-BAB4-42DB-8B69-17C73C4AB909}" destId="{14F6325B-B41F-4EFD-8601-7B317408547A}" srcOrd="0" destOrd="0" presId="urn:microsoft.com/office/officeart/2005/8/layout/list1"/>
    <dgm:cxn modelId="{3D41C355-49DF-41FB-894B-2F23BB067D9D}" srcId="{1B924CCE-EE08-409C-83DF-7A1055CA0166}" destId="{18101C9F-BAB4-42DB-8B69-17C73C4AB909}" srcOrd="1" destOrd="0" parTransId="{6516D24B-D22B-4DFD-AC0D-CB54D0F56E89}" sibTransId="{CE8EE540-53E5-48C9-929C-2BA738A62CA8}"/>
    <dgm:cxn modelId="{CFD2059D-1832-4713-BA96-AF22B8DCE39B}" type="presOf" srcId="{48E98BBF-6401-4C9D-B76E-5AFBD8F9D3FC}" destId="{DEABEB30-2DBA-41DB-AEDF-850A5C510520}" srcOrd="1" destOrd="0" presId="urn:microsoft.com/office/officeart/2005/8/layout/list1"/>
    <dgm:cxn modelId="{A5402FF5-449C-45C0-8A54-B48D49393444}" type="presParOf" srcId="{8BFB3E04-3B26-4D11-837E-65C38D38280F}" destId="{DA2082E7-A82A-4D29-A76D-E821D0736F1C}" srcOrd="0" destOrd="0" presId="urn:microsoft.com/office/officeart/2005/8/layout/list1"/>
    <dgm:cxn modelId="{0018351B-C2B5-45C4-9D13-E7F4349F991F}" type="presParOf" srcId="{DA2082E7-A82A-4D29-A76D-E821D0736F1C}" destId="{872166E2-3F4B-4D2C-AD63-DE49E3BFF6DF}" srcOrd="0" destOrd="0" presId="urn:microsoft.com/office/officeart/2005/8/layout/list1"/>
    <dgm:cxn modelId="{E8E4D182-B9FC-4669-B029-1ED445EF5368}" type="presParOf" srcId="{DA2082E7-A82A-4D29-A76D-E821D0736F1C}" destId="{9F9F17C5-9D9A-466A-A16B-524F7AEDFD2B}" srcOrd="1" destOrd="0" presId="urn:microsoft.com/office/officeart/2005/8/layout/list1"/>
    <dgm:cxn modelId="{02F325A2-FAAD-4654-86F9-C79B2CBE8DA4}" type="presParOf" srcId="{8BFB3E04-3B26-4D11-837E-65C38D38280F}" destId="{9453D8E1-139B-49EE-8BC4-0CCE6CAC963A}" srcOrd="1" destOrd="0" presId="urn:microsoft.com/office/officeart/2005/8/layout/list1"/>
    <dgm:cxn modelId="{86ABC89A-4617-4D09-A02F-4235BCF04E3E}" type="presParOf" srcId="{8BFB3E04-3B26-4D11-837E-65C38D38280F}" destId="{DAC7896A-73C6-4D5E-8B7F-7350786A9A80}" srcOrd="2" destOrd="0" presId="urn:microsoft.com/office/officeart/2005/8/layout/list1"/>
    <dgm:cxn modelId="{924BB41B-7932-481F-9E4A-0160E2D91294}" type="presParOf" srcId="{8BFB3E04-3B26-4D11-837E-65C38D38280F}" destId="{50370959-D9B0-4F62-8489-14C7A18F0A19}" srcOrd="3" destOrd="0" presId="urn:microsoft.com/office/officeart/2005/8/layout/list1"/>
    <dgm:cxn modelId="{CE69DC4F-B988-4C88-AA0B-D61812F54F7D}" type="presParOf" srcId="{8BFB3E04-3B26-4D11-837E-65C38D38280F}" destId="{8AB1D792-7726-44D5-AFB2-B737D07247CC}" srcOrd="4" destOrd="0" presId="urn:microsoft.com/office/officeart/2005/8/layout/list1"/>
    <dgm:cxn modelId="{A128DFD1-4218-4A7A-8362-38C28BF2A84D}" type="presParOf" srcId="{8AB1D792-7726-44D5-AFB2-B737D07247CC}" destId="{14F6325B-B41F-4EFD-8601-7B317408547A}" srcOrd="0" destOrd="0" presId="urn:microsoft.com/office/officeart/2005/8/layout/list1"/>
    <dgm:cxn modelId="{5C1C3E80-2B5D-4944-B143-E9D2C216C579}" type="presParOf" srcId="{8AB1D792-7726-44D5-AFB2-B737D07247CC}" destId="{72E06A12-9E75-4054-A3C7-8747D1F5394B}" srcOrd="1" destOrd="0" presId="urn:microsoft.com/office/officeart/2005/8/layout/list1"/>
    <dgm:cxn modelId="{C8FC3412-A73B-42B7-BC1A-F0B65E3971D6}" type="presParOf" srcId="{8BFB3E04-3B26-4D11-837E-65C38D38280F}" destId="{5F41DEC0-9A8D-4E40-A4B8-0F5397AEFAB8}" srcOrd="5" destOrd="0" presId="urn:microsoft.com/office/officeart/2005/8/layout/list1"/>
    <dgm:cxn modelId="{7D23EB75-EC85-41E1-ACCE-7FB1A986E60A}" type="presParOf" srcId="{8BFB3E04-3B26-4D11-837E-65C38D38280F}" destId="{E092C06D-3E55-478E-90D3-12C04C39A695}" srcOrd="6" destOrd="0" presId="urn:microsoft.com/office/officeart/2005/8/layout/list1"/>
    <dgm:cxn modelId="{F81529B4-219A-4A8E-9024-B09EA60A2042}" type="presParOf" srcId="{8BFB3E04-3B26-4D11-837E-65C38D38280F}" destId="{7AC8A3F5-5B82-4B21-868B-59B241BBA170}" srcOrd="7" destOrd="0" presId="urn:microsoft.com/office/officeart/2005/8/layout/list1"/>
    <dgm:cxn modelId="{8260F784-FE4E-44DF-8BFF-16D5FE8B2133}" type="presParOf" srcId="{8BFB3E04-3B26-4D11-837E-65C38D38280F}" destId="{C2C8EA9F-370D-46B8-B5BF-2162836DBDE4}" srcOrd="8" destOrd="0" presId="urn:microsoft.com/office/officeart/2005/8/layout/list1"/>
    <dgm:cxn modelId="{5357AC42-7FE0-4DED-B53A-B5EFB7CB90B4}" type="presParOf" srcId="{C2C8EA9F-370D-46B8-B5BF-2162836DBDE4}" destId="{3FA26A0E-0956-46D7-A9BC-908C9DC405E3}" srcOrd="0" destOrd="0" presId="urn:microsoft.com/office/officeart/2005/8/layout/list1"/>
    <dgm:cxn modelId="{B68A1AB8-87B6-442E-8401-61D5EEBC53E7}" type="presParOf" srcId="{C2C8EA9F-370D-46B8-B5BF-2162836DBDE4}" destId="{DEABEB30-2DBA-41DB-AEDF-850A5C510520}" srcOrd="1" destOrd="0" presId="urn:microsoft.com/office/officeart/2005/8/layout/list1"/>
    <dgm:cxn modelId="{A7DDA262-1141-4BE8-8781-C1EB52A6A1AB}" type="presParOf" srcId="{8BFB3E04-3B26-4D11-837E-65C38D38280F}" destId="{72724D53-B534-492A-8E4C-64CDC9BB75E7}" srcOrd="9" destOrd="0" presId="urn:microsoft.com/office/officeart/2005/8/layout/list1"/>
    <dgm:cxn modelId="{69686A49-D1F9-4D31-8F93-7F44D366E778}" type="presParOf" srcId="{8BFB3E04-3B26-4D11-837E-65C38D38280F}" destId="{65713BA1-453D-4353-AA1B-461EE43102B4}"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10E2F94-F442-48AB-B256-ACBF42FF76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5D240EA2-4318-4DA6-8014-27BEFEF5C0E4}">
      <dgm:prSet phldrT="[Text]" custT="1"/>
      <dgm:spPr/>
      <dgm:t>
        <a:bodyPr/>
        <a:lstStyle/>
        <a:p>
          <a:pPr algn="ctr"/>
          <a:r>
            <a:rPr lang="en-GB" sz="3200" dirty="0" smtClean="0"/>
            <a:t>Clear grounds, evidence that:</a:t>
          </a:r>
          <a:endParaRPr lang="en-IE" sz="3200" dirty="0"/>
        </a:p>
      </dgm:t>
    </dgm:pt>
    <dgm:pt modelId="{0FCC4BBE-AF86-41A4-858D-4C05D1F3ED88}" type="parTrans" cxnId="{E68B35E4-F747-48AB-B299-F9A24D9216CF}">
      <dgm:prSet/>
      <dgm:spPr/>
      <dgm:t>
        <a:bodyPr/>
        <a:lstStyle/>
        <a:p>
          <a:endParaRPr lang="en-IE"/>
        </a:p>
      </dgm:t>
    </dgm:pt>
    <dgm:pt modelId="{A1A42747-A45D-401D-9F6E-A977A81AD31C}" type="sibTrans" cxnId="{E68B35E4-F747-48AB-B299-F9A24D9216CF}">
      <dgm:prSet/>
      <dgm:spPr/>
      <dgm:t>
        <a:bodyPr/>
        <a:lstStyle/>
        <a:p>
          <a:endParaRPr lang="en-IE"/>
        </a:p>
      </dgm:t>
    </dgm:pt>
    <dgm:pt modelId="{18E31F31-BF08-48F7-A904-57760206252C}">
      <dgm:prSet phldrT="[Text]" custT="1"/>
      <dgm:spPr/>
      <dgm:t>
        <a:bodyPr/>
        <a:lstStyle/>
        <a:p>
          <a:pPr algn="ctr"/>
          <a:r>
            <a:rPr lang="en-GB" sz="3200" dirty="0" smtClean="0"/>
            <a:t>the ship</a:t>
          </a:r>
          <a:endParaRPr lang="en-IE" sz="3200" dirty="0"/>
        </a:p>
      </dgm:t>
    </dgm:pt>
    <dgm:pt modelId="{B5D52BB6-49C5-42E2-9955-35039DD2AEC8}" type="parTrans" cxnId="{86F46D7F-F9A1-4E6F-A4AF-AA5F7F5ED5C3}">
      <dgm:prSet/>
      <dgm:spPr/>
      <dgm:t>
        <a:bodyPr/>
        <a:lstStyle/>
        <a:p>
          <a:endParaRPr lang="en-IE"/>
        </a:p>
      </dgm:t>
    </dgm:pt>
    <dgm:pt modelId="{9EEE0CD4-2ED7-4DC9-8E42-264A697532F8}" type="sibTrans" cxnId="{86F46D7F-F9A1-4E6F-A4AF-AA5F7F5ED5C3}">
      <dgm:prSet/>
      <dgm:spPr/>
      <dgm:t>
        <a:bodyPr/>
        <a:lstStyle/>
        <a:p>
          <a:endParaRPr lang="en-IE"/>
        </a:p>
      </dgm:t>
    </dgm:pt>
    <dgm:pt modelId="{9289FE96-AA1E-433B-A022-2AAA83505D88}">
      <dgm:prSet phldrT="[Text]" custT="1"/>
      <dgm:spPr/>
      <dgm:t>
        <a:bodyPr/>
        <a:lstStyle/>
        <a:p>
          <a:pPr algn="ctr"/>
          <a:r>
            <a:rPr lang="en-GB" sz="3200" dirty="0" smtClean="0"/>
            <a:t>Its equipment</a:t>
          </a:r>
          <a:endParaRPr lang="en-IE" sz="3200" dirty="0"/>
        </a:p>
      </dgm:t>
    </dgm:pt>
    <dgm:pt modelId="{965865CC-A981-49EC-95EF-018E76FC18E4}" type="parTrans" cxnId="{9DC78ABB-1D13-4504-BD66-EB2B4F426E7F}">
      <dgm:prSet/>
      <dgm:spPr/>
      <dgm:t>
        <a:bodyPr/>
        <a:lstStyle/>
        <a:p>
          <a:endParaRPr lang="en-IE"/>
        </a:p>
      </dgm:t>
    </dgm:pt>
    <dgm:pt modelId="{C3902A94-E319-4B50-8374-E670F280BAB0}" type="sibTrans" cxnId="{9DC78ABB-1D13-4504-BD66-EB2B4F426E7F}">
      <dgm:prSet/>
      <dgm:spPr/>
      <dgm:t>
        <a:bodyPr/>
        <a:lstStyle/>
        <a:p>
          <a:endParaRPr lang="en-IE"/>
        </a:p>
      </dgm:t>
    </dgm:pt>
    <dgm:pt modelId="{F429DBC5-9EBC-4C36-8E99-352404567AC8}">
      <dgm:prSet phldrT="[Text]" custT="1"/>
      <dgm:spPr/>
      <dgm:t>
        <a:bodyPr/>
        <a:lstStyle/>
        <a:p>
          <a:pPr algn="ctr"/>
          <a:r>
            <a:rPr lang="en-GB" sz="3200" dirty="0" smtClean="0"/>
            <a:t>The master or crew members</a:t>
          </a:r>
          <a:endParaRPr lang="en-IE" sz="3200" dirty="0"/>
        </a:p>
      </dgm:t>
    </dgm:pt>
    <dgm:pt modelId="{C0570049-23A6-441B-BBF0-C872CAD3608E}" type="parTrans" cxnId="{638E5471-4046-47D6-A373-8288F0D7A53D}">
      <dgm:prSet/>
      <dgm:spPr/>
      <dgm:t>
        <a:bodyPr/>
        <a:lstStyle/>
        <a:p>
          <a:endParaRPr lang="en-IE"/>
        </a:p>
      </dgm:t>
    </dgm:pt>
    <dgm:pt modelId="{144BE17E-C54B-45EB-9439-B134F0A8D6E6}" type="sibTrans" cxnId="{638E5471-4046-47D6-A373-8288F0D7A53D}">
      <dgm:prSet/>
      <dgm:spPr/>
      <dgm:t>
        <a:bodyPr/>
        <a:lstStyle/>
        <a:p>
          <a:endParaRPr lang="en-IE"/>
        </a:p>
      </dgm:t>
    </dgm:pt>
    <dgm:pt modelId="{C430978A-928D-47E7-BC36-59DD5ED5A4C1}">
      <dgm:prSet phldrT="[Text]"/>
      <dgm:spPr/>
      <dgm:t>
        <a:bodyPr/>
        <a:lstStyle/>
        <a:p>
          <a:pPr algn="ctr"/>
          <a:r>
            <a:rPr lang="en-GB" dirty="0" smtClean="0"/>
            <a:t>Are not familiar with ship-board procedures relating to safety of ships or the prevention of pollution </a:t>
          </a:r>
          <a:endParaRPr lang="en-IE" dirty="0"/>
        </a:p>
      </dgm:t>
    </dgm:pt>
    <dgm:pt modelId="{24C819B9-C685-4A14-BDC2-A0DDCCDEC4D1}" type="parTrans" cxnId="{2D6D7E82-48AA-4BA6-A53C-AEF567B33CF0}">
      <dgm:prSet/>
      <dgm:spPr/>
      <dgm:t>
        <a:bodyPr/>
        <a:lstStyle/>
        <a:p>
          <a:endParaRPr lang="en-IE"/>
        </a:p>
      </dgm:t>
    </dgm:pt>
    <dgm:pt modelId="{A3B674DB-7F7F-451A-9EF5-0507C7202CF6}" type="sibTrans" cxnId="{2D6D7E82-48AA-4BA6-A53C-AEF567B33CF0}">
      <dgm:prSet/>
      <dgm:spPr/>
      <dgm:t>
        <a:bodyPr/>
        <a:lstStyle/>
        <a:p>
          <a:endParaRPr lang="en-IE"/>
        </a:p>
      </dgm:t>
    </dgm:pt>
    <dgm:pt modelId="{F770A63E-6339-4DF0-99D7-17FC91C2CD91}" type="pres">
      <dgm:prSet presAssocID="{510E2F94-F442-48AB-B256-ACBF42FF76BE}" presName="linear" presStyleCnt="0">
        <dgm:presLayoutVars>
          <dgm:animLvl val="lvl"/>
          <dgm:resizeHandles val="exact"/>
        </dgm:presLayoutVars>
      </dgm:prSet>
      <dgm:spPr/>
      <dgm:t>
        <a:bodyPr/>
        <a:lstStyle/>
        <a:p>
          <a:endParaRPr lang="en-IE"/>
        </a:p>
      </dgm:t>
    </dgm:pt>
    <dgm:pt modelId="{2E6FC956-D2F2-478C-937B-4F212693F750}" type="pres">
      <dgm:prSet presAssocID="{5D240EA2-4318-4DA6-8014-27BEFEF5C0E4}" presName="parentText" presStyleLbl="node1" presStyleIdx="0" presStyleCnt="2" custScaleY="27368" custLinFactNeighborX="217" custLinFactNeighborY="-17903">
        <dgm:presLayoutVars>
          <dgm:chMax val="0"/>
          <dgm:bulletEnabled val="1"/>
        </dgm:presLayoutVars>
      </dgm:prSet>
      <dgm:spPr/>
      <dgm:t>
        <a:bodyPr/>
        <a:lstStyle/>
        <a:p>
          <a:endParaRPr lang="en-IE"/>
        </a:p>
      </dgm:t>
    </dgm:pt>
    <dgm:pt modelId="{0F5B49D5-503B-4986-AE5F-79E41F4FA392}" type="pres">
      <dgm:prSet presAssocID="{5D240EA2-4318-4DA6-8014-27BEFEF5C0E4}" presName="childText" presStyleLbl="revTx" presStyleIdx="0" presStyleCnt="1">
        <dgm:presLayoutVars>
          <dgm:bulletEnabled val="1"/>
        </dgm:presLayoutVars>
      </dgm:prSet>
      <dgm:spPr/>
      <dgm:t>
        <a:bodyPr/>
        <a:lstStyle/>
        <a:p>
          <a:endParaRPr lang="en-IE"/>
        </a:p>
      </dgm:t>
    </dgm:pt>
    <dgm:pt modelId="{D6666FD6-323C-401B-86A0-E6318098C480}" type="pres">
      <dgm:prSet presAssocID="{C430978A-928D-47E7-BC36-59DD5ED5A4C1}" presName="parentText" presStyleLbl="node1" presStyleIdx="1" presStyleCnt="2" custScaleY="15396" custLinFactNeighborX="-274" custLinFactNeighborY="11049">
        <dgm:presLayoutVars>
          <dgm:chMax val="0"/>
          <dgm:bulletEnabled val="1"/>
        </dgm:presLayoutVars>
      </dgm:prSet>
      <dgm:spPr/>
      <dgm:t>
        <a:bodyPr/>
        <a:lstStyle/>
        <a:p>
          <a:endParaRPr lang="en-IE"/>
        </a:p>
      </dgm:t>
    </dgm:pt>
  </dgm:ptLst>
  <dgm:cxnLst>
    <dgm:cxn modelId="{1EFD6512-C715-4AA7-88CE-C7FF14C5EE45}" type="presOf" srcId="{5D240EA2-4318-4DA6-8014-27BEFEF5C0E4}" destId="{2E6FC956-D2F2-478C-937B-4F212693F750}" srcOrd="0" destOrd="0" presId="urn:microsoft.com/office/officeart/2005/8/layout/vList2"/>
    <dgm:cxn modelId="{638E5471-4046-47D6-A373-8288F0D7A53D}" srcId="{5D240EA2-4318-4DA6-8014-27BEFEF5C0E4}" destId="{F429DBC5-9EBC-4C36-8E99-352404567AC8}" srcOrd="2" destOrd="0" parTransId="{C0570049-23A6-441B-BBF0-C872CAD3608E}" sibTransId="{144BE17E-C54B-45EB-9439-B134F0A8D6E6}"/>
    <dgm:cxn modelId="{E68B35E4-F747-48AB-B299-F9A24D9216CF}" srcId="{510E2F94-F442-48AB-B256-ACBF42FF76BE}" destId="{5D240EA2-4318-4DA6-8014-27BEFEF5C0E4}" srcOrd="0" destOrd="0" parTransId="{0FCC4BBE-AF86-41A4-858D-4C05D1F3ED88}" sibTransId="{A1A42747-A45D-401D-9F6E-A977A81AD31C}"/>
    <dgm:cxn modelId="{86F46D7F-F9A1-4E6F-A4AF-AA5F7F5ED5C3}" srcId="{5D240EA2-4318-4DA6-8014-27BEFEF5C0E4}" destId="{18E31F31-BF08-48F7-A904-57760206252C}" srcOrd="0" destOrd="0" parTransId="{B5D52BB6-49C5-42E2-9955-35039DD2AEC8}" sibTransId="{9EEE0CD4-2ED7-4DC9-8E42-264A697532F8}"/>
    <dgm:cxn modelId="{5D39B02C-0E5A-409F-959D-86EA9CC7681C}" type="presOf" srcId="{F429DBC5-9EBC-4C36-8E99-352404567AC8}" destId="{0F5B49D5-503B-4986-AE5F-79E41F4FA392}" srcOrd="0" destOrd="2" presId="urn:microsoft.com/office/officeart/2005/8/layout/vList2"/>
    <dgm:cxn modelId="{9DC78ABB-1D13-4504-BD66-EB2B4F426E7F}" srcId="{5D240EA2-4318-4DA6-8014-27BEFEF5C0E4}" destId="{9289FE96-AA1E-433B-A022-2AAA83505D88}" srcOrd="1" destOrd="0" parTransId="{965865CC-A981-49EC-95EF-018E76FC18E4}" sibTransId="{C3902A94-E319-4B50-8374-E670F280BAB0}"/>
    <dgm:cxn modelId="{8AB484CA-DDBF-41C2-8A1F-184E08F9EB40}" type="presOf" srcId="{510E2F94-F442-48AB-B256-ACBF42FF76BE}" destId="{F770A63E-6339-4DF0-99D7-17FC91C2CD91}" srcOrd="0" destOrd="0" presId="urn:microsoft.com/office/officeart/2005/8/layout/vList2"/>
    <dgm:cxn modelId="{20AD60AE-3EE1-4D95-8831-337EEEA112D8}" type="presOf" srcId="{9289FE96-AA1E-433B-A022-2AAA83505D88}" destId="{0F5B49D5-503B-4986-AE5F-79E41F4FA392}" srcOrd="0" destOrd="1" presId="urn:microsoft.com/office/officeart/2005/8/layout/vList2"/>
    <dgm:cxn modelId="{2D6D7E82-48AA-4BA6-A53C-AEF567B33CF0}" srcId="{510E2F94-F442-48AB-B256-ACBF42FF76BE}" destId="{C430978A-928D-47E7-BC36-59DD5ED5A4C1}" srcOrd="1" destOrd="0" parTransId="{24C819B9-C685-4A14-BDC2-A0DDCCDEC4D1}" sibTransId="{A3B674DB-7F7F-451A-9EF5-0507C7202CF6}"/>
    <dgm:cxn modelId="{6D78948C-E44B-4A39-829C-969FE87891D5}" type="presOf" srcId="{C430978A-928D-47E7-BC36-59DD5ED5A4C1}" destId="{D6666FD6-323C-401B-86A0-E6318098C480}" srcOrd="0" destOrd="0" presId="urn:microsoft.com/office/officeart/2005/8/layout/vList2"/>
    <dgm:cxn modelId="{4035BB7F-6A64-444B-B54F-BF5505564AD1}" type="presOf" srcId="{18E31F31-BF08-48F7-A904-57760206252C}" destId="{0F5B49D5-503B-4986-AE5F-79E41F4FA392}" srcOrd="0" destOrd="0" presId="urn:microsoft.com/office/officeart/2005/8/layout/vList2"/>
    <dgm:cxn modelId="{FE066915-47D3-482C-84AD-AE9EF2B96040}" type="presParOf" srcId="{F770A63E-6339-4DF0-99D7-17FC91C2CD91}" destId="{2E6FC956-D2F2-478C-937B-4F212693F750}" srcOrd="0" destOrd="0" presId="urn:microsoft.com/office/officeart/2005/8/layout/vList2"/>
    <dgm:cxn modelId="{7B181A17-84A6-444D-ABFA-67A8C6F039ED}" type="presParOf" srcId="{F770A63E-6339-4DF0-99D7-17FC91C2CD91}" destId="{0F5B49D5-503B-4986-AE5F-79E41F4FA392}" srcOrd="1" destOrd="0" presId="urn:microsoft.com/office/officeart/2005/8/layout/vList2"/>
    <dgm:cxn modelId="{18B7CFCF-CB9B-4C04-9998-59A4B5CDA9CF}" type="presParOf" srcId="{F770A63E-6339-4DF0-99D7-17FC91C2CD91}" destId="{D6666FD6-323C-401B-86A0-E6318098C48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10E2F94-F442-48AB-B256-ACBF42FF76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5D240EA2-4318-4DA6-8014-27BEFEF5C0E4}">
      <dgm:prSet phldrT="[Text]"/>
      <dgm:spPr/>
      <dgm:t>
        <a:bodyPr/>
        <a:lstStyle/>
        <a:p>
          <a:r>
            <a:rPr lang="en-GB" dirty="0" smtClean="0"/>
            <a:t>More detailed insp.</a:t>
          </a:r>
          <a:endParaRPr lang="en-IE" dirty="0"/>
        </a:p>
      </dgm:t>
    </dgm:pt>
    <dgm:pt modelId="{0FCC4BBE-AF86-41A4-858D-4C05D1F3ED88}" type="parTrans" cxnId="{E68B35E4-F747-48AB-B299-F9A24D9216CF}">
      <dgm:prSet/>
      <dgm:spPr/>
      <dgm:t>
        <a:bodyPr/>
        <a:lstStyle/>
        <a:p>
          <a:endParaRPr lang="en-IE"/>
        </a:p>
      </dgm:t>
    </dgm:pt>
    <dgm:pt modelId="{A1A42747-A45D-401D-9F6E-A977A81AD31C}" type="sibTrans" cxnId="{E68B35E4-F747-48AB-B299-F9A24D9216CF}">
      <dgm:prSet/>
      <dgm:spPr/>
      <dgm:t>
        <a:bodyPr/>
        <a:lstStyle/>
        <a:p>
          <a:endParaRPr lang="en-IE"/>
        </a:p>
      </dgm:t>
    </dgm:pt>
    <dgm:pt modelId="{18E31F31-BF08-48F7-A904-57760206252C}">
      <dgm:prSet phldrT="[Text]"/>
      <dgm:spPr/>
      <dgm:t>
        <a:bodyPr/>
        <a:lstStyle/>
        <a:p>
          <a:pPr algn="ctr"/>
          <a:r>
            <a:rPr lang="en-GB" dirty="0" smtClean="0"/>
            <a:t>Operational controls as per Appendix  (7)</a:t>
          </a:r>
          <a:endParaRPr lang="en-IE" dirty="0"/>
        </a:p>
      </dgm:t>
    </dgm:pt>
    <dgm:pt modelId="{B5D52BB6-49C5-42E2-9955-35039DD2AEC8}" type="parTrans" cxnId="{86F46D7F-F9A1-4E6F-A4AF-AA5F7F5ED5C3}">
      <dgm:prSet/>
      <dgm:spPr/>
      <dgm:t>
        <a:bodyPr/>
        <a:lstStyle/>
        <a:p>
          <a:endParaRPr lang="en-IE"/>
        </a:p>
      </dgm:t>
    </dgm:pt>
    <dgm:pt modelId="{9EEE0CD4-2ED7-4DC9-8E42-264A697532F8}" type="sibTrans" cxnId="{86F46D7F-F9A1-4E6F-A4AF-AA5F7F5ED5C3}">
      <dgm:prSet/>
      <dgm:spPr/>
      <dgm:t>
        <a:bodyPr/>
        <a:lstStyle/>
        <a:p>
          <a:endParaRPr lang="en-IE"/>
        </a:p>
      </dgm:t>
    </dgm:pt>
    <dgm:pt modelId="{3FB922A0-A705-4200-818C-176C7676DA47}">
      <dgm:prSet phldrT="[Text]"/>
      <dgm:spPr/>
      <dgm:t>
        <a:bodyPr/>
        <a:lstStyle/>
        <a:p>
          <a:pPr algn="l"/>
          <a:endParaRPr lang="en-IE" dirty="0"/>
        </a:p>
      </dgm:t>
    </dgm:pt>
    <dgm:pt modelId="{FECD7667-7741-4947-86F9-5FC419C61813}" type="parTrans" cxnId="{D0D5DC41-1521-464B-837E-77B11644F639}">
      <dgm:prSet/>
      <dgm:spPr/>
      <dgm:t>
        <a:bodyPr/>
        <a:lstStyle/>
        <a:p>
          <a:endParaRPr lang="en-IE"/>
        </a:p>
      </dgm:t>
    </dgm:pt>
    <dgm:pt modelId="{7B7A6678-CB44-402D-8F13-7BADDA88FEF4}" type="sibTrans" cxnId="{D0D5DC41-1521-464B-837E-77B11644F639}">
      <dgm:prSet/>
      <dgm:spPr/>
      <dgm:t>
        <a:bodyPr/>
        <a:lstStyle/>
        <a:p>
          <a:endParaRPr lang="en-IE"/>
        </a:p>
      </dgm:t>
    </dgm:pt>
    <dgm:pt modelId="{F770A63E-6339-4DF0-99D7-17FC91C2CD91}" type="pres">
      <dgm:prSet presAssocID="{510E2F94-F442-48AB-B256-ACBF42FF76BE}" presName="linear" presStyleCnt="0">
        <dgm:presLayoutVars>
          <dgm:animLvl val="lvl"/>
          <dgm:resizeHandles val="exact"/>
        </dgm:presLayoutVars>
      </dgm:prSet>
      <dgm:spPr/>
      <dgm:t>
        <a:bodyPr/>
        <a:lstStyle/>
        <a:p>
          <a:endParaRPr lang="en-IE"/>
        </a:p>
      </dgm:t>
    </dgm:pt>
    <dgm:pt modelId="{2E6FC956-D2F2-478C-937B-4F212693F750}" type="pres">
      <dgm:prSet presAssocID="{5D240EA2-4318-4DA6-8014-27BEFEF5C0E4}" presName="parentText" presStyleLbl="node1" presStyleIdx="0" presStyleCnt="1">
        <dgm:presLayoutVars>
          <dgm:chMax val="0"/>
          <dgm:bulletEnabled val="1"/>
        </dgm:presLayoutVars>
      </dgm:prSet>
      <dgm:spPr/>
      <dgm:t>
        <a:bodyPr/>
        <a:lstStyle/>
        <a:p>
          <a:endParaRPr lang="en-IE"/>
        </a:p>
      </dgm:t>
    </dgm:pt>
    <dgm:pt modelId="{0F5B49D5-503B-4986-AE5F-79E41F4FA392}" type="pres">
      <dgm:prSet presAssocID="{5D240EA2-4318-4DA6-8014-27BEFEF5C0E4}" presName="childText" presStyleLbl="revTx" presStyleIdx="0" presStyleCnt="1">
        <dgm:presLayoutVars>
          <dgm:bulletEnabled val="1"/>
        </dgm:presLayoutVars>
      </dgm:prSet>
      <dgm:spPr/>
      <dgm:t>
        <a:bodyPr/>
        <a:lstStyle/>
        <a:p>
          <a:endParaRPr lang="en-IE"/>
        </a:p>
      </dgm:t>
    </dgm:pt>
  </dgm:ptLst>
  <dgm:cxnLst>
    <dgm:cxn modelId="{0C498D7D-B6F9-4822-B6C5-F84DD5DEDA34}" type="presOf" srcId="{18E31F31-BF08-48F7-A904-57760206252C}" destId="{0F5B49D5-503B-4986-AE5F-79E41F4FA392}" srcOrd="0" destOrd="0" presId="urn:microsoft.com/office/officeart/2005/8/layout/vList2"/>
    <dgm:cxn modelId="{86F46D7F-F9A1-4E6F-A4AF-AA5F7F5ED5C3}" srcId="{5D240EA2-4318-4DA6-8014-27BEFEF5C0E4}" destId="{18E31F31-BF08-48F7-A904-57760206252C}" srcOrd="0" destOrd="0" parTransId="{B5D52BB6-49C5-42E2-9955-35039DD2AEC8}" sibTransId="{9EEE0CD4-2ED7-4DC9-8E42-264A697532F8}"/>
    <dgm:cxn modelId="{E68B35E4-F747-48AB-B299-F9A24D9216CF}" srcId="{510E2F94-F442-48AB-B256-ACBF42FF76BE}" destId="{5D240EA2-4318-4DA6-8014-27BEFEF5C0E4}" srcOrd="0" destOrd="0" parTransId="{0FCC4BBE-AF86-41A4-858D-4C05D1F3ED88}" sibTransId="{A1A42747-A45D-401D-9F6E-A977A81AD31C}"/>
    <dgm:cxn modelId="{D0D5DC41-1521-464B-837E-77B11644F639}" srcId="{5D240EA2-4318-4DA6-8014-27BEFEF5C0E4}" destId="{3FB922A0-A705-4200-818C-176C7676DA47}" srcOrd="1" destOrd="0" parTransId="{FECD7667-7741-4947-86F9-5FC419C61813}" sibTransId="{7B7A6678-CB44-402D-8F13-7BADDA88FEF4}"/>
    <dgm:cxn modelId="{F318A521-D0A9-4D06-A2C8-1E5D27CE106F}" type="presOf" srcId="{3FB922A0-A705-4200-818C-176C7676DA47}" destId="{0F5B49D5-503B-4986-AE5F-79E41F4FA392}" srcOrd="0" destOrd="1" presId="urn:microsoft.com/office/officeart/2005/8/layout/vList2"/>
    <dgm:cxn modelId="{D14985FD-CC4C-4D50-88A7-1C1F31B0EF5D}" type="presOf" srcId="{5D240EA2-4318-4DA6-8014-27BEFEF5C0E4}" destId="{2E6FC956-D2F2-478C-937B-4F212693F750}" srcOrd="0" destOrd="0" presId="urn:microsoft.com/office/officeart/2005/8/layout/vList2"/>
    <dgm:cxn modelId="{11054C97-E003-4B38-91DA-ED9DE4AB68FE}" type="presOf" srcId="{510E2F94-F442-48AB-B256-ACBF42FF76BE}" destId="{F770A63E-6339-4DF0-99D7-17FC91C2CD91}" srcOrd="0" destOrd="0" presId="urn:microsoft.com/office/officeart/2005/8/layout/vList2"/>
    <dgm:cxn modelId="{6281A53A-3DDE-4214-BD89-3993D6426611}" type="presParOf" srcId="{F770A63E-6339-4DF0-99D7-17FC91C2CD91}" destId="{2E6FC956-D2F2-478C-937B-4F212693F750}" srcOrd="0" destOrd="0" presId="urn:microsoft.com/office/officeart/2005/8/layout/vList2"/>
    <dgm:cxn modelId="{851CFEC7-8EE7-42A9-8C91-E6D5D1AF204B}" type="presParOf" srcId="{F770A63E-6339-4DF0-99D7-17FC91C2CD91}" destId="{0F5B49D5-503B-4986-AE5F-79E41F4FA392}"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10E2F94-F442-48AB-B256-ACBF42FF76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5D240EA2-4318-4DA6-8014-27BEFEF5C0E4}">
      <dgm:prSet phldrT="[Text]" custT="1"/>
      <dgm:spPr/>
      <dgm:t>
        <a:bodyPr/>
        <a:lstStyle/>
        <a:p>
          <a:r>
            <a:rPr lang="en-GB" sz="4000" dirty="0" smtClean="0"/>
            <a:t>Guidance for the detention of ships</a:t>
          </a:r>
          <a:endParaRPr lang="en-IE" sz="4000" dirty="0"/>
        </a:p>
      </dgm:t>
    </dgm:pt>
    <dgm:pt modelId="{0FCC4BBE-AF86-41A4-858D-4C05D1F3ED88}" type="parTrans" cxnId="{E68B35E4-F747-48AB-B299-F9A24D9216CF}">
      <dgm:prSet/>
      <dgm:spPr/>
      <dgm:t>
        <a:bodyPr/>
        <a:lstStyle/>
        <a:p>
          <a:endParaRPr lang="en-IE"/>
        </a:p>
      </dgm:t>
    </dgm:pt>
    <dgm:pt modelId="{A1A42747-A45D-401D-9F6E-A977A81AD31C}" type="sibTrans" cxnId="{E68B35E4-F747-48AB-B299-F9A24D9216CF}">
      <dgm:prSet/>
      <dgm:spPr/>
      <dgm:t>
        <a:bodyPr/>
        <a:lstStyle/>
        <a:p>
          <a:endParaRPr lang="en-IE"/>
        </a:p>
      </dgm:t>
    </dgm:pt>
    <dgm:pt modelId="{F770A63E-6339-4DF0-99D7-17FC91C2CD91}" type="pres">
      <dgm:prSet presAssocID="{510E2F94-F442-48AB-B256-ACBF42FF76BE}" presName="linear" presStyleCnt="0">
        <dgm:presLayoutVars>
          <dgm:animLvl val="lvl"/>
          <dgm:resizeHandles val="exact"/>
        </dgm:presLayoutVars>
      </dgm:prSet>
      <dgm:spPr/>
      <dgm:t>
        <a:bodyPr/>
        <a:lstStyle/>
        <a:p>
          <a:endParaRPr lang="en-IE"/>
        </a:p>
      </dgm:t>
    </dgm:pt>
    <dgm:pt modelId="{2E6FC956-D2F2-478C-937B-4F212693F750}" type="pres">
      <dgm:prSet presAssocID="{5D240EA2-4318-4DA6-8014-27BEFEF5C0E4}" presName="parentText" presStyleLbl="node1" presStyleIdx="0" presStyleCnt="1" custScaleY="74775" custLinFactY="-95513" custLinFactNeighborX="-742" custLinFactNeighborY="-100000">
        <dgm:presLayoutVars>
          <dgm:chMax val="0"/>
          <dgm:bulletEnabled val="1"/>
        </dgm:presLayoutVars>
      </dgm:prSet>
      <dgm:spPr/>
      <dgm:t>
        <a:bodyPr/>
        <a:lstStyle/>
        <a:p>
          <a:endParaRPr lang="en-IE"/>
        </a:p>
      </dgm:t>
    </dgm:pt>
  </dgm:ptLst>
  <dgm:cxnLst>
    <dgm:cxn modelId="{D61C9A8F-D52A-41FD-B895-E385DD7FF183}" type="presOf" srcId="{5D240EA2-4318-4DA6-8014-27BEFEF5C0E4}" destId="{2E6FC956-D2F2-478C-937B-4F212693F750}" srcOrd="0" destOrd="0" presId="urn:microsoft.com/office/officeart/2005/8/layout/vList2"/>
    <dgm:cxn modelId="{E68B35E4-F747-48AB-B299-F9A24D9216CF}" srcId="{510E2F94-F442-48AB-B256-ACBF42FF76BE}" destId="{5D240EA2-4318-4DA6-8014-27BEFEF5C0E4}" srcOrd="0" destOrd="0" parTransId="{0FCC4BBE-AF86-41A4-858D-4C05D1F3ED88}" sibTransId="{A1A42747-A45D-401D-9F6E-A977A81AD31C}"/>
    <dgm:cxn modelId="{469EA844-6901-4E3D-BA2D-722B0407EEFE}" type="presOf" srcId="{510E2F94-F442-48AB-B256-ACBF42FF76BE}" destId="{F770A63E-6339-4DF0-99D7-17FC91C2CD91}" srcOrd="0" destOrd="0" presId="urn:microsoft.com/office/officeart/2005/8/layout/vList2"/>
    <dgm:cxn modelId="{DB10FB59-82AA-489B-A839-1C9E44E83062}" type="presParOf" srcId="{F770A63E-6339-4DF0-99D7-17FC91C2CD91}" destId="{2E6FC956-D2F2-478C-937B-4F212693F75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115A70D-CF92-47DF-A01E-76B474C6D7C4}"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n-IE"/>
        </a:p>
      </dgm:t>
    </dgm:pt>
    <dgm:pt modelId="{DF595FA1-68CD-45B5-86BA-4218CBF9B49F}">
      <dgm:prSet phldrT="[Text]"/>
      <dgm:spPr/>
      <dgm:t>
        <a:bodyPr/>
        <a:lstStyle/>
        <a:p>
          <a:r>
            <a:rPr lang="en-GB" dirty="0" smtClean="0"/>
            <a:t>Absence of principal equipment required by the conventions</a:t>
          </a:r>
          <a:endParaRPr lang="en-IE" dirty="0"/>
        </a:p>
      </dgm:t>
    </dgm:pt>
    <dgm:pt modelId="{6F6B2235-4CBA-442A-9883-FC4128709434}" type="parTrans" cxnId="{1D57EA88-8ECC-438D-8DF3-AFACF50A4137}">
      <dgm:prSet/>
      <dgm:spPr/>
      <dgm:t>
        <a:bodyPr/>
        <a:lstStyle/>
        <a:p>
          <a:endParaRPr lang="en-IE"/>
        </a:p>
      </dgm:t>
    </dgm:pt>
    <dgm:pt modelId="{8BB38A16-4B9B-4FC5-8D52-000BE5A439CB}" type="sibTrans" cxnId="{1D57EA88-8ECC-438D-8DF3-AFACF50A4137}">
      <dgm:prSet/>
      <dgm:spPr/>
      <dgm:t>
        <a:bodyPr/>
        <a:lstStyle/>
        <a:p>
          <a:endParaRPr lang="en-IE"/>
        </a:p>
      </dgm:t>
    </dgm:pt>
    <dgm:pt modelId="{ADEFFF23-9694-409D-94FE-90C8274665D0}">
      <dgm:prSet phldrT="[Text]"/>
      <dgm:spPr/>
      <dgm:t>
        <a:bodyPr/>
        <a:lstStyle/>
        <a:p>
          <a:r>
            <a:rPr lang="en-GB" dirty="0" smtClean="0"/>
            <a:t>Substantial deterioration of the ships or its equipment </a:t>
          </a:r>
          <a:endParaRPr lang="en-IE" dirty="0"/>
        </a:p>
      </dgm:t>
    </dgm:pt>
    <dgm:pt modelId="{BDC656D9-CF0B-4ACF-994D-B7E902CEB825}" type="parTrans" cxnId="{79F07F26-D47D-44AF-9286-BB9B13CFBE66}">
      <dgm:prSet/>
      <dgm:spPr/>
      <dgm:t>
        <a:bodyPr/>
        <a:lstStyle/>
        <a:p>
          <a:endParaRPr lang="en-IE"/>
        </a:p>
      </dgm:t>
    </dgm:pt>
    <dgm:pt modelId="{FDD7CBEE-4E90-4D8C-87B6-406AA499F6A9}" type="sibTrans" cxnId="{79F07F26-D47D-44AF-9286-BB9B13CFBE66}">
      <dgm:prSet/>
      <dgm:spPr/>
      <dgm:t>
        <a:bodyPr/>
        <a:lstStyle/>
        <a:p>
          <a:endParaRPr lang="en-IE"/>
        </a:p>
      </dgm:t>
    </dgm:pt>
    <dgm:pt modelId="{43960945-2654-4258-B6AA-0459DAFAFB3F}">
      <dgm:prSet/>
      <dgm:spPr/>
      <dgm:t>
        <a:bodyPr/>
        <a:lstStyle/>
        <a:p>
          <a:r>
            <a:rPr lang="en-GB" dirty="0" smtClean="0"/>
            <a:t>Non-compliance of equipment with relevant specifications of the  Conventions</a:t>
          </a:r>
          <a:endParaRPr lang="en-IE" dirty="0"/>
        </a:p>
      </dgm:t>
    </dgm:pt>
    <dgm:pt modelId="{8221FA9B-32E7-4A67-8D96-1E56F9E8822E}" type="parTrans" cxnId="{0E282C37-A8C3-494E-A878-4F29B06A6082}">
      <dgm:prSet/>
      <dgm:spPr/>
      <dgm:t>
        <a:bodyPr/>
        <a:lstStyle/>
        <a:p>
          <a:endParaRPr lang="en-IE"/>
        </a:p>
      </dgm:t>
    </dgm:pt>
    <dgm:pt modelId="{927E7104-EDAE-4A87-9508-69045B1AC810}" type="sibTrans" cxnId="{0E282C37-A8C3-494E-A878-4F29B06A6082}">
      <dgm:prSet/>
      <dgm:spPr/>
      <dgm:t>
        <a:bodyPr/>
        <a:lstStyle/>
        <a:p>
          <a:endParaRPr lang="en-IE"/>
        </a:p>
      </dgm:t>
    </dgm:pt>
    <dgm:pt modelId="{2BE0D5BA-D910-4561-BEF9-97B2CF67FD03}">
      <dgm:prSet phldrT="[Text]"/>
      <dgm:spPr/>
      <dgm:t>
        <a:bodyPr/>
        <a:lstStyle/>
        <a:p>
          <a:r>
            <a:rPr lang="en-GB" dirty="0" smtClean="0"/>
            <a:t>Insufficiency of manning or of certification of seafarers</a:t>
          </a:r>
          <a:endParaRPr lang="en-IE" dirty="0"/>
        </a:p>
      </dgm:t>
    </dgm:pt>
    <dgm:pt modelId="{07860B78-665E-40D6-9A09-EB3BFC637D19}" type="parTrans" cxnId="{49651C93-B795-4E88-A2D2-0C7861E99235}">
      <dgm:prSet/>
      <dgm:spPr/>
      <dgm:t>
        <a:bodyPr/>
        <a:lstStyle/>
        <a:p>
          <a:endParaRPr lang="en-IE"/>
        </a:p>
      </dgm:t>
    </dgm:pt>
    <dgm:pt modelId="{5A20CCE6-A7F3-4D7B-8E46-7285C583DA91}" type="sibTrans" cxnId="{49651C93-B795-4E88-A2D2-0C7861E99235}">
      <dgm:prSet/>
      <dgm:spPr/>
      <dgm:t>
        <a:bodyPr/>
        <a:lstStyle/>
        <a:p>
          <a:endParaRPr lang="en-IE"/>
        </a:p>
      </dgm:t>
    </dgm:pt>
    <dgm:pt modelId="{BDDFCA39-6F42-4637-AD49-F45A961B36FC}" type="pres">
      <dgm:prSet presAssocID="{1115A70D-CF92-47DF-A01E-76B474C6D7C4}" presName="linearFlow" presStyleCnt="0">
        <dgm:presLayoutVars>
          <dgm:dir/>
          <dgm:resizeHandles val="exact"/>
        </dgm:presLayoutVars>
      </dgm:prSet>
      <dgm:spPr/>
      <dgm:t>
        <a:bodyPr/>
        <a:lstStyle/>
        <a:p>
          <a:endParaRPr lang="en-IE"/>
        </a:p>
      </dgm:t>
    </dgm:pt>
    <dgm:pt modelId="{D3E25928-10F3-497B-BC05-46EB95D5B364}" type="pres">
      <dgm:prSet presAssocID="{DF595FA1-68CD-45B5-86BA-4218CBF9B49F}" presName="composite" presStyleCnt="0"/>
      <dgm:spPr/>
    </dgm:pt>
    <dgm:pt modelId="{E318C133-C522-4993-8AE1-93345C497830}" type="pres">
      <dgm:prSet presAssocID="{DF595FA1-68CD-45B5-86BA-4218CBF9B49F}"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dgm:spPr>
    </dgm:pt>
    <dgm:pt modelId="{D2277B4D-86F6-422B-A133-DE8294EDCE88}" type="pres">
      <dgm:prSet presAssocID="{DF595FA1-68CD-45B5-86BA-4218CBF9B49F}" presName="txShp" presStyleLbl="node1" presStyleIdx="0" presStyleCnt="4">
        <dgm:presLayoutVars>
          <dgm:bulletEnabled val="1"/>
        </dgm:presLayoutVars>
      </dgm:prSet>
      <dgm:spPr/>
      <dgm:t>
        <a:bodyPr/>
        <a:lstStyle/>
        <a:p>
          <a:endParaRPr lang="en-IE"/>
        </a:p>
      </dgm:t>
    </dgm:pt>
    <dgm:pt modelId="{53EAB33F-4D5C-40BA-B178-CBB1ABBC6268}" type="pres">
      <dgm:prSet presAssocID="{8BB38A16-4B9B-4FC5-8D52-000BE5A439CB}" presName="spacing" presStyleCnt="0"/>
      <dgm:spPr/>
    </dgm:pt>
    <dgm:pt modelId="{AEB0A9A4-04D5-4FC5-9F01-6EBA0D4F48B8}" type="pres">
      <dgm:prSet presAssocID="{43960945-2654-4258-B6AA-0459DAFAFB3F}" presName="composite" presStyleCnt="0"/>
      <dgm:spPr/>
    </dgm:pt>
    <dgm:pt modelId="{636BB63B-8B75-4FD3-937D-58CB03A75145}" type="pres">
      <dgm:prSet presAssocID="{43960945-2654-4258-B6AA-0459DAFAFB3F}"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dgm:spPr>
    </dgm:pt>
    <dgm:pt modelId="{36B7D189-D575-4D81-B123-A9F855EA2B84}" type="pres">
      <dgm:prSet presAssocID="{43960945-2654-4258-B6AA-0459DAFAFB3F}" presName="txShp" presStyleLbl="node1" presStyleIdx="1" presStyleCnt="4">
        <dgm:presLayoutVars>
          <dgm:bulletEnabled val="1"/>
        </dgm:presLayoutVars>
      </dgm:prSet>
      <dgm:spPr/>
      <dgm:t>
        <a:bodyPr/>
        <a:lstStyle/>
        <a:p>
          <a:endParaRPr lang="en-IE"/>
        </a:p>
      </dgm:t>
    </dgm:pt>
    <dgm:pt modelId="{9FFFC2B0-DF6A-4A71-A0EB-2264CEFBD700}" type="pres">
      <dgm:prSet presAssocID="{927E7104-EDAE-4A87-9508-69045B1AC810}" presName="spacing" presStyleCnt="0"/>
      <dgm:spPr/>
    </dgm:pt>
    <dgm:pt modelId="{7AF7861A-B6A2-4952-96FA-922EF708CFB6}" type="pres">
      <dgm:prSet presAssocID="{ADEFFF23-9694-409D-94FE-90C8274665D0}" presName="composite" presStyleCnt="0"/>
      <dgm:spPr/>
    </dgm:pt>
    <dgm:pt modelId="{7124E1EE-528D-4E16-9AC6-640B953F89F8}" type="pres">
      <dgm:prSet presAssocID="{ADEFFF23-9694-409D-94FE-90C8274665D0}"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71000" r="-71000"/>
          </a:stretch>
        </a:blipFill>
      </dgm:spPr>
    </dgm:pt>
    <dgm:pt modelId="{F2010C81-3133-473D-90A1-6E984A57D40C}" type="pres">
      <dgm:prSet presAssocID="{ADEFFF23-9694-409D-94FE-90C8274665D0}" presName="txShp" presStyleLbl="node1" presStyleIdx="2" presStyleCnt="4">
        <dgm:presLayoutVars>
          <dgm:bulletEnabled val="1"/>
        </dgm:presLayoutVars>
      </dgm:prSet>
      <dgm:spPr/>
      <dgm:t>
        <a:bodyPr/>
        <a:lstStyle/>
        <a:p>
          <a:endParaRPr lang="en-IE"/>
        </a:p>
      </dgm:t>
    </dgm:pt>
    <dgm:pt modelId="{4F637071-EF9C-4D52-BBA1-1FE98E805CF7}" type="pres">
      <dgm:prSet presAssocID="{FDD7CBEE-4E90-4D8C-87B6-406AA499F6A9}" presName="spacing" presStyleCnt="0"/>
      <dgm:spPr/>
    </dgm:pt>
    <dgm:pt modelId="{B9EBFA48-5ACE-46C4-8551-B62071360831}" type="pres">
      <dgm:prSet presAssocID="{2BE0D5BA-D910-4561-BEF9-97B2CF67FD03}" presName="composite" presStyleCnt="0"/>
      <dgm:spPr/>
    </dgm:pt>
    <dgm:pt modelId="{53130C9B-F311-44B5-AD9C-B6F25B08EBC4}" type="pres">
      <dgm:prSet presAssocID="{2BE0D5BA-D910-4561-BEF9-97B2CF67FD03}"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 modelId="{9391E93F-1EA9-4CE1-9365-A1203851A83F}" type="pres">
      <dgm:prSet presAssocID="{2BE0D5BA-D910-4561-BEF9-97B2CF67FD03}" presName="txShp" presStyleLbl="node1" presStyleIdx="3" presStyleCnt="4" custLinFactNeighborX="-1218">
        <dgm:presLayoutVars>
          <dgm:bulletEnabled val="1"/>
        </dgm:presLayoutVars>
      </dgm:prSet>
      <dgm:spPr/>
      <dgm:t>
        <a:bodyPr/>
        <a:lstStyle/>
        <a:p>
          <a:endParaRPr lang="en-IE"/>
        </a:p>
      </dgm:t>
    </dgm:pt>
  </dgm:ptLst>
  <dgm:cxnLst>
    <dgm:cxn modelId="{CFC7791E-2539-4789-80BF-F30CEA098161}" type="presOf" srcId="{ADEFFF23-9694-409D-94FE-90C8274665D0}" destId="{F2010C81-3133-473D-90A1-6E984A57D40C}" srcOrd="0" destOrd="0" presId="urn:microsoft.com/office/officeart/2005/8/layout/vList3#1"/>
    <dgm:cxn modelId="{0E282C37-A8C3-494E-A878-4F29B06A6082}" srcId="{1115A70D-CF92-47DF-A01E-76B474C6D7C4}" destId="{43960945-2654-4258-B6AA-0459DAFAFB3F}" srcOrd="1" destOrd="0" parTransId="{8221FA9B-32E7-4A67-8D96-1E56F9E8822E}" sibTransId="{927E7104-EDAE-4A87-9508-69045B1AC810}"/>
    <dgm:cxn modelId="{5808EE58-EE31-4BCB-87B7-B02EA40CE40C}" type="presOf" srcId="{43960945-2654-4258-B6AA-0459DAFAFB3F}" destId="{36B7D189-D575-4D81-B123-A9F855EA2B84}" srcOrd="0" destOrd="0" presId="urn:microsoft.com/office/officeart/2005/8/layout/vList3#1"/>
    <dgm:cxn modelId="{2EC07619-C7BB-44A6-AEAB-A74B48F77406}" type="presOf" srcId="{DF595FA1-68CD-45B5-86BA-4218CBF9B49F}" destId="{D2277B4D-86F6-422B-A133-DE8294EDCE88}" srcOrd="0" destOrd="0" presId="urn:microsoft.com/office/officeart/2005/8/layout/vList3#1"/>
    <dgm:cxn modelId="{F77929B6-6AA0-4118-869C-2042FEDE5093}" type="presOf" srcId="{1115A70D-CF92-47DF-A01E-76B474C6D7C4}" destId="{BDDFCA39-6F42-4637-AD49-F45A961B36FC}" srcOrd="0" destOrd="0" presId="urn:microsoft.com/office/officeart/2005/8/layout/vList3#1"/>
    <dgm:cxn modelId="{79F07F26-D47D-44AF-9286-BB9B13CFBE66}" srcId="{1115A70D-CF92-47DF-A01E-76B474C6D7C4}" destId="{ADEFFF23-9694-409D-94FE-90C8274665D0}" srcOrd="2" destOrd="0" parTransId="{BDC656D9-CF0B-4ACF-994D-B7E902CEB825}" sibTransId="{FDD7CBEE-4E90-4D8C-87B6-406AA499F6A9}"/>
    <dgm:cxn modelId="{18BF6BEC-9AF8-450E-8FC0-BFDB21254AA4}" type="presOf" srcId="{2BE0D5BA-D910-4561-BEF9-97B2CF67FD03}" destId="{9391E93F-1EA9-4CE1-9365-A1203851A83F}" srcOrd="0" destOrd="0" presId="urn:microsoft.com/office/officeart/2005/8/layout/vList3#1"/>
    <dgm:cxn modelId="{49651C93-B795-4E88-A2D2-0C7861E99235}" srcId="{1115A70D-CF92-47DF-A01E-76B474C6D7C4}" destId="{2BE0D5BA-D910-4561-BEF9-97B2CF67FD03}" srcOrd="3" destOrd="0" parTransId="{07860B78-665E-40D6-9A09-EB3BFC637D19}" sibTransId="{5A20CCE6-A7F3-4D7B-8E46-7285C583DA91}"/>
    <dgm:cxn modelId="{1D57EA88-8ECC-438D-8DF3-AFACF50A4137}" srcId="{1115A70D-CF92-47DF-A01E-76B474C6D7C4}" destId="{DF595FA1-68CD-45B5-86BA-4218CBF9B49F}" srcOrd="0" destOrd="0" parTransId="{6F6B2235-4CBA-442A-9883-FC4128709434}" sibTransId="{8BB38A16-4B9B-4FC5-8D52-000BE5A439CB}"/>
    <dgm:cxn modelId="{728C6234-58CB-4DFC-909A-EA54C704B9E3}" type="presParOf" srcId="{BDDFCA39-6F42-4637-AD49-F45A961B36FC}" destId="{D3E25928-10F3-497B-BC05-46EB95D5B364}" srcOrd="0" destOrd="0" presId="urn:microsoft.com/office/officeart/2005/8/layout/vList3#1"/>
    <dgm:cxn modelId="{8E841433-085D-4F19-AF4A-032B2F9B0097}" type="presParOf" srcId="{D3E25928-10F3-497B-BC05-46EB95D5B364}" destId="{E318C133-C522-4993-8AE1-93345C497830}" srcOrd="0" destOrd="0" presId="urn:microsoft.com/office/officeart/2005/8/layout/vList3#1"/>
    <dgm:cxn modelId="{2CC9A734-D914-402D-8CC3-ADC9B9E87CF7}" type="presParOf" srcId="{D3E25928-10F3-497B-BC05-46EB95D5B364}" destId="{D2277B4D-86F6-422B-A133-DE8294EDCE88}" srcOrd="1" destOrd="0" presId="urn:microsoft.com/office/officeart/2005/8/layout/vList3#1"/>
    <dgm:cxn modelId="{7C9AA75E-1483-4215-92F5-00397B8A77CB}" type="presParOf" srcId="{BDDFCA39-6F42-4637-AD49-F45A961B36FC}" destId="{53EAB33F-4D5C-40BA-B178-CBB1ABBC6268}" srcOrd="1" destOrd="0" presId="urn:microsoft.com/office/officeart/2005/8/layout/vList3#1"/>
    <dgm:cxn modelId="{1BA3DE1F-7C8A-49D5-B84D-DCCA37DBE033}" type="presParOf" srcId="{BDDFCA39-6F42-4637-AD49-F45A961B36FC}" destId="{AEB0A9A4-04D5-4FC5-9F01-6EBA0D4F48B8}" srcOrd="2" destOrd="0" presId="urn:microsoft.com/office/officeart/2005/8/layout/vList3#1"/>
    <dgm:cxn modelId="{CF0FDCC5-A90A-4E47-8789-6B4FF965B6FE}" type="presParOf" srcId="{AEB0A9A4-04D5-4FC5-9F01-6EBA0D4F48B8}" destId="{636BB63B-8B75-4FD3-937D-58CB03A75145}" srcOrd="0" destOrd="0" presId="urn:microsoft.com/office/officeart/2005/8/layout/vList3#1"/>
    <dgm:cxn modelId="{F4702CCA-5A90-4C2B-AD85-73455B146E6F}" type="presParOf" srcId="{AEB0A9A4-04D5-4FC5-9F01-6EBA0D4F48B8}" destId="{36B7D189-D575-4D81-B123-A9F855EA2B84}" srcOrd="1" destOrd="0" presId="urn:microsoft.com/office/officeart/2005/8/layout/vList3#1"/>
    <dgm:cxn modelId="{E9FA411C-405C-4C35-B91D-83DA999A8AE8}" type="presParOf" srcId="{BDDFCA39-6F42-4637-AD49-F45A961B36FC}" destId="{9FFFC2B0-DF6A-4A71-A0EB-2264CEFBD700}" srcOrd="3" destOrd="0" presId="urn:microsoft.com/office/officeart/2005/8/layout/vList3#1"/>
    <dgm:cxn modelId="{DE7F1889-6721-4EE6-B414-B01AD584611A}" type="presParOf" srcId="{BDDFCA39-6F42-4637-AD49-F45A961B36FC}" destId="{7AF7861A-B6A2-4952-96FA-922EF708CFB6}" srcOrd="4" destOrd="0" presId="urn:microsoft.com/office/officeart/2005/8/layout/vList3#1"/>
    <dgm:cxn modelId="{984B5A74-5238-4A62-B7F0-7EE70B2CD70E}" type="presParOf" srcId="{7AF7861A-B6A2-4952-96FA-922EF708CFB6}" destId="{7124E1EE-528D-4E16-9AC6-640B953F89F8}" srcOrd="0" destOrd="0" presId="urn:microsoft.com/office/officeart/2005/8/layout/vList3#1"/>
    <dgm:cxn modelId="{C8C267FA-7410-46DB-8CC2-0A6FDC144FEA}" type="presParOf" srcId="{7AF7861A-B6A2-4952-96FA-922EF708CFB6}" destId="{F2010C81-3133-473D-90A1-6E984A57D40C}" srcOrd="1" destOrd="0" presId="urn:microsoft.com/office/officeart/2005/8/layout/vList3#1"/>
    <dgm:cxn modelId="{FC8B42DA-2948-4D7D-84DC-4F9AA69F0B76}" type="presParOf" srcId="{BDDFCA39-6F42-4637-AD49-F45A961B36FC}" destId="{4F637071-EF9C-4D52-BBA1-1FE98E805CF7}" srcOrd="5" destOrd="0" presId="urn:microsoft.com/office/officeart/2005/8/layout/vList3#1"/>
    <dgm:cxn modelId="{112EEA23-5300-4125-B01A-A83D19D3865B}" type="presParOf" srcId="{BDDFCA39-6F42-4637-AD49-F45A961B36FC}" destId="{B9EBFA48-5ACE-46C4-8551-B62071360831}" srcOrd="6" destOrd="0" presId="urn:microsoft.com/office/officeart/2005/8/layout/vList3#1"/>
    <dgm:cxn modelId="{9A3706A7-498E-4220-897B-635EA26C0EBE}" type="presParOf" srcId="{B9EBFA48-5ACE-46C4-8551-B62071360831}" destId="{53130C9B-F311-44B5-AD9C-B6F25B08EBC4}" srcOrd="0" destOrd="0" presId="urn:microsoft.com/office/officeart/2005/8/layout/vList3#1"/>
    <dgm:cxn modelId="{E930CF33-E47D-4B5D-A867-278A9055DD3E}" type="presParOf" srcId="{B9EBFA48-5ACE-46C4-8551-B62071360831}" destId="{9391E93F-1EA9-4CE1-9365-A1203851A83F}" srcOrd="1" destOrd="0" presId="urn:microsoft.com/office/officeart/2005/8/layout/vList3#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10E2F94-F442-48AB-B256-ACBF42FF76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5D240EA2-4318-4DA6-8014-27BEFEF5C0E4}">
      <dgm:prSet phldrT="[Text]" custT="1"/>
      <dgm:spPr/>
      <dgm:t>
        <a:bodyPr/>
        <a:lstStyle/>
        <a:p>
          <a:r>
            <a:rPr lang="en-GB" sz="4000" dirty="0" smtClean="0"/>
            <a:t>Procedures for </a:t>
          </a:r>
          <a:r>
            <a:rPr lang="en-GB" sz="4000" dirty="0" err="1" smtClean="0"/>
            <a:t>rectif</a:t>
          </a:r>
          <a:r>
            <a:rPr lang="en-GB" sz="4000" dirty="0" smtClean="0"/>
            <a:t>. of def. and release</a:t>
          </a:r>
          <a:endParaRPr lang="en-IE" sz="4000" dirty="0"/>
        </a:p>
      </dgm:t>
    </dgm:pt>
    <dgm:pt modelId="{0FCC4BBE-AF86-41A4-858D-4C05D1F3ED88}" type="parTrans" cxnId="{E68B35E4-F747-48AB-B299-F9A24D9216CF}">
      <dgm:prSet/>
      <dgm:spPr/>
      <dgm:t>
        <a:bodyPr/>
        <a:lstStyle/>
        <a:p>
          <a:endParaRPr lang="en-IE"/>
        </a:p>
      </dgm:t>
    </dgm:pt>
    <dgm:pt modelId="{A1A42747-A45D-401D-9F6E-A977A81AD31C}" type="sibTrans" cxnId="{E68B35E4-F747-48AB-B299-F9A24D9216CF}">
      <dgm:prSet/>
      <dgm:spPr/>
      <dgm:t>
        <a:bodyPr/>
        <a:lstStyle/>
        <a:p>
          <a:endParaRPr lang="en-IE"/>
        </a:p>
      </dgm:t>
    </dgm:pt>
    <dgm:pt modelId="{F770A63E-6339-4DF0-99D7-17FC91C2CD91}" type="pres">
      <dgm:prSet presAssocID="{510E2F94-F442-48AB-B256-ACBF42FF76BE}" presName="linear" presStyleCnt="0">
        <dgm:presLayoutVars>
          <dgm:animLvl val="lvl"/>
          <dgm:resizeHandles val="exact"/>
        </dgm:presLayoutVars>
      </dgm:prSet>
      <dgm:spPr/>
      <dgm:t>
        <a:bodyPr/>
        <a:lstStyle/>
        <a:p>
          <a:endParaRPr lang="en-IE"/>
        </a:p>
      </dgm:t>
    </dgm:pt>
    <dgm:pt modelId="{2E6FC956-D2F2-478C-937B-4F212693F750}" type="pres">
      <dgm:prSet presAssocID="{5D240EA2-4318-4DA6-8014-27BEFEF5C0E4}" presName="parentText" presStyleLbl="node1" presStyleIdx="0" presStyleCnt="1" custScaleY="74775" custLinFactY="-95513" custLinFactNeighborX="-742" custLinFactNeighborY="-100000">
        <dgm:presLayoutVars>
          <dgm:chMax val="0"/>
          <dgm:bulletEnabled val="1"/>
        </dgm:presLayoutVars>
      </dgm:prSet>
      <dgm:spPr/>
      <dgm:t>
        <a:bodyPr/>
        <a:lstStyle/>
        <a:p>
          <a:endParaRPr lang="en-IE"/>
        </a:p>
      </dgm:t>
    </dgm:pt>
  </dgm:ptLst>
  <dgm:cxnLst>
    <dgm:cxn modelId="{E68B35E4-F747-48AB-B299-F9A24D9216CF}" srcId="{510E2F94-F442-48AB-B256-ACBF42FF76BE}" destId="{5D240EA2-4318-4DA6-8014-27BEFEF5C0E4}" srcOrd="0" destOrd="0" parTransId="{0FCC4BBE-AF86-41A4-858D-4C05D1F3ED88}" sibTransId="{A1A42747-A45D-401D-9F6E-A977A81AD31C}"/>
    <dgm:cxn modelId="{F85F8D87-8C09-44DE-8BBA-A1F8AB22E32A}" type="presOf" srcId="{510E2F94-F442-48AB-B256-ACBF42FF76BE}" destId="{F770A63E-6339-4DF0-99D7-17FC91C2CD91}" srcOrd="0" destOrd="0" presId="urn:microsoft.com/office/officeart/2005/8/layout/vList2"/>
    <dgm:cxn modelId="{25352D9D-26BD-425F-9A67-574AD7AD7224}" type="presOf" srcId="{5D240EA2-4318-4DA6-8014-27BEFEF5C0E4}" destId="{2E6FC956-D2F2-478C-937B-4F212693F750}" srcOrd="0" destOrd="0" presId="urn:microsoft.com/office/officeart/2005/8/layout/vList2"/>
    <dgm:cxn modelId="{F11C4B3E-28C5-4175-B438-58B0D483C4DF}" type="presParOf" srcId="{F770A63E-6339-4DF0-99D7-17FC91C2CD91}" destId="{2E6FC956-D2F2-478C-937B-4F212693F75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115A70D-CF92-47DF-A01E-76B474C6D7C4}" type="doc">
      <dgm:prSet loTypeId="urn:microsoft.com/office/officeart/2005/8/layout/vList3#4" loCatId="list" qsTypeId="urn:microsoft.com/office/officeart/2005/8/quickstyle/simple1" qsCatId="simple" csTypeId="urn:microsoft.com/office/officeart/2005/8/colors/accent1_2" csCatId="accent1" phldr="1"/>
      <dgm:spPr/>
      <dgm:t>
        <a:bodyPr/>
        <a:lstStyle/>
        <a:p>
          <a:endParaRPr lang="en-IE"/>
        </a:p>
      </dgm:t>
    </dgm:pt>
    <dgm:pt modelId="{DF595FA1-68CD-45B5-86BA-4218CBF9B49F}">
      <dgm:prSet phldrT="[Text]"/>
      <dgm:spPr/>
      <dgm:t>
        <a:bodyPr/>
        <a:lstStyle/>
        <a:p>
          <a:r>
            <a:rPr lang="en-GB" dirty="0" smtClean="0"/>
            <a:t>The PSCO should endeavour to secure the rectification of all deficiencies detected</a:t>
          </a:r>
          <a:endParaRPr lang="en-IE" dirty="0"/>
        </a:p>
      </dgm:t>
    </dgm:pt>
    <dgm:pt modelId="{6F6B2235-4CBA-442A-9883-FC4128709434}" type="parTrans" cxnId="{1D57EA88-8ECC-438D-8DF3-AFACF50A4137}">
      <dgm:prSet/>
      <dgm:spPr/>
      <dgm:t>
        <a:bodyPr/>
        <a:lstStyle/>
        <a:p>
          <a:endParaRPr lang="en-IE"/>
        </a:p>
      </dgm:t>
    </dgm:pt>
    <dgm:pt modelId="{8BB38A16-4B9B-4FC5-8D52-000BE5A439CB}" type="sibTrans" cxnId="{1D57EA88-8ECC-438D-8DF3-AFACF50A4137}">
      <dgm:prSet/>
      <dgm:spPr/>
      <dgm:t>
        <a:bodyPr/>
        <a:lstStyle/>
        <a:p>
          <a:endParaRPr lang="en-IE"/>
        </a:p>
      </dgm:t>
    </dgm:pt>
    <dgm:pt modelId="{ADEFFF23-9694-409D-94FE-90C8274665D0}">
      <dgm:prSet phldrT="[Text]"/>
      <dgm:spPr/>
      <dgm:t>
        <a:bodyPr/>
        <a:lstStyle/>
        <a:p>
          <a:r>
            <a:rPr lang="en-GB" dirty="0" smtClean="0"/>
            <a:t>If a ship proceed to sea without complying with the conditions imposed by the PSCO the PSCO </a:t>
          </a:r>
          <a:r>
            <a:rPr lang="en-GB" dirty="0" smtClean="0">
              <a:solidFill>
                <a:srgbClr val="FFFF00"/>
              </a:solidFill>
            </a:rPr>
            <a:t>should alert the next port</a:t>
          </a:r>
          <a:endParaRPr lang="en-IE" dirty="0">
            <a:solidFill>
              <a:srgbClr val="FFFF00"/>
            </a:solidFill>
          </a:endParaRPr>
        </a:p>
      </dgm:t>
    </dgm:pt>
    <dgm:pt modelId="{BDC656D9-CF0B-4ACF-994D-B7E902CEB825}" type="parTrans" cxnId="{79F07F26-D47D-44AF-9286-BB9B13CFBE66}">
      <dgm:prSet/>
      <dgm:spPr/>
      <dgm:t>
        <a:bodyPr/>
        <a:lstStyle/>
        <a:p>
          <a:endParaRPr lang="en-IE"/>
        </a:p>
      </dgm:t>
    </dgm:pt>
    <dgm:pt modelId="{FDD7CBEE-4E90-4D8C-87B6-406AA499F6A9}" type="sibTrans" cxnId="{79F07F26-D47D-44AF-9286-BB9B13CFBE66}">
      <dgm:prSet/>
      <dgm:spPr/>
      <dgm:t>
        <a:bodyPr/>
        <a:lstStyle/>
        <a:p>
          <a:endParaRPr lang="en-IE"/>
        </a:p>
      </dgm:t>
    </dgm:pt>
    <dgm:pt modelId="{43960945-2654-4258-B6AA-0459DAFAFB3F}">
      <dgm:prSet/>
      <dgm:spPr/>
      <dgm:t>
        <a:bodyPr/>
        <a:lstStyle/>
        <a:p>
          <a:r>
            <a:rPr lang="en-GB" dirty="0" smtClean="0"/>
            <a:t>Permission to proceed to the nearest repair yard available</a:t>
          </a:r>
          <a:endParaRPr lang="en-IE" dirty="0"/>
        </a:p>
      </dgm:t>
    </dgm:pt>
    <dgm:pt modelId="{8221FA9B-32E7-4A67-8D96-1E56F9E8822E}" type="parTrans" cxnId="{0E282C37-A8C3-494E-A878-4F29B06A6082}">
      <dgm:prSet/>
      <dgm:spPr/>
      <dgm:t>
        <a:bodyPr/>
        <a:lstStyle/>
        <a:p>
          <a:endParaRPr lang="en-IE"/>
        </a:p>
      </dgm:t>
    </dgm:pt>
    <dgm:pt modelId="{927E7104-EDAE-4A87-9508-69045B1AC810}" type="sibTrans" cxnId="{0E282C37-A8C3-494E-A878-4F29B06A6082}">
      <dgm:prSet/>
      <dgm:spPr/>
      <dgm:t>
        <a:bodyPr/>
        <a:lstStyle/>
        <a:p>
          <a:endParaRPr lang="en-IE"/>
        </a:p>
      </dgm:t>
    </dgm:pt>
    <dgm:pt modelId="{BDDFCA39-6F42-4637-AD49-F45A961B36FC}" type="pres">
      <dgm:prSet presAssocID="{1115A70D-CF92-47DF-A01E-76B474C6D7C4}" presName="linearFlow" presStyleCnt="0">
        <dgm:presLayoutVars>
          <dgm:dir/>
          <dgm:resizeHandles val="exact"/>
        </dgm:presLayoutVars>
      </dgm:prSet>
      <dgm:spPr/>
      <dgm:t>
        <a:bodyPr/>
        <a:lstStyle/>
        <a:p>
          <a:endParaRPr lang="en-IE"/>
        </a:p>
      </dgm:t>
    </dgm:pt>
    <dgm:pt modelId="{D3E25928-10F3-497B-BC05-46EB95D5B364}" type="pres">
      <dgm:prSet presAssocID="{DF595FA1-68CD-45B5-86BA-4218CBF9B49F}" presName="composite" presStyleCnt="0"/>
      <dgm:spPr/>
    </dgm:pt>
    <dgm:pt modelId="{E318C133-C522-4993-8AE1-93345C497830}" type="pres">
      <dgm:prSet presAssocID="{DF595FA1-68CD-45B5-86BA-4218CBF9B49F}" presName="imgShp" presStyleLbl="fgImgPlace1" presStyleIdx="0" presStyleCnt="3" custLinFactNeighborX="-1977" custLinFactNeighborY="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2000" r="-22000"/>
          </a:stretch>
        </a:blipFill>
      </dgm:spPr>
      <dgm:t>
        <a:bodyPr/>
        <a:lstStyle/>
        <a:p>
          <a:endParaRPr lang="en-IE"/>
        </a:p>
      </dgm:t>
    </dgm:pt>
    <dgm:pt modelId="{D2277B4D-86F6-422B-A133-DE8294EDCE88}" type="pres">
      <dgm:prSet presAssocID="{DF595FA1-68CD-45B5-86BA-4218CBF9B49F}" presName="txShp" presStyleLbl="node1" presStyleIdx="0" presStyleCnt="3" custScaleX="112755" custLinFactNeighborX="218" custLinFactNeighborY="-1978">
        <dgm:presLayoutVars>
          <dgm:bulletEnabled val="1"/>
        </dgm:presLayoutVars>
      </dgm:prSet>
      <dgm:spPr/>
      <dgm:t>
        <a:bodyPr/>
        <a:lstStyle/>
        <a:p>
          <a:endParaRPr lang="en-IE"/>
        </a:p>
      </dgm:t>
    </dgm:pt>
    <dgm:pt modelId="{53EAB33F-4D5C-40BA-B178-CBB1ABBC6268}" type="pres">
      <dgm:prSet presAssocID="{8BB38A16-4B9B-4FC5-8D52-000BE5A439CB}" presName="spacing" presStyleCnt="0"/>
      <dgm:spPr/>
    </dgm:pt>
    <dgm:pt modelId="{AEB0A9A4-04D5-4FC5-9F01-6EBA0D4F48B8}" type="pres">
      <dgm:prSet presAssocID="{43960945-2654-4258-B6AA-0459DAFAFB3F}" presName="composite" presStyleCnt="0"/>
      <dgm:spPr/>
    </dgm:pt>
    <dgm:pt modelId="{636BB63B-8B75-4FD3-937D-58CB03A75145}" type="pres">
      <dgm:prSet presAssocID="{43960945-2654-4258-B6AA-0459DAFAFB3F}" presName="imgShp" presStyleLbl="fgImgPlace1" presStyleIdx="1" presStyleCnt="3" custLinFactNeighborX="-4944" custLinFactNeighborY="-1"/>
      <dgm:spPr>
        <a:blipFill>
          <a:blip xmlns:r="http://schemas.openxmlformats.org/officeDocument/2006/relationships" r:embed="rId2">
            <a:extLst>
              <a:ext uri="{28A0092B-C50C-407E-A947-70E740481C1C}">
                <a14:useLocalDpi xmlns:a14="http://schemas.microsoft.com/office/drawing/2010/main" val="0"/>
              </a:ext>
            </a:extLst>
          </a:blip>
          <a:srcRect/>
          <a:stretch>
            <a:fillRect l="-68000" r="-68000"/>
          </a:stretch>
        </a:blipFill>
      </dgm:spPr>
    </dgm:pt>
    <dgm:pt modelId="{36B7D189-D575-4D81-B123-A9F855EA2B84}" type="pres">
      <dgm:prSet presAssocID="{43960945-2654-4258-B6AA-0459DAFAFB3F}" presName="txShp" presStyleLbl="node1" presStyleIdx="1" presStyleCnt="3" custScaleX="113204">
        <dgm:presLayoutVars>
          <dgm:bulletEnabled val="1"/>
        </dgm:presLayoutVars>
      </dgm:prSet>
      <dgm:spPr/>
      <dgm:t>
        <a:bodyPr/>
        <a:lstStyle/>
        <a:p>
          <a:endParaRPr lang="en-IE"/>
        </a:p>
      </dgm:t>
    </dgm:pt>
    <dgm:pt modelId="{9FFFC2B0-DF6A-4A71-A0EB-2264CEFBD700}" type="pres">
      <dgm:prSet presAssocID="{927E7104-EDAE-4A87-9508-69045B1AC810}" presName="spacing" presStyleCnt="0"/>
      <dgm:spPr/>
    </dgm:pt>
    <dgm:pt modelId="{7AF7861A-B6A2-4952-96FA-922EF708CFB6}" type="pres">
      <dgm:prSet presAssocID="{ADEFFF23-9694-409D-94FE-90C8274665D0}" presName="composite" presStyleCnt="0"/>
      <dgm:spPr/>
    </dgm:pt>
    <dgm:pt modelId="{7124E1EE-528D-4E16-9AC6-640B953F89F8}" type="pres">
      <dgm:prSet presAssocID="{ADEFFF23-9694-409D-94FE-90C8274665D0}" presName="imgShp" presStyleLbl="fgImgPlace1" presStyleIdx="2" presStyleCnt="3" custLinFactNeighborX="-10877" custLinFactNeighborY="989"/>
      <dgm:spPr>
        <a:blipFill>
          <a:blip xmlns:r="http://schemas.openxmlformats.org/officeDocument/2006/relationships" r:embed="rId3">
            <a:extLst>
              <a:ext uri="{28A0092B-C50C-407E-A947-70E740481C1C}">
                <a14:useLocalDpi xmlns:a14="http://schemas.microsoft.com/office/drawing/2010/main" val="0"/>
              </a:ext>
            </a:extLst>
          </a:blip>
          <a:srcRect/>
          <a:stretch>
            <a:fillRect l="-42000" r="-42000"/>
          </a:stretch>
        </a:blipFill>
      </dgm:spPr>
    </dgm:pt>
    <dgm:pt modelId="{F2010C81-3133-473D-90A1-6E984A57D40C}" type="pres">
      <dgm:prSet presAssocID="{ADEFFF23-9694-409D-94FE-90C8274665D0}" presName="txShp" presStyleLbl="node1" presStyleIdx="2" presStyleCnt="3" custScaleX="114793">
        <dgm:presLayoutVars>
          <dgm:bulletEnabled val="1"/>
        </dgm:presLayoutVars>
      </dgm:prSet>
      <dgm:spPr/>
      <dgm:t>
        <a:bodyPr/>
        <a:lstStyle/>
        <a:p>
          <a:endParaRPr lang="en-IE"/>
        </a:p>
      </dgm:t>
    </dgm:pt>
  </dgm:ptLst>
  <dgm:cxnLst>
    <dgm:cxn modelId="{0E282C37-A8C3-494E-A878-4F29B06A6082}" srcId="{1115A70D-CF92-47DF-A01E-76B474C6D7C4}" destId="{43960945-2654-4258-B6AA-0459DAFAFB3F}" srcOrd="1" destOrd="0" parTransId="{8221FA9B-32E7-4A67-8D96-1E56F9E8822E}" sibTransId="{927E7104-EDAE-4A87-9508-69045B1AC810}"/>
    <dgm:cxn modelId="{F1EC08CA-FF01-484E-8D4F-2E1D6DF3EEAC}" type="presOf" srcId="{43960945-2654-4258-B6AA-0459DAFAFB3F}" destId="{36B7D189-D575-4D81-B123-A9F855EA2B84}" srcOrd="0" destOrd="0" presId="urn:microsoft.com/office/officeart/2005/8/layout/vList3#4"/>
    <dgm:cxn modelId="{4E05D48C-F196-40D9-B405-DB7E0A9585D0}" type="presOf" srcId="{DF595FA1-68CD-45B5-86BA-4218CBF9B49F}" destId="{D2277B4D-86F6-422B-A133-DE8294EDCE88}" srcOrd="0" destOrd="0" presId="urn:microsoft.com/office/officeart/2005/8/layout/vList3#4"/>
    <dgm:cxn modelId="{79F07F26-D47D-44AF-9286-BB9B13CFBE66}" srcId="{1115A70D-CF92-47DF-A01E-76B474C6D7C4}" destId="{ADEFFF23-9694-409D-94FE-90C8274665D0}" srcOrd="2" destOrd="0" parTransId="{BDC656D9-CF0B-4ACF-994D-B7E902CEB825}" sibTransId="{FDD7CBEE-4E90-4D8C-87B6-406AA499F6A9}"/>
    <dgm:cxn modelId="{8B1C7BC8-7389-4A2F-BC46-182BB71D8A0D}" type="presOf" srcId="{1115A70D-CF92-47DF-A01E-76B474C6D7C4}" destId="{BDDFCA39-6F42-4637-AD49-F45A961B36FC}" srcOrd="0" destOrd="0" presId="urn:microsoft.com/office/officeart/2005/8/layout/vList3#4"/>
    <dgm:cxn modelId="{FCBCC32C-014F-4576-AFBB-00B566F77245}" type="presOf" srcId="{ADEFFF23-9694-409D-94FE-90C8274665D0}" destId="{F2010C81-3133-473D-90A1-6E984A57D40C}" srcOrd="0" destOrd="0" presId="urn:microsoft.com/office/officeart/2005/8/layout/vList3#4"/>
    <dgm:cxn modelId="{1D57EA88-8ECC-438D-8DF3-AFACF50A4137}" srcId="{1115A70D-CF92-47DF-A01E-76B474C6D7C4}" destId="{DF595FA1-68CD-45B5-86BA-4218CBF9B49F}" srcOrd="0" destOrd="0" parTransId="{6F6B2235-4CBA-442A-9883-FC4128709434}" sibTransId="{8BB38A16-4B9B-4FC5-8D52-000BE5A439CB}"/>
    <dgm:cxn modelId="{23ABE9E4-81FF-41DE-96F0-FDA8527EE6BC}" type="presParOf" srcId="{BDDFCA39-6F42-4637-AD49-F45A961B36FC}" destId="{D3E25928-10F3-497B-BC05-46EB95D5B364}" srcOrd="0" destOrd="0" presId="urn:microsoft.com/office/officeart/2005/8/layout/vList3#4"/>
    <dgm:cxn modelId="{82990EF5-F590-4E50-A445-B4968C511D58}" type="presParOf" srcId="{D3E25928-10F3-497B-BC05-46EB95D5B364}" destId="{E318C133-C522-4993-8AE1-93345C497830}" srcOrd="0" destOrd="0" presId="urn:microsoft.com/office/officeart/2005/8/layout/vList3#4"/>
    <dgm:cxn modelId="{6C204F37-59E0-46F7-8CFA-7B5E3D222048}" type="presParOf" srcId="{D3E25928-10F3-497B-BC05-46EB95D5B364}" destId="{D2277B4D-86F6-422B-A133-DE8294EDCE88}" srcOrd="1" destOrd="0" presId="urn:microsoft.com/office/officeart/2005/8/layout/vList3#4"/>
    <dgm:cxn modelId="{1B167AA5-174B-4520-8CE0-2EB1487FADBD}" type="presParOf" srcId="{BDDFCA39-6F42-4637-AD49-F45A961B36FC}" destId="{53EAB33F-4D5C-40BA-B178-CBB1ABBC6268}" srcOrd="1" destOrd="0" presId="urn:microsoft.com/office/officeart/2005/8/layout/vList3#4"/>
    <dgm:cxn modelId="{82EA834D-968E-4DB6-9F6D-C3B4C184372E}" type="presParOf" srcId="{BDDFCA39-6F42-4637-AD49-F45A961B36FC}" destId="{AEB0A9A4-04D5-4FC5-9F01-6EBA0D4F48B8}" srcOrd="2" destOrd="0" presId="urn:microsoft.com/office/officeart/2005/8/layout/vList3#4"/>
    <dgm:cxn modelId="{47B1D448-D603-4BF9-A854-D71136FF0F54}" type="presParOf" srcId="{AEB0A9A4-04D5-4FC5-9F01-6EBA0D4F48B8}" destId="{636BB63B-8B75-4FD3-937D-58CB03A75145}" srcOrd="0" destOrd="0" presId="urn:microsoft.com/office/officeart/2005/8/layout/vList3#4"/>
    <dgm:cxn modelId="{82B0B953-92D3-46F8-BC44-9A12BC2CE9E2}" type="presParOf" srcId="{AEB0A9A4-04D5-4FC5-9F01-6EBA0D4F48B8}" destId="{36B7D189-D575-4D81-B123-A9F855EA2B84}" srcOrd="1" destOrd="0" presId="urn:microsoft.com/office/officeart/2005/8/layout/vList3#4"/>
    <dgm:cxn modelId="{61BF2AB2-91B4-49E3-AC11-18375F055E1A}" type="presParOf" srcId="{BDDFCA39-6F42-4637-AD49-F45A961B36FC}" destId="{9FFFC2B0-DF6A-4A71-A0EB-2264CEFBD700}" srcOrd="3" destOrd="0" presId="urn:microsoft.com/office/officeart/2005/8/layout/vList3#4"/>
    <dgm:cxn modelId="{17E60CB6-BBC2-4B2B-9766-84EBEA7022BA}" type="presParOf" srcId="{BDDFCA39-6F42-4637-AD49-F45A961B36FC}" destId="{7AF7861A-B6A2-4952-96FA-922EF708CFB6}" srcOrd="4" destOrd="0" presId="urn:microsoft.com/office/officeart/2005/8/layout/vList3#4"/>
    <dgm:cxn modelId="{B4F1CB5E-4A77-4178-A7F6-E4EB19126F11}" type="presParOf" srcId="{7AF7861A-B6A2-4952-96FA-922EF708CFB6}" destId="{7124E1EE-528D-4E16-9AC6-640B953F89F8}" srcOrd="0" destOrd="0" presId="urn:microsoft.com/office/officeart/2005/8/layout/vList3#4"/>
    <dgm:cxn modelId="{8BA6CB06-6CB5-4C64-A8B7-535A21294580}" type="presParOf" srcId="{7AF7861A-B6A2-4952-96FA-922EF708CFB6}" destId="{F2010C81-3133-473D-90A1-6E984A57D40C}" srcOrd="1" destOrd="0" presId="urn:microsoft.com/office/officeart/2005/8/layout/vList3#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60B0337-6173-4248-8DA2-1B755E5D7960}" type="doc">
      <dgm:prSet loTypeId="urn:microsoft.com/office/officeart/2005/8/layout/hList7#2"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2400" dirty="0" smtClean="0">
              <a:solidFill>
                <a:srgbClr val="FFFF00"/>
              </a:solidFill>
            </a:rPr>
            <a:t>RELEVANT INSTRUMENTS</a:t>
          </a:r>
        </a:p>
        <a:p>
          <a:r>
            <a:rPr lang="en-GB" sz="2400" dirty="0" smtClean="0">
              <a:solidFill>
                <a:schemeClr val="bg1"/>
              </a:solidFill>
            </a:rPr>
            <a:t>For the purpose of the Memorandum are:</a:t>
          </a:r>
        </a:p>
        <a:p>
          <a:r>
            <a:rPr lang="en-GB" sz="2400" dirty="0" smtClean="0">
              <a:solidFill>
                <a:schemeClr val="bg1"/>
              </a:solidFill>
              <a:hlinkClick xmlns:r="http://schemas.openxmlformats.org/officeDocument/2006/relationships" r:id="rId1" action="ppaction://hlinkfile"/>
            </a:rPr>
            <a:t>10 International Conventions</a:t>
          </a:r>
          <a:endParaRPr lang="en-GB" sz="2400" dirty="0" smtClean="0">
            <a:solidFill>
              <a:schemeClr val="bg1"/>
            </a:solidFill>
          </a:endParaRPr>
        </a:p>
        <a:p>
          <a:r>
            <a:rPr lang="en-GB" sz="1800" dirty="0" smtClean="0"/>
            <a:t>(Protocols are not listed)</a:t>
          </a:r>
          <a:endParaRPr lang="en-IE" sz="1800" dirty="0"/>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r>
            <a:rPr lang="en-GB" sz="2400" dirty="0" smtClean="0">
              <a:solidFill>
                <a:srgbClr val="FFFF00"/>
              </a:solidFill>
            </a:rPr>
            <a:t>RELEVANT INSTRUMENTS</a:t>
          </a:r>
        </a:p>
        <a:p>
          <a:r>
            <a:rPr lang="en-GB" sz="2400" dirty="0" smtClean="0">
              <a:solidFill>
                <a:schemeClr val="bg1"/>
              </a:solidFill>
            </a:rPr>
            <a:t>For the purposes of the Memorandum are:</a:t>
          </a:r>
        </a:p>
        <a:p>
          <a:r>
            <a:rPr lang="en-GB" sz="2400" dirty="0" smtClean="0">
              <a:solidFill>
                <a:schemeClr val="bg1"/>
              </a:solidFill>
              <a:hlinkClick xmlns:r="http://schemas.openxmlformats.org/officeDocument/2006/relationships" r:id="rId2" action="ppaction://hlinkfile"/>
            </a:rPr>
            <a:t>16 International Conventions</a:t>
          </a:r>
          <a:endParaRPr lang="en-GB" sz="2400" dirty="0" smtClean="0">
            <a:solidFill>
              <a:schemeClr val="bg1"/>
            </a:solidFill>
          </a:endParaRPr>
        </a:p>
        <a:p>
          <a:r>
            <a:rPr lang="en-GB" sz="1800" dirty="0" smtClean="0">
              <a:solidFill>
                <a:schemeClr val="bg1"/>
              </a:solidFill>
            </a:rPr>
            <a:t> </a:t>
          </a:r>
          <a:endParaRPr lang="en-IE" sz="1800" dirty="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LinFactNeighborX="965" custLinFactNeighborY="58314"/>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LinFactNeighborX="-90" custLinFactNeighborY="-14880"/>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LinFactNeighborY="-15472"/>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Lst>
  <dgm:cxnLst>
    <dgm:cxn modelId="{BF235D3E-DA9C-44CD-AE52-979AC0AB9CA8}" type="presOf" srcId="{0CA77E4F-1905-42E3-AA58-0694F7119575}" destId="{632FFD3C-4658-4535-A0AF-6BE88DC3A9FE}" srcOrd="1" destOrd="0" presId="urn:microsoft.com/office/officeart/2005/8/layout/hList7#2"/>
    <dgm:cxn modelId="{C8B25563-43BD-4FB9-81A8-30D5BE5C86B8}" type="presOf" srcId="{0CA77E4F-1905-42E3-AA58-0694F7119575}" destId="{12811C24-5AA2-48DC-9795-019C98934418}" srcOrd="0" destOrd="0" presId="urn:microsoft.com/office/officeart/2005/8/layout/hList7#2"/>
    <dgm:cxn modelId="{F098AD48-CC3C-4A17-B560-3E03CBFD2C09}" type="presOf" srcId="{00B65E19-BEC0-4D0C-A545-1CB53EB92E03}" destId="{0F2055CC-F7F1-4457-A202-67D61CFADA8B}" srcOrd="0" destOrd="0" presId="urn:microsoft.com/office/officeart/2005/8/layout/hList7#2"/>
    <dgm:cxn modelId="{C4375A42-988A-48D9-A43F-D54D5354CBB8}" type="presOf" srcId="{31E63D18-50A9-4208-998B-56CD0CFB8115}" destId="{EC4FB36C-8BCE-4A44-B347-C116468C6E53}" srcOrd="0" destOrd="0" presId="urn:microsoft.com/office/officeart/2005/8/layout/hList7#2"/>
    <dgm:cxn modelId="{8DAFA08F-6414-4D73-A998-BEBF63DEF770}" srcId="{660B0337-6173-4248-8DA2-1B755E5D7960}" destId="{00B65E19-BEC0-4D0C-A545-1CB53EB92E03}" srcOrd="1" destOrd="0" parTransId="{18CA865E-CE5E-49C4-BD06-66E8D882D585}" sibTransId="{85C90EC6-0ED0-4197-ABC8-5F70AA73D8A6}"/>
    <dgm:cxn modelId="{2D2D93B6-F662-4489-BDC4-2E78D7FA2FC2}" srcId="{660B0337-6173-4248-8DA2-1B755E5D7960}" destId="{0CA77E4F-1905-42E3-AA58-0694F7119575}" srcOrd="0" destOrd="0" parTransId="{E6824960-9F7D-493F-98A4-9B1852F5D2E4}" sibTransId="{31E63D18-50A9-4208-998B-56CD0CFB8115}"/>
    <dgm:cxn modelId="{6AE0B910-823C-4A15-94F4-BB5DE35DF9E8}" type="presOf" srcId="{00B65E19-BEC0-4D0C-A545-1CB53EB92E03}" destId="{96BE532A-DA06-4C48-BBD2-E9A69FE9CA73}" srcOrd="1" destOrd="0" presId="urn:microsoft.com/office/officeart/2005/8/layout/hList7#2"/>
    <dgm:cxn modelId="{6ABBB80A-6F29-461A-A56E-2E9A9CE9D25F}" type="presOf" srcId="{660B0337-6173-4248-8DA2-1B755E5D7960}" destId="{165F404E-0C5A-4889-B41E-E92249993FCD}" srcOrd="0" destOrd="0" presId="urn:microsoft.com/office/officeart/2005/8/layout/hList7#2"/>
    <dgm:cxn modelId="{31F8010C-C41A-48AB-84B9-2AA26614799F}" type="presParOf" srcId="{165F404E-0C5A-4889-B41E-E92249993FCD}" destId="{76530C59-8850-41F7-890F-3246EAB0341E}" srcOrd="0" destOrd="0" presId="urn:microsoft.com/office/officeart/2005/8/layout/hList7#2"/>
    <dgm:cxn modelId="{FFC0E04D-C45B-43D5-9E37-83262B8AA857}" type="presParOf" srcId="{165F404E-0C5A-4889-B41E-E92249993FCD}" destId="{4AEC5EB9-9425-4083-A5E3-45C9234E1F6A}" srcOrd="1" destOrd="0" presId="urn:microsoft.com/office/officeart/2005/8/layout/hList7#2"/>
    <dgm:cxn modelId="{2AFF0EC3-D205-49CA-92FA-F6E987413B42}" type="presParOf" srcId="{4AEC5EB9-9425-4083-A5E3-45C9234E1F6A}" destId="{AB91177F-0352-4E54-9133-1341418F2D15}" srcOrd="0" destOrd="0" presId="urn:microsoft.com/office/officeart/2005/8/layout/hList7#2"/>
    <dgm:cxn modelId="{5B8005D5-97D3-4BA4-B8A3-195020CF91C8}" type="presParOf" srcId="{AB91177F-0352-4E54-9133-1341418F2D15}" destId="{12811C24-5AA2-48DC-9795-019C98934418}" srcOrd="0" destOrd="0" presId="urn:microsoft.com/office/officeart/2005/8/layout/hList7#2"/>
    <dgm:cxn modelId="{664D05F3-2856-44E2-A6F7-9590D464FBAA}" type="presParOf" srcId="{AB91177F-0352-4E54-9133-1341418F2D15}" destId="{632FFD3C-4658-4535-A0AF-6BE88DC3A9FE}" srcOrd="1" destOrd="0" presId="urn:microsoft.com/office/officeart/2005/8/layout/hList7#2"/>
    <dgm:cxn modelId="{140E5261-F169-47DC-A551-5FF14E270D33}" type="presParOf" srcId="{AB91177F-0352-4E54-9133-1341418F2D15}" destId="{B5CA55A2-61AE-476F-9C08-E20C70567B6F}" srcOrd="2" destOrd="0" presId="urn:microsoft.com/office/officeart/2005/8/layout/hList7#2"/>
    <dgm:cxn modelId="{0F021F26-6DD1-47C5-8F81-18C37EFF7E06}" type="presParOf" srcId="{AB91177F-0352-4E54-9133-1341418F2D15}" destId="{39D341F0-EB26-4C2F-8711-31D1FEAC22FE}" srcOrd="3" destOrd="0" presId="urn:microsoft.com/office/officeart/2005/8/layout/hList7#2"/>
    <dgm:cxn modelId="{B7C9BA68-03D1-4C0F-9868-DC5625B75EBE}" type="presParOf" srcId="{4AEC5EB9-9425-4083-A5E3-45C9234E1F6A}" destId="{EC4FB36C-8BCE-4A44-B347-C116468C6E53}" srcOrd="1" destOrd="0" presId="urn:microsoft.com/office/officeart/2005/8/layout/hList7#2"/>
    <dgm:cxn modelId="{8A7E931D-759F-43F9-B4E7-D8C40AE6D2A1}" type="presParOf" srcId="{4AEC5EB9-9425-4083-A5E3-45C9234E1F6A}" destId="{339DC019-4C40-48C6-AB14-21BF9DE0D07A}" srcOrd="2" destOrd="0" presId="urn:microsoft.com/office/officeart/2005/8/layout/hList7#2"/>
    <dgm:cxn modelId="{D272FE5D-EE15-4BE6-8617-B3386969F094}" type="presParOf" srcId="{339DC019-4C40-48C6-AB14-21BF9DE0D07A}" destId="{0F2055CC-F7F1-4457-A202-67D61CFADA8B}" srcOrd="0" destOrd="0" presId="urn:microsoft.com/office/officeart/2005/8/layout/hList7#2"/>
    <dgm:cxn modelId="{7813AD4B-E6A9-4663-A249-363F344C8EC7}" type="presParOf" srcId="{339DC019-4C40-48C6-AB14-21BF9DE0D07A}" destId="{96BE532A-DA06-4C48-BBD2-E9A69FE9CA73}" srcOrd="1" destOrd="0" presId="urn:microsoft.com/office/officeart/2005/8/layout/hList7#2"/>
    <dgm:cxn modelId="{45B8AD07-4BE6-48BC-8AB0-1FF16BA9ECC2}" type="presParOf" srcId="{339DC019-4C40-48C6-AB14-21BF9DE0D07A}" destId="{2E28F626-A8D8-4235-A6B2-3F459F0AFEC9}" srcOrd="2" destOrd="0" presId="urn:microsoft.com/office/officeart/2005/8/layout/hList7#2"/>
    <dgm:cxn modelId="{0B4CDF2D-14A5-4FEE-B2CC-BADDBED350AA}" type="presParOf" srcId="{339DC019-4C40-48C6-AB14-21BF9DE0D07A}" destId="{164FAD93-34C4-4A6D-8170-509ADC28525F}" srcOrd="3" destOrd="0" presId="urn:microsoft.com/office/officeart/2005/8/layout/hList7#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60B0337-6173-4248-8DA2-1B755E5D7960}" type="doc">
      <dgm:prSet loTypeId="urn:microsoft.com/office/officeart/2005/8/layout/hList7#3"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2400" dirty="0" smtClean="0">
              <a:solidFill>
                <a:srgbClr val="FFFF00"/>
              </a:solidFill>
            </a:rPr>
            <a:t>NO MORE FAVOURABLE TREATMENT </a:t>
          </a:r>
        </a:p>
        <a:p>
          <a:r>
            <a:rPr lang="en-GB" sz="1800" dirty="0" smtClean="0">
              <a:solidFill>
                <a:schemeClr val="bg1"/>
              </a:solidFill>
            </a:rPr>
            <a:t>Black Sea MoU text Annex 1 paragraph 1: </a:t>
          </a:r>
          <a:r>
            <a:rPr lang="en-GB" sz="1800" i="1" dirty="0" smtClean="0"/>
            <a:t>Ships entitled to fly the flag of a State which is not a party to a relevant instrument (listed in Section 2.1) of the Memorandum and thus not provided with certificates representing prima facie evidence of satisfactory conditions on board….</a:t>
          </a:r>
          <a:r>
            <a:rPr lang="en-GB" sz="1800" i="1" u="sng" dirty="0" smtClean="0">
              <a:solidFill>
                <a:srgbClr val="FFFF00"/>
              </a:solidFill>
            </a:rPr>
            <a:t>will receive a more detailed </a:t>
          </a:r>
          <a:r>
            <a:rPr lang="en-GB" sz="1800" i="1" dirty="0" smtClean="0">
              <a:solidFill>
                <a:srgbClr val="FFFF00"/>
              </a:solidFill>
            </a:rPr>
            <a:t>inspection</a:t>
          </a:r>
          <a:endParaRPr lang="en-IE" sz="1800" i="1" dirty="0">
            <a:solidFill>
              <a:srgbClr val="FFFF00"/>
            </a:solidFill>
          </a:endParaRPr>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endParaRPr lang="en-GB" sz="2400" dirty="0" smtClean="0">
            <a:solidFill>
              <a:srgbClr val="FFFF00"/>
            </a:solidFill>
          </a:endParaRPr>
        </a:p>
        <a:p>
          <a:r>
            <a:rPr lang="en-GB" sz="2400" dirty="0" smtClean="0">
              <a:solidFill>
                <a:srgbClr val="FFFF00"/>
              </a:solidFill>
            </a:rPr>
            <a:t>NO MORE FAVOURABLE TREATMENT </a:t>
          </a:r>
        </a:p>
        <a:p>
          <a:r>
            <a:rPr lang="en-GB" sz="1800" dirty="0" smtClean="0">
              <a:solidFill>
                <a:schemeClr val="bg1"/>
              </a:solidFill>
            </a:rPr>
            <a:t>Med </a:t>
          </a:r>
          <a:r>
            <a:rPr lang="en-GB" sz="1800" dirty="0" err="1" smtClean="0">
              <a:solidFill>
                <a:schemeClr val="bg1"/>
              </a:solidFill>
            </a:rPr>
            <a:t>Mou</a:t>
          </a:r>
          <a:r>
            <a:rPr lang="en-GB" sz="1800" dirty="0" smtClean="0">
              <a:solidFill>
                <a:schemeClr val="bg1"/>
              </a:solidFill>
            </a:rPr>
            <a:t> text Annex 1 paragraph 1.3:</a:t>
          </a:r>
        </a:p>
        <a:p>
          <a:r>
            <a:rPr lang="en-US" sz="1800" b="0" i="1" dirty="0" smtClean="0"/>
            <a:t>Ships entitled to fly the flag of a State which is not a party to a relevant instrument listed in Section 2 of the Memorandum and thus not provided with certificates representing prima facie evidence of satisfactory conditions on board, </a:t>
          </a:r>
          <a:r>
            <a:rPr lang="en-US" sz="1800" b="0" i="1" u="sng" dirty="0" smtClean="0">
              <a:solidFill>
                <a:srgbClr val="FFFF00"/>
              </a:solidFill>
            </a:rPr>
            <a:t>shall receive a more detailed, or as appropriate, an expanded inspection</a:t>
          </a:r>
          <a:endParaRPr lang="en-GB" sz="1800" b="0" i="1" u="sng" dirty="0" smtClean="0">
            <a:solidFill>
              <a:srgbClr val="FFFF00"/>
            </a:solidFill>
          </a:endParaRPr>
        </a:p>
        <a:p>
          <a:r>
            <a:rPr lang="en-GB" sz="1800" dirty="0" smtClean="0">
              <a:solidFill>
                <a:schemeClr val="bg1"/>
              </a:solidFill>
            </a:rPr>
            <a:t> </a:t>
          </a:r>
          <a:endParaRPr lang="en-IE" sz="1800" dirty="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ScaleY="88341" custLinFactNeighborX="965" custLinFactNeighborY="58314"/>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ScaleX="88503" custScaleY="74066" custLinFactNeighborX="-763" custLinFactNeighborY="-22906"/>
      <dgm:spPr>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custLinFactNeighborY="129"/>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ScaleX="84643" custScaleY="79506" custLinFactNeighborY="-22906"/>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Lst>
  <dgm:cxnLst>
    <dgm:cxn modelId="{78842146-8BCB-4750-A336-4312825634F4}" type="presOf" srcId="{660B0337-6173-4248-8DA2-1B755E5D7960}" destId="{165F404E-0C5A-4889-B41E-E92249993FCD}" srcOrd="0" destOrd="0" presId="urn:microsoft.com/office/officeart/2005/8/layout/hList7#3"/>
    <dgm:cxn modelId="{5CB9BF7D-2F86-43E0-8A3B-929CC5A18D52}" type="presOf" srcId="{31E63D18-50A9-4208-998B-56CD0CFB8115}" destId="{EC4FB36C-8BCE-4A44-B347-C116468C6E53}" srcOrd="0" destOrd="0" presId="urn:microsoft.com/office/officeart/2005/8/layout/hList7#3"/>
    <dgm:cxn modelId="{1452400B-60AB-4D7B-8B32-419FAD029902}" type="presOf" srcId="{0CA77E4F-1905-42E3-AA58-0694F7119575}" destId="{632FFD3C-4658-4535-A0AF-6BE88DC3A9FE}" srcOrd="1" destOrd="0" presId="urn:microsoft.com/office/officeart/2005/8/layout/hList7#3"/>
    <dgm:cxn modelId="{E8630A9C-240C-4866-86D0-415B9F06B632}" type="presOf" srcId="{00B65E19-BEC0-4D0C-A545-1CB53EB92E03}" destId="{96BE532A-DA06-4C48-BBD2-E9A69FE9CA73}" srcOrd="1" destOrd="0" presId="urn:microsoft.com/office/officeart/2005/8/layout/hList7#3"/>
    <dgm:cxn modelId="{2D2D93B6-F662-4489-BDC4-2E78D7FA2FC2}" srcId="{660B0337-6173-4248-8DA2-1B755E5D7960}" destId="{0CA77E4F-1905-42E3-AA58-0694F7119575}" srcOrd="0" destOrd="0" parTransId="{E6824960-9F7D-493F-98A4-9B1852F5D2E4}" sibTransId="{31E63D18-50A9-4208-998B-56CD0CFB8115}"/>
    <dgm:cxn modelId="{AEBEE575-E70E-4506-8B39-CEAB30A9AC5E}" type="presOf" srcId="{00B65E19-BEC0-4D0C-A545-1CB53EB92E03}" destId="{0F2055CC-F7F1-4457-A202-67D61CFADA8B}" srcOrd="0" destOrd="0" presId="urn:microsoft.com/office/officeart/2005/8/layout/hList7#3"/>
    <dgm:cxn modelId="{04BE7F1D-F7F7-451B-AD12-6E2C0396A82C}" type="presOf" srcId="{0CA77E4F-1905-42E3-AA58-0694F7119575}" destId="{12811C24-5AA2-48DC-9795-019C98934418}" srcOrd="0" destOrd="0" presId="urn:microsoft.com/office/officeart/2005/8/layout/hList7#3"/>
    <dgm:cxn modelId="{8DAFA08F-6414-4D73-A998-BEBF63DEF770}" srcId="{660B0337-6173-4248-8DA2-1B755E5D7960}" destId="{00B65E19-BEC0-4D0C-A545-1CB53EB92E03}" srcOrd="1" destOrd="0" parTransId="{18CA865E-CE5E-49C4-BD06-66E8D882D585}" sibTransId="{85C90EC6-0ED0-4197-ABC8-5F70AA73D8A6}"/>
    <dgm:cxn modelId="{45BF4664-41A2-4BBE-827D-F5D2D0A2C5F7}" type="presParOf" srcId="{165F404E-0C5A-4889-B41E-E92249993FCD}" destId="{76530C59-8850-41F7-890F-3246EAB0341E}" srcOrd="0" destOrd="0" presId="urn:microsoft.com/office/officeart/2005/8/layout/hList7#3"/>
    <dgm:cxn modelId="{AB6FFA67-BA5D-4128-970D-22CDAA2BD118}" type="presParOf" srcId="{165F404E-0C5A-4889-B41E-E92249993FCD}" destId="{4AEC5EB9-9425-4083-A5E3-45C9234E1F6A}" srcOrd="1" destOrd="0" presId="urn:microsoft.com/office/officeart/2005/8/layout/hList7#3"/>
    <dgm:cxn modelId="{9265C257-CD27-4372-82A4-0F7FA215B25C}" type="presParOf" srcId="{4AEC5EB9-9425-4083-A5E3-45C9234E1F6A}" destId="{AB91177F-0352-4E54-9133-1341418F2D15}" srcOrd="0" destOrd="0" presId="urn:microsoft.com/office/officeart/2005/8/layout/hList7#3"/>
    <dgm:cxn modelId="{C20454FA-9F33-41A4-A56D-7E6EA6B60B2D}" type="presParOf" srcId="{AB91177F-0352-4E54-9133-1341418F2D15}" destId="{12811C24-5AA2-48DC-9795-019C98934418}" srcOrd="0" destOrd="0" presId="urn:microsoft.com/office/officeart/2005/8/layout/hList7#3"/>
    <dgm:cxn modelId="{6596AFFF-3D94-4FCD-9C2E-9C72AFB74CE3}" type="presParOf" srcId="{AB91177F-0352-4E54-9133-1341418F2D15}" destId="{632FFD3C-4658-4535-A0AF-6BE88DC3A9FE}" srcOrd="1" destOrd="0" presId="urn:microsoft.com/office/officeart/2005/8/layout/hList7#3"/>
    <dgm:cxn modelId="{7CD73766-3D74-461D-B874-68A4B6B0426B}" type="presParOf" srcId="{AB91177F-0352-4E54-9133-1341418F2D15}" destId="{B5CA55A2-61AE-476F-9C08-E20C70567B6F}" srcOrd="2" destOrd="0" presId="urn:microsoft.com/office/officeart/2005/8/layout/hList7#3"/>
    <dgm:cxn modelId="{1223BE41-E2FD-4792-8EAF-AC300BF1A66A}" type="presParOf" srcId="{AB91177F-0352-4E54-9133-1341418F2D15}" destId="{39D341F0-EB26-4C2F-8711-31D1FEAC22FE}" srcOrd="3" destOrd="0" presId="urn:microsoft.com/office/officeart/2005/8/layout/hList7#3"/>
    <dgm:cxn modelId="{C5CFA02F-0AC6-4129-BC3C-24708CB2FEE3}" type="presParOf" srcId="{4AEC5EB9-9425-4083-A5E3-45C9234E1F6A}" destId="{EC4FB36C-8BCE-4A44-B347-C116468C6E53}" srcOrd="1" destOrd="0" presId="urn:microsoft.com/office/officeart/2005/8/layout/hList7#3"/>
    <dgm:cxn modelId="{59DBA5B7-2BE8-4A10-9C20-8D2B3A54B274}" type="presParOf" srcId="{4AEC5EB9-9425-4083-A5E3-45C9234E1F6A}" destId="{339DC019-4C40-48C6-AB14-21BF9DE0D07A}" srcOrd="2" destOrd="0" presId="urn:microsoft.com/office/officeart/2005/8/layout/hList7#3"/>
    <dgm:cxn modelId="{FAB33591-E777-479A-BC0C-8240D5737266}" type="presParOf" srcId="{339DC019-4C40-48C6-AB14-21BF9DE0D07A}" destId="{0F2055CC-F7F1-4457-A202-67D61CFADA8B}" srcOrd="0" destOrd="0" presId="urn:microsoft.com/office/officeart/2005/8/layout/hList7#3"/>
    <dgm:cxn modelId="{EDB4F24C-C00D-4F9E-8692-222A2F205F22}" type="presParOf" srcId="{339DC019-4C40-48C6-AB14-21BF9DE0D07A}" destId="{96BE532A-DA06-4C48-BBD2-E9A69FE9CA73}" srcOrd="1" destOrd="0" presId="urn:microsoft.com/office/officeart/2005/8/layout/hList7#3"/>
    <dgm:cxn modelId="{8BD20331-2ABB-4658-A735-76CD3231B26C}" type="presParOf" srcId="{339DC019-4C40-48C6-AB14-21BF9DE0D07A}" destId="{2E28F626-A8D8-4235-A6B2-3F459F0AFEC9}" srcOrd="2" destOrd="0" presId="urn:microsoft.com/office/officeart/2005/8/layout/hList7#3"/>
    <dgm:cxn modelId="{D96865AD-2B99-4632-8FD2-18CE2EA6AEC1}" type="presParOf" srcId="{339DC019-4C40-48C6-AB14-21BF9DE0D07A}" destId="{164FAD93-34C4-4A6D-8170-509ADC28525F}" srcOrd="3" destOrd="0" presId="urn:microsoft.com/office/officeart/2005/8/layout/hList7#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60B0337-6173-4248-8DA2-1B755E5D7960}" type="doc">
      <dgm:prSet loTypeId="urn:microsoft.com/office/officeart/2005/8/layout/hList7#4"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2400" dirty="0" smtClean="0">
              <a:solidFill>
                <a:srgbClr val="FFFF00"/>
              </a:solidFill>
            </a:rPr>
            <a:t>TYPE OF INSPECTION – INITIAL</a:t>
          </a:r>
        </a:p>
        <a:p>
          <a:r>
            <a:rPr lang="en-GB" sz="2400" dirty="0" smtClean="0">
              <a:solidFill>
                <a:schemeClr val="bg1"/>
              </a:solidFill>
            </a:rPr>
            <a:t>1. </a:t>
          </a:r>
          <a:r>
            <a:rPr lang="en-GB" sz="2400" dirty="0" smtClean="0">
              <a:solidFill>
                <a:schemeClr val="bg1"/>
              </a:solidFill>
              <a:hlinkClick xmlns:r="http://schemas.openxmlformats.org/officeDocument/2006/relationships" r:id="rId1" action="ppaction://hlinkfile"/>
            </a:rPr>
            <a:t>Check the certificates and documents listed in the manual</a:t>
          </a:r>
          <a:endParaRPr lang="en-GB" sz="2400" dirty="0" smtClean="0">
            <a:solidFill>
              <a:schemeClr val="bg1"/>
            </a:solidFill>
          </a:endParaRPr>
        </a:p>
        <a:p>
          <a:r>
            <a:rPr lang="en-GB" sz="2400" dirty="0" smtClean="0">
              <a:solidFill>
                <a:schemeClr val="bg1"/>
              </a:solidFill>
            </a:rPr>
            <a:t>2. Check the overall condition and hygiene of the ship including: navigational bridge, accommodation and galley…</a:t>
          </a:r>
        </a:p>
        <a:p>
          <a:r>
            <a:rPr lang="en-GB" sz="2400" dirty="0" smtClean="0">
              <a:solidFill>
                <a:schemeClr val="bg1"/>
              </a:solidFill>
            </a:rPr>
            <a:t>3. Verify outstanding deficiencies </a:t>
          </a:r>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endParaRPr lang="en-GB" sz="2400" dirty="0" smtClean="0">
            <a:solidFill>
              <a:srgbClr val="FFFF00"/>
            </a:solidFill>
          </a:endParaRPr>
        </a:p>
        <a:p>
          <a:r>
            <a:rPr lang="en-GB" sz="2400" dirty="0" smtClean="0">
              <a:solidFill>
                <a:srgbClr val="FFFF00"/>
              </a:solidFill>
            </a:rPr>
            <a:t>TYPE OF INSPECTION – INITIAL (Guidance on types of insp.)</a:t>
          </a:r>
        </a:p>
        <a:p>
          <a:r>
            <a:rPr lang="en-GB" sz="2400" dirty="0" smtClean="0">
              <a:solidFill>
                <a:schemeClr val="bg1"/>
              </a:solidFill>
            </a:rPr>
            <a:t>An initial inspection includes a visit of a PSCO on board a ship, in order to check compliance with the relevant conventions whether outstanding deficiencies have been rectified.</a:t>
          </a:r>
        </a:p>
        <a:p>
          <a:r>
            <a:rPr lang="en-GB" sz="2400" dirty="0" smtClean="0">
              <a:solidFill>
                <a:schemeClr val="bg1"/>
              </a:solidFill>
            </a:rPr>
            <a:t>Include a check of certificates and </a:t>
          </a:r>
          <a:r>
            <a:rPr lang="en-GB" sz="2400" dirty="0" err="1" smtClean="0">
              <a:solidFill>
                <a:schemeClr val="bg1"/>
              </a:solidFill>
            </a:rPr>
            <a:t>doc.ts</a:t>
          </a:r>
          <a:r>
            <a:rPr lang="en-GB" sz="2400" dirty="0" smtClean="0">
              <a:solidFill>
                <a:schemeClr val="bg1"/>
              </a:solidFill>
            </a:rPr>
            <a:t> listed </a:t>
          </a:r>
          <a:r>
            <a:rPr lang="en-GB" sz="2400" dirty="0" smtClean="0">
              <a:solidFill>
                <a:schemeClr val="bg1"/>
              </a:solidFill>
              <a:hlinkClick xmlns:r="http://schemas.openxmlformats.org/officeDocument/2006/relationships" r:id="rId2" action="ppaction://hlinkfile"/>
            </a:rPr>
            <a:t>in Annex 11 </a:t>
          </a:r>
          <a:endParaRPr lang="en-GB" sz="2400" dirty="0" smtClean="0">
            <a:solidFill>
              <a:schemeClr val="bg1"/>
            </a:solidFill>
          </a:endParaRPr>
        </a:p>
        <a:p>
          <a:r>
            <a:rPr lang="en-GB" sz="1800" dirty="0" smtClean="0">
              <a:solidFill>
                <a:schemeClr val="bg1"/>
              </a:solidFill>
            </a:rPr>
            <a:t> </a:t>
          </a:r>
          <a:endParaRPr lang="en-IE" sz="1800" dirty="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ScaleY="49177" custLinFactNeighborX="272" custLinFactNeighborY="55605"/>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ScaleX="88659" custScaleY="74066" custLinFactNeighborX="-763" custLinFactNeighborY="-22906"/>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custScaleX="102979" custLinFactNeighborY="129"/>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ScaleX="84643" custScaleY="79506" custLinFactNeighborY="-22906"/>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Lst>
  <dgm:cxnLst>
    <dgm:cxn modelId="{F6BB4317-F8DC-4808-8E20-FF33097E20D6}" type="presOf" srcId="{0CA77E4F-1905-42E3-AA58-0694F7119575}" destId="{12811C24-5AA2-48DC-9795-019C98934418}" srcOrd="0" destOrd="0" presId="urn:microsoft.com/office/officeart/2005/8/layout/hList7#4"/>
    <dgm:cxn modelId="{10E0999B-EDA7-4C6C-9B55-78E2567C5D79}" type="presOf" srcId="{00B65E19-BEC0-4D0C-A545-1CB53EB92E03}" destId="{96BE532A-DA06-4C48-BBD2-E9A69FE9CA73}" srcOrd="1" destOrd="0" presId="urn:microsoft.com/office/officeart/2005/8/layout/hList7#4"/>
    <dgm:cxn modelId="{2D2D93B6-F662-4489-BDC4-2E78D7FA2FC2}" srcId="{660B0337-6173-4248-8DA2-1B755E5D7960}" destId="{0CA77E4F-1905-42E3-AA58-0694F7119575}" srcOrd="0" destOrd="0" parTransId="{E6824960-9F7D-493F-98A4-9B1852F5D2E4}" sibTransId="{31E63D18-50A9-4208-998B-56CD0CFB8115}"/>
    <dgm:cxn modelId="{64FDC273-F1B4-4EFA-A6BD-4C1140388778}" type="presOf" srcId="{660B0337-6173-4248-8DA2-1B755E5D7960}" destId="{165F404E-0C5A-4889-B41E-E92249993FCD}" srcOrd="0" destOrd="0" presId="urn:microsoft.com/office/officeart/2005/8/layout/hList7#4"/>
    <dgm:cxn modelId="{1BDA82FD-A4E7-4242-8A60-E8FD59588974}" type="presOf" srcId="{0CA77E4F-1905-42E3-AA58-0694F7119575}" destId="{632FFD3C-4658-4535-A0AF-6BE88DC3A9FE}" srcOrd="1" destOrd="0" presId="urn:microsoft.com/office/officeart/2005/8/layout/hList7#4"/>
    <dgm:cxn modelId="{8DAFA08F-6414-4D73-A998-BEBF63DEF770}" srcId="{660B0337-6173-4248-8DA2-1B755E5D7960}" destId="{00B65E19-BEC0-4D0C-A545-1CB53EB92E03}" srcOrd="1" destOrd="0" parTransId="{18CA865E-CE5E-49C4-BD06-66E8D882D585}" sibTransId="{85C90EC6-0ED0-4197-ABC8-5F70AA73D8A6}"/>
    <dgm:cxn modelId="{068FDE0D-6702-4147-8908-EDD75FA16F49}" type="presOf" srcId="{00B65E19-BEC0-4D0C-A545-1CB53EB92E03}" destId="{0F2055CC-F7F1-4457-A202-67D61CFADA8B}" srcOrd="0" destOrd="0" presId="urn:microsoft.com/office/officeart/2005/8/layout/hList7#4"/>
    <dgm:cxn modelId="{FAF3081D-51BC-4148-AC43-69C2F1053B96}" type="presOf" srcId="{31E63D18-50A9-4208-998B-56CD0CFB8115}" destId="{EC4FB36C-8BCE-4A44-B347-C116468C6E53}" srcOrd="0" destOrd="0" presId="urn:microsoft.com/office/officeart/2005/8/layout/hList7#4"/>
    <dgm:cxn modelId="{B5BE5924-E1FE-4B9F-83D6-C7C4C2BFAE18}" type="presParOf" srcId="{165F404E-0C5A-4889-B41E-E92249993FCD}" destId="{76530C59-8850-41F7-890F-3246EAB0341E}" srcOrd="0" destOrd="0" presId="urn:microsoft.com/office/officeart/2005/8/layout/hList7#4"/>
    <dgm:cxn modelId="{5C09568D-BCF6-4517-BB03-FB881A77FC2C}" type="presParOf" srcId="{165F404E-0C5A-4889-B41E-E92249993FCD}" destId="{4AEC5EB9-9425-4083-A5E3-45C9234E1F6A}" srcOrd="1" destOrd="0" presId="urn:microsoft.com/office/officeart/2005/8/layout/hList7#4"/>
    <dgm:cxn modelId="{682472BE-9023-43D5-A7C5-B4D10CBFEA40}" type="presParOf" srcId="{4AEC5EB9-9425-4083-A5E3-45C9234E1F6A}" destId="{AB91177F-0352-4E54-9133-1341418F2D15}" srcOrd="0" destOrd="0" presId="urn:microsoft.com/office/officeart/2005/8/layout/hList7#4"/>
    <dgm:cxn modelId="{F7C5C6FA-94CA-4DDF-85F0-71CEED534CC7}" type="presParOf" srcId="{AB91177F-0352-4E54-9133-1341418F2D15}" destId="{12811C24-5AA2-48DC-9795-019C98934418}" srcOrd="0" destOrd="0" presId="urn:microsoft.com/office/officeart/2005/8/layout/hList7#4"/>
    <dgm:cxn modelId="{0579DED0-DE95-4D91-8EF6-1BD6B15056DC}" type="presParOf" srcId="{AB91177F-0352-4E54-9133-1341418F2D15}" destId="{632FFD3C-4658-4535-A0AF-6BE88DC3A9FE}" srcOrd="1" destOrd="0" presId="urn:microsoft.com/office/officeart/2005/8/layout/hList7#4"/>
    <dgm:cxn modelId="{8967D0CB-8F50-4AED-9A86-28A6B9C97095}" type="presParOf" srcId="{AB91177F-0352-4E54-9133-1341418F2D15}" destId="{B5CA55A2-61AE-476F-9C08-E20C70567B6F}" srcOrd="2" destOrd="0" presId="urn:microsoft.com/office/officeart/2005/8/layout/hList7#4"/>
    <dgm:cxn modelId="{5BE1B1D2-FDDA-4E95-B844-1D55E9EE482F}" type="presParOf" srcId="{AB91177F-0352-4E54-9133-1341418F2D15}" destId="{39D341F0-EB26-4C2F-8711-31D1FEAC22FE}" srcOrd="3" destOrd="0" presId="urn:microsoft.com/office/officeart/2005/8/layout/hList7#4"/>
    <dgm:cxn modelId="{F71BCC28-2348-4523-B853-EE1145BD07C4}" type="presParOf" srcId="{4AEC5EB9-9425-4083-A5E3-45C9234E1F6A}" destId="{EC4FB36C-8BCE-4A44-B347-C116468C6E53}" srcOrd="1" destOrd="0" presId="urn:microsoft.com/office/officeart/2005/8/layout/hList7#4"/>
    <dgm:cxn modelId="{FB225C71-4D29-4D44-B9F1-1D66711A5C79}" type="presParOf" srcId="{4AEC5EB9-9425-4083-A5E3-45C9234E1F6A}" destId="{339DC019-4C40-48C6-AB14-21BF9DE0D07A}" srcOrd="2" destOrd="0" presId="urn:microsoft.com/office/officeart/2005/8/layout/hList7#4"/>
    <dgm:cxn modelId="{D56F46BF-742C-4210-BCF4-2C0714F445AF}" type="presParOf" srcId="{339DC019-4C40-48C6-AB14-21BF9DE0D07A}" destId="{0F2055CC-F7F1-4457-A202-67D61CFADA8B}" srcOrd="0" destOrd="0" presId="urn:microsoft.com/office/officeart/2005/8/layout/hList7#4"/>
    <dgm:cxn modelId="{E9E6BD5E-F287-4A84-AC89-1BF196A7A43B}" type="presParOf" srcId="{339DC019-4C40-48C6-AB14-21BF9DE0D07A}" destId="{96BE532A-DA06-4C48-BBD2-E9A69FE9CA73}" srcOrd="1" destOrd="0" presId="urn:microsoft.com/office/officeart/2005/8/layout/hList7#4"/>
    <dgm:cxn modelId="{223B7650-F927-4514-B21C-E697CB068DB7}" type="presParOf" srcId="{339DC019-4C40-48C6-AB14-21BF9DE0D07A}" destId="{2E28F626-A8D8-4235-A6B2-3F459F0AFEC9}" srcOrd="2" destOrd="0" presId="urn:microsoft.com/office/officeart/2005/8/layout/hList7#4"/>
    <dgm:cxn modelId="{BAB7DB90-9EFD-497C-A6C6-CB5AC74C69EA}" type="presParOf" srcId="{339DC019-4C40-48C6-AB14-21BF9DE0D07A}" destId="{164FAD93-34C4-4A6D-8170-509ADC28525F}" srcOrd="3" destOrd="0" presId="urn:microsoft.com/office/officeart/2005/8/layout/hList7#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7CD5F30-1BA3-42D7-A663-D2F015F1FE8C}"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en-IE"/>
        </a:p>
      </dgm:t>
    </dgm:pt>
    <dgm:pt modelId="{179F2778-F93A-4B15-87E6-D92225F2F347}">
      <dgm:prSet phldrT="[Text]" custT="1"/>
      <dgm:spPr/>
      <dgm:t>
        <a:bodyPr/>
        <a:lstStyle/>
        <a:p>
          <a:r>
            <a:rPr lang="en-GB" sz="2800" dirty="0" smtClean="0">
              <a:solidFill>
                <a:srgbClr val="FFFF00"/>
              </a:solidFill>
            </a:rPr>
            <a:t>CLEAR GROUNDS – BS MOU TEXT ANNEX 3 - FACTS REGARDED AS “CLEAR GROUNDS” </a:t>
          </a:r>
        </a:p>
        <a:p>
          <a:r>
            <a:rPr lang="en-GB" sz="2800" dirty="0" smtClean="0">
              <a:solidFill>
                <a:schemeClr val="bg1"/>
              </a:solidFill>
            </a:rPr>
            <a:t>List of 16 items including “ships with overriding or unexpected factors” as listed in BS MoU text </a:t>
          </a:r>
          <a:r>
            <a:rPr lang="en-GB" sz="2800" dirty="0" smtClean="0">
              <a:solidFill>
                <a:schemeClr val="bg1"/>
              </a:solidFill>
              <a:hlinkClick xmlns:r="http://schemas.openxmlformats.org/officeDocument/2006/relationships" r:id="rId1" action="ppaction://hlinkfile"/>
            </a:rPr>
            <a:t>Annex 5</a:t>
          </a:r>
          <a:endParaRPr lang="en-GB" sz="2800" dirty="0" smtClean="0">
            <a:solidFill>
              <a:schemeClr val="bg1"/>
            </a:solidFill>
          </a:endParaRPr>
        </a:p>
      </dgm:t>
    </dgm:pt>
    <dgm:pt modelId="{EB33FB91-AC4A-4A7D-BF59-BDBAC2E17BF8}" type="parTrans" cxnId="{A870ACCE-A058-4EBA-8CA4-7B790C52070C}">
      <dgm:prSet/>
      <dgm:spPr/>
      <dgm:t>
        <a:bodyPr/>
        <a:lstStyle/>
        <a:p>
          <a:endParaRPr lang="en-IE"/>
        </a:p>
      </dgm:t>
    </dgm:pt>
    <dgm:pt modelId="{A5EA7A2A-DC96-49F0-920E-74DECC9EA52F}" type="sibTrans" cxnId="{A870ACCE-A058-4EBA-8CA4-7B790C52070C}">
      <dgm:prSet/>
      <dgm:spPr/>
      <dgm:t>
        <a:bodyPr/>
        <a:lstStyle/>
        <a:p>
          <a:endParaRPr lang="en-IE"/>
        </a:p>
      </dgm:t>
    </dgm:pt>
    <dgm:pt modelId="{22444C61-C489-4711-A4AF-D4D7442E1C2F}">
      <dgm:prSet phldrT="[Text]" custT="1"/>
      <dgm:spPr/>
      <dgm:t>
        <a:bodyPr/>
        <a:lstStyle/>
        <a:p>
          <a:r>
            <a:rPr lang="en-GB" sz="2800" dirty="0" smtClean="0">
              <a:solidFill>
                <a:srgbClr val="FFFF00"/>
              </a:solidFill>
            </a:rPr>
            <a:t>CLEAR GROUNDS – MED MOU TEXT ANNEX 3 - FACTS REGARDED AS “CLEAR GROUNDS”</a:t>
          </a:r>
        </a:p>
        <a:p>
          <a:r>
            <a:rPr lang="en-GB" sz="2800" dirty="0" smtClean="0">
              <a:solidFill>
                <a:schemeClr val="bg1"/>
              </a:solidFill>
            </a:rPr>
            <a:t>Unexpected factors not existing </a:t>
          </a:r>
        </a:p>
        <a:p>
          <a:r>
            <a:rPr lang="en-GB" sz="2800" dirty="0" smtClean="0">
              <a:solidFill>
                <a:schemeClr val="bg1"/>
              </a:solidFill>
            </a:rPr>
            <a:t>Overriding priority factors listed in MED MoU text </a:t>
          </a:r>
          <a:r>
            <a:rPr lang="en-GB" sz="2800" dirty="0" smtClean="0">
              <a:solidFill>
                <a:schemeClr val="bg1"/>
              </a:solidFill>
              <a:hlinkClick xmlns:r="http://schemas.openxmlformats.org/officeDocument/2006/relationships" r:id="rId2" action="ppaction://hlinkfile"/>
            </a:rPr>
            <a:t>Annex 9</a:t>
          </a:r>
          <a:endParaRPr lang="en-IE" sz="2800" dirty="0">
            <a:solidFill>
              <a:schemeClr val="bg1"/>
            </a:solidFill>
          </a:endParaRPr>
        </a:p>
      </dgm:t>
    </dgm:pt>
    <dgm:pt modelId="{58E3379B-72C7-464C-9F70-2D03A0A6E695}" type="parTrans" cxnId="{52C41032-7291-49B2-B699-4174D27AA017}">
      <dgm:prSet/>
      <dgm:spPr/>
      <dgm:t>
        <a:bodyPr/>
        <a:lstStyle/>
        <a:p>
          <a:endParaRPr lang="en-IE"/>
        </a:p>
      </dgm:t>
    </dgm:pt>
    <dgm:pt modelId="{CF2F2D22-D87D-471E-AE33-7D7BF4EE7DCF}" type="sibTrans" cxnId="{52C41032-7291-49B2-B699-4174D27AA017}">
      <dgm:prSet/>
      <dgm:spPr/>
      <dgm:t>
        <a:bodyPr/>
        <a:lstStyle/>
        <a:p>
          <a:endParaRPr lang="en-IE"/>
        </a:p>
      </dgm:t>
    </dgm:pt>
    <dgm:pt modelId="{FCFC55EE-BFC5-4D93-8C08-B8924B9B5F17}" type="pres">
      <dgm:prSet presAssocID="{97CD5F30-1BA3-42D7-A663-D2F015F1FE8C}" presName="linear" presStyleCnt="0">
        <dgm:presLayoutVars>
          <dgm:dir/>
          <dgm:resizeHandles val="exact"/>
        </dgm:presLayoutVars>
      </dgm:prSet>
      <dgm:spPr/>
      <dgm:t>
        <a:bodyPr/>
        <a:lstStyle/>
        <a:p>
          <a:endParaRPr lang="en-IE"/>
        </a:p>
      </dgm:t>
    </dgm:pt>
    <dgm:pt modelId="{A78DF3E5-DC27-427E-94FC-D599E1A91DD3}" type="pres">
      <dgm:prSet presAssocID="{179F2778-F93A-4B15-87E6-D92225F2F347}" presName="comp" presStyleCnt="0"/>
      <dgm:spPr/>
    </dgm:pt>
    <dgm:pt modelId="{7EE0E903-7484-4004-9E92-50415850E5D5}" type="pres">
      <dgm:prSet presAssocID="{179F2778-F93A-4B15-87E6-D92225F2F347}" presName="box" presStyleLbl="node1" presStyleIdx="0" presStyleCnt="2" custScaleY="311333"/>
      <dgm:spPr/>
      <dgm:t>
        <a:bodyPr/>
        <a:lstStyle/>
        <a:p>
          <a:endParaRPr lang="en-IE"/>
        </a:p>
      </dgm:t>
    </dgm:pt>
    <dgm:pt modelId="{E0AE9A13-D29A-4011-8FD7-560C03AE8B02}" type="pres">
      <dgm:prSet presAssocID="{179F2778-F93A-4B15-87E6-D92225F2F347}" presName="img" presStyleLbl="fgImgPlace1" presStyleIdx="0" presStyleCnt="2"/>
      <dgm:spPr>
        <a:blipFill>
          <a:blip xmlns:r="http://schemas.openxmlformats.org/officeDocument/2006/relationships" r:embed="rId3">
            <a:extLst>
              <a:ext uri="{28A0092B-C50C-407E-A947-70E740481C1C}">
                <a14:useLocalDpi xmlns:a14="http://schemas.microsoft.com/office/drawing/2010/main" val="0"/>
              </a:ext>
            </a:extLst>
          </a:blip>
          <a:srcRect/>
          <a:stretch>
            <a:fillRect l="-43000" r="-43000"/>
          </a:stretch>
        </a:blipFill>
      </dgm:spPr>
    </dgm:pt>
    <dgm:pt modelId="{5580F144-70FF-46C8-9C00-6F72AAEC05E0}" type="pres">
      <dgm:prSet presAssocID="{179F2778-F93A-4B15-87E6-D92225F2F347}" presName="text" presStyleLbl="node1" presStyleIdx="0" presStyleCnt="2">
        <dgm:presLayoutVars>
          <dgm:bulletEnabled val="1"/>
        </dgm:presLayoutVars>
      </dgm:prSet>
      <dgm:spPr/>
      <dgm:t>
        <a:bodyPr/>
        <a:lstStyle/>
        <a:p>
          <a:endParaRPr lang="en-IE"/>
        </a:p>
      </dgm:t>
    </dgm:pt>
    <dgm:pt modelId="{64522C5C-0E8E-4EE7-B1E8-08E7073A84F7}" type="pres">
      <dgm:prSet presAssocID="{A5EA7A2A-DC96-49F0-920E-74DECC9EA52F}" presName="spacer" presStyleCnt="0"/>
      <dgm:spPr/>
    </dgm:pt>
    <dgm:pt modelId="{A9942C71-EBDA-4DEE-82ED-ACACEC96820F}" type="pres">
      <dgm:prSet presAssocID="{22444C61-C489-4711-A4AF-D4D7442E1C2F}" presName="comp" presStyleCnt="0"/>
      <dgm:spPr/>
    </dgm:pt>
    <dgm:pt modelId="{85404E27-87E6-40BA-B40A-5CDDCF4CAB74}" type="pres">
      <dgm:prSet presAssocID="{22444C61-C489-4711-A4AF-D4D7442E1C2F}" presName="box" presStyleLbl="node1" presStyleIdx="1" presStyleCnt="2" custScaleY="349928"/>
      <dgm:spPr/>
      <dgm:t>
        <a:bodyPr/>
        <a:lstStyle/>
        <a:p>
          <a:endParaRPr lang="en-IE"/>
        </a:p>
      </dgm:t>
    </dgm:pt>
    <dgm:pt modelId="{26BB697A-E017-4164-8300-179B8EB9FF00}" type="pres">
      <dgm:prSet presAssocID="{22444C61-C489-4711-A4AF-D4D7442E1C2F}" presName="img" presStyleLbl="fgImgPlace1" presStyleIdx="1" presStyleCnt="2"/>
      <dgm:spPr>
        <a:blipFill>
          <a:blip xmlns:r="http://schemas.openxmlformats.org/officeDocument/2006/relationships" r:embed="rId4">
            <a:extLst>
              <a:ext uri="{28A0092B-C50C-407E-A947-70E740481C1C}">
                <a14:useLocalDpi xmlns:a14="http://schemas.microsoft.com/office/drawing/2010/main" val="0"/>
              </a:ext>
            </a:extLst>
          </a:blip>
          <a:srcRect/>
          <a:stretch>
            <a:fillRect t="-1000" b="-1000"/>
          </a:stretch>
        </a:blipFill>
      </dgm:spPr>
    </dgm:pt>
    <dgm:pt modelId="{882FA759-CD3F-4E8A-A338-903E2C2B1337}" type="pres">
      <dgm:prSet presAssocID="{22444C61-C489-4711-A4AF-D4D7442E1C2F}" presName="text" presStyleLbl="node1" presStyleIdx="1" presStyleCnt="2">
        <dgm:presLayoutVars>
          <dgm:bulletEnabled val="1"/>
        </dgm:presLayoutVars>
      </dgm:prSet>
      <dgm:spPr/>
      <dgm:t>
        <a:bodyPr/>
        <a:lstStyle/>
        <a:p>
          <a:endParaRPr lang="en-IE"/>
        </a:p>
      </dgm:t>
    </dgm:pt>
  </dgm:ptLst>
  <dgm:cxnLst>
    <dgm:cxn modelId="{75053357-101B-467F-BE25-10C551F658E0}" type="presOf" srcId="{22444C61-C489-4711-A4AF-D4D7442E1C2F}" destId="{85404E27-87E6-40BA-B40A-5CDDCF4CAB74}" srcOrd="0" destOrd="0" presId="urn:microsoft.com/office/officeart/2005/8/layout/vList4#2"/>
    <dgm:cxn modelId="{93A5F05A-3512-4BA7-9E97-7399B52FF52C}" type="presOf" srcId="{97CD5F30-1BA3-42D7-A663-D2F015F1FE8C}" destId="{FCFC55EE-BFC5-4D93-8C08-B8924B9B5F17}" srcOrd="0" destOrd="0" presId="urn:microsoft.com/office/officeart/2005/8/layout/vList4#2"/>
    <dgm:cxn modelId="{52C41032-7291-49B2-B699-4174D27AA017}" srcId="{97CD5F30-1BA3-42D7-A663-D2F015F1FE8C}" destId="{22444C61-C489-4711-A4AF-D4D7442E1C2F}" srcOrd="1" destOrd="0" parTransId="{58E3379B-72C7-464C-9F70-2D03A0A6E695}" sibTransId="{CF2F2D22-D87D-471E-AE33-7D7BF4EE7DCF}"/>
    <dgm:cxn modelId="{E710DCF6-F4CA-4DC8-9C75-9A3D5F634391}" type="presOf" srcId="{179F2778-F93A-4B15-87E6-D92225F2F347}" destId="{5580F144-70FF-46C8-9C00-6F72AAEC05E0}" srcOrd="1" destOrd="0" presId="urn:microsoft.com/office/officeart/2005/8/layout/vList4#2"/>
    <dgm:cxn modelId="{A870ACCE-A058-4EBA-8CA4-7B790C52070C}" srcId="{97CD5F30-1BA3-42D7-A663-D2F015F1FE8C}" destId="{179F2778-F93A-4B15-87E6-D92225F2F347}" srcOrd="0" destOrd="0" parTransId="{EB33FB91-AC4A-4A7D-BF59-BDBAC2E17BF8}" sibTransId="{A5EA7A2A-DC96-49F0-920E-74DECC9EA52F}"/>
    <dgm:cxn modelId="{12FF679D-8D4B-4327-ADE1-2F5D0A3BCA5E}" type="presOf" srcId="{22444C61-C489-4711-A4AF-D4D7442E1C2F}" destId="{882FA759-CD3F-4E8A-A338-903E2C2B1337}" srcOrd="1" destOrd="0" presId="urn:microsoft.com/office/officeart/2005/8/layout/vList4#2"/>
    <dgm:cxn modelId="{68B48B1D-2D5B-46D0-B22B-BCC1486089EA}" type="presOf" srcId="{179F2778-F93A-4B15-87E6-D92225F2F347}" destId="{7EE0E903-7484-4004-9E92-50415850E5D5}" srcOrd="0" destOrd="0" presId="urn:microsoft.com/office/officeart/2005/8/layout/vList4#2"/>
    <dgm:cxn modelId="{2100A477-6033-4D18-9C0B-A984169FF779}" type="presParOf" srcId="{FCFC55EE-BFC5-4D93-8C08-B8924B9B5F17}" destId="{A78DF3E5-DC27-427E-94FC-D599E1A91DD3}" srcOrd="0" destOrd="0" presId="urn:microsoft.com/office/officeart/2005/8/layout/vList4#2"/>
    <dgm:cxn modelId="{C6241B98-8BED-4F32-97D3-86E475B0FF83}" type="presParOf" srcId="{A78DF3E5-DC27-427E-94FC-D599E1A91DD3}" destId="{7EE0E903-7484-4004-9E92-50415850E5D5}" srcOrd="0" destOrd="0" presId="urn:microsoft.com/office/officeart/2005/8/layout/vList4#2"/>
    <dgm:cxn modelId="{21796183-8BD8-4918-A066-F851417FB5D7}" type="presParOf" srcId="{A78DF3E5-DC27-427E-94FC-D599E1A91DD3}" destId="{E0AE9A13-D29A-4011-8FD7-560C03AE8B02}" srcOrd="1" destOrd="0" presId="urn:microsoft.com/office/officeart/2005/8/layout/vList4#2"/>
    <dgm:cxn modelId="{E575F7EB-94BB-4A45-9C07-8597DAA33913}" type="presParOf" srcId="{A78DF3E5-DC27-427E-94FC-D599E1A91DD3}" destId="{5580F144-70FF-46C8-9C00-6F72AAEC05E0}" srcOrd="2" destOrd="0" presId="urn:microsoft.com/office/officeart/2005/8/layout/vList4#2"/>
    <dgm:cxn modelId="{29F9C3D4-628B-41BE-AA1F-2BA9C8D6A1A2}" type="presParOf" srcId="{FCFC55EE-BFC5-4D93-8C08-B8924B9B5F17}" destId="{64522C5C-0E8E-4EE7-B1E8-08E7073A84F7}" srcOrd="1" destOrd="0" presId="urn:microsoft.com/office/officeart/2005/8/layout/vList4#2"/>
    <dgm:cxn modelId="{94B6C5CA-579A-449C-9848-3C545D5E7788}" type="presParOf" srcId="{FCFC55EE-BFC5-4D93-8C08-B8924B9B5F17}" destId="{A9942C71-EBDA-4DEE-82ED-ACACEC96820F}" srcOrd="2" destOrd="0" presId="urn:microsoft.com/office/officeart/2005/8/layout/vList4#2"/>
    <dgm:cxn modelId="{326528D8-8465-4534-8FA4-1E69FFA6CF92}" type="presParOf" srcId="{A9942C71-EBDA-4DEE-82ED-ACACEC96820F}" destId="{85404E27-87E6-40BA-B40A-5CDDCF4CAB74}" srcOrd="0" destOrd="0" presId="urn:microsoft.com/office/officeart/2005/8/layout/vList4#2"/>
    <dgm:cxn modelId="{B5553E94-0ED6-48C8-BF8E-66FA2A481AA6}" type="presParOf" srcId="{A9942C71-EBDA-4DEE-82ED-ACACEC96820F}" destId="{26BB697A-E017-4164-8300-179B8EB9FF00}" srcOrd="1" destOrd="0" presId="urn:microsoft.com/office/officeart/2005/8/layout/vList4#2"/>
    <dgm:cxn modelId="{DEAE9F09-35F4-456A-ABF5-81398A16B4E8}" type="presParOf" srcId="{A9942C71-EBDA-4DEE-82ED-ACACEC96820F}" destId="{882FA759-CD3F-4E8A-A338-903E2C2B1337}" srcOrd="2" destOrd="0" presId="urn:microsoft.com/office/officeart/2005/8/layout/vList4#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EEA70B-F9D8-4E0D-9A79-F3FBEDB4075C}" type="doc">
      <dgm:prSet loTypeId="urn:microsoft.com/office/officeart/2005/8/layout/default#4" loCatId="list" qsTypeId="urn:microsoft.com/office/officeart/2005/8/quickstyle/simple1" qsCatId="simple" csTypeId="urn:microsoft.com/office/officeart/2005/8/colors/accent1_2" csCatId="accent1" phldr="1"/>
      <dgm:spPr/>
      <dgm:t>
        <a:bodyPr/>
        <a:lstStyle/>
        <a:p>
          <a:endParaRPr lang="en-IE"/>
        </a:p>
      </dgm:t>
    </dgm:pt>
    <dgm:pt modelId="{0FEBEE07-F9A9-4E1F-AC35-B177EE0D8AB2}">
      <dgm:prSet phldrT="[Text]" custT="1"/>
      <dgm:spPr/>
      <dgm:t>
        <a:bodyPr/>
        <a:lstStyle/>
        <a:p>
          <a:pPr algn="ctr"/>
          <a:r>
            <a:rPr lang="en-GB" sz="2400" dirty="0" smtClean="0">
              <a:solidFill>
                <a:srgbClr val="FFFF00"/>
              </a:solidFill>
            </a:rPr>
            <a:t>PURPOSE</a:t>
          </a:r>
        </a:p>
        <a:p>
          <a:pPr algn="ctr"/>
          <a:r>
            <a:rPr lang="en-GB" sz="2400" dirty="0" smtClean="0">
              <a:solidFill>
                <a:schemeClr val="bg1"/>
              </a:solidFill>
            </a:rPr>
            <a:t>- Provide guidance on the conduct of PSC inspections </a:t>
          </a:r>
        </a:p>
        <a:p>
          <a:pPr algn="ctr"/>
          <a:r>
            <a:rPr lang="en-GB" sz="2400" dirty="0" smtClean="0">
              <a:solidFill>
                <a:schemeClr val="bg1"/>
              </a:solidFill>
            </a:rPr>
            <a:t>-Afford consistency </a:t>
          </a:r>
        </a:p>
        <a:p>
          <a:pPr algn="ctr"/>
          <a:r>
            <a:rPr lang="en-GB" sz="2400" dirty="0" smtClean="0">
              <a:solidFill>
                <a:schemeClr val="bg1"/>
              </a:solidFill>
            </a:rPr>
            <a:t>- Recognition of deficiencies </a:t>
          </a:r>
        </a:p>
        <a:p>
          <a:pPr algn="ctr"/>
          <a:r>
            <a:rPr lang="en-GB" sz="2400" dirty="0" smtClean="0">
              <a:solidFill>
                <a:schemeClr val="bg1"/>
              </a:solidFill>
            </a:rPr>
            <a:t>- Application of control procedures</a:t>
          </a:r>
        </a:p>
      </dgm:t>
    </dgm:pt>
    <dgm:pt modelId="{C90E10B1-9B76-45B0-9E15-67F99314761D}" type="sibTrans" cxnId="{0EE61272-6E4E-4E42-A100-0CEFA7B2A634}">
      <dgm:prSet/>
      <dgm:spPr/>
      <dgm:t>
        <a:bodyPr/>
        <a:lstStyle/>
        <a:p>
          <a:endParaRPr lang="en-IE"/>
        </a:p>
      </dgm:t>
    </dgm:pt>
    <dgm:pt modelId="{6574C946-5E5B-42A7-A8FD-137C23EA3C67}" type="parTrans" cxnId="{0EE61272-6E4E-4E42-A100-0CEFA7B2A634}">
      <dgm:prSet/>
      <dgm:spPr/>
      <dgm:t>
        <a:bodyPr/>
        <a:lstStyle/>
        <a:p>
          <a:endParaRPr lang="en-IE"/>
        </a:p>
      </dgm:t>
    </dgm:pt>
    <dgm:pt modelId="{9D6AED3A-43BD-4FD7-8AEB-B27FEA62FCC4}">
      <dgm:prSet phldrT="[Text]" custT="1"/>
      <dgm:spPr/>
      <dgm:t>
        <a:bodyPr/>
        <a:lstStyle/>
        <a:p>
          <a:r>
            <a:rPr lang="en-GB" sz="2400" dirty="0" smtClean="0">
              <a:solidFill>
                <a:srgbClr val="FFFF00"/>
              </a:solidFill>
            </a:rPr>
            <a:t>PROVISIONS FOR PORT STATE CONTROL</a:t>
          </a:r>
        </a:p>
        <a:p>
          <a:r>
            <a:rPr lang="en-GB" sz="2400" dirty="0" smtClean="0">
              <a:solidFill>
                <a:schemeClr val="bg1"/>
              </a:solidFill>
            </a:rPr>
            <a:t>International Conventions  provide for control procedures to be followed </a:t>
          </a:r>
        </a:p>
      </dgm:t>
    </dgm:pt>
    <dgm:pt modelId="{7CA75A31-7A7B-4B74-B839-EE29C1AF0060}" type="sibTrans" cxnId="{AE7E959B-650E-4294-9200-A13271990392}">
      <dgm:prSet/>
      <dgm:spPr/>
      <dgm:t>
        <a:bodyPr/>
        <a:lstStyle/>
        <a:p>
          <a:endParaRPr lang="en-IE"/>
        </a:p>
      </dgm:t>
    </dgm:pt>
    <dgm:pt modelId="{80F0C4DB-6964-4680-8279-E22FD20ED8B3}" type="parTrans" cxnId="{AE7E959B-650E-4294-9200-A13271990392}">
      <dgm:prSet/>
      <dgm:spPr/>
      <dgm:t>
        <a:bodyPr/>
        <a:lstStyle/>
        <a:p>
          <a:endParaRPr lang="en-IE"/>
        </a:p>
      </dgm:t>
    </dgm:pt>
    <dgm:pt modelId="{6B3A40D0-9FF5-444E-8632-8056D3CFB6A7}" type="pres">
      <dgm:prSet presAssocID="{E2EEA70B-F9D8-4E0D-9A79-F3FBEDB4075C}" presName="diagram" presStyleCnt="0">
        <dgm:presLayoutVars>
          <dgm:dir/>
          <dgm:resizeHandles val="exact"/>
        </dgm:presLayoutVars>
      </dgm:prSet>
      <dgm:spPr/>
      <dgm:t>
        <a:bodyPr/>
        <a:lstStyle/>
        <a:p>
          <a:endParaRPr lang="en-IE"/>
        </a:p>
      </dgm:t>
    </dgm:pt>
    <dgm:pt modelId="{E78C911B-4478-4B8E-A474-DB2F24F9A426}" type="pres">
      <dgm:prSet presAssocID="{0FEBEE07-F9A9-4E1F-AC35-B177EE0D8AB2}" presName="node" presStyleLbl="node1" presStyleIdx="0" presStyleCnt="2" custScaleX="57669" custScaleY="72152" custLinFactX="-14668" custLinFactY="-15465" custLinFactNeighborX="-100000" custLinFactNeighborY="-100000">
        <dgm:presLayoutVars>
          <dgm:bulletEnabled val="1"/>
        </dgm:presLayoutVars>
      </dgm:prSet>
      <dgm:spPr/>
      <dgm:t>
        <a:bodyPr/>
        <a:lstStyle/>
        <a:p>
          <a:endParaRPr lang="en-IE"/>
        </a:p>
      </dgm:t>
    </dgm:pt>
    <dgm:pt modelId="{85204EC0-E5B4-423D-B34C-DD461F7FBA72}" type="pres">
      <dgm:prSet presAssocID="{C90E10B1-9B76-45B0-9E15-67F99314761D}" presName="sibTrans" presStyleCnt="0"/>
      <dgm:spPr/>
    </dgm:pt>
    <dgm:pt modelId="{60F20667-DD57-4476-BB6F-A9ABD8EAE80C}" type="pres">
      <dgm:prSet presAssocID="{9D6AED3A-43BD-4FD7-8AEB-B27FEA62FCC4}" presName="node" presStyleLbl="node1" presStyleIdx="1" presStyleCnt="2" custScaleX="53914" custScaleY="72152" custLinFactNeighborX="-3200" custLinFactNeighborY="25880">
        <dgm:presLayoutVars>
          <dgm:bulletEnabled val="1"/>
        </dgm:presLayoutVars>
      </dgm:prSet>
      <dgm:spPr/>
      <dgm:t>
        <a:bodyPr/>
        <a:lstStyle/>
        <a:p>
          <a:endParaRPr lang="en-IE"/>
        </a:p>
      </dgm:t>
    </dgm:pt>
  </dgm:ptLst>
  <dgm:cxnLst>
    <dgm:cxn modelId="{AE7E959B-650E-4294-9200-A13271990392}" srcId="{E2EEA70B-F9D8-4E0D-9A79-F3FBEDB4075C}" destId="{9D6AED3A-43BD-4FD7-8AEB-B27FEA62FCC4}" srcOrd="1" destOrd="0" parTransId="{80F0C4DB-6964-4680-8279-E22FD20ED8B3}" sibTransId="{7CA75A31-7A7B-4B74-B839-EE29C1AF0060}"/>
    <dgm:cxn modelId="{0EE61272-6E4E-4E42-A100-0CEFA7B2A634}" srcId="{E2EEA70B-F9D8-4E0D-9A79-F3FBEDB4075C}" destId="{0FEBEE07-F9A9-4E1F-AC35-B177EE0D8AB2}" srcOrd="0" destOrd="0" parTransId="{6574C946-5E5B-42A7-A8FD-137C23EA3C67}" sibTransId="{C90E10B1-9B76-45B0-9E15-67F99314761D}"/>
    <dgm:cxn modelId="{CFD0E725-3E4D-48A6-931D-FEFDF4B1D8FA}" type="presOf" srcId="{E2EEA70B-F9D8-4E0D-9A79-F3FBEDB4075C}" destId="{6B3A40D0-9FF5-444E-8632-8056D3CFB6A7}" srcOrd="0" destOrd="0" presId="urn:microsoft.com/office/officeart/2005/8/layout/default#4"/>
    <dgm:cxn modelId="{68ACB10A-4FCE-4082-A327-01F62496E78E}" type="presOf" srcId="{0FEBEE07-F9A9-4E1F-AC35-B177EE0D8AB2}" destId="{E78C911B-4478-4B8E-A474-DB2F24F9A426}" srcOrd="0" destOrd="0" presId="urn:microsoft.com/office/officeart/2005/8/layout/default#4"/>
    <dgm:cxn modelId="{E639A16E-C63E-4231-9942-94CBE88E0314}" type="presOf" srcId="{9D6AED3A-43BD-4FD7-8AEB-B27FEA62FCC4}" destId="{60F20667-DD57-4476-BB6F-A9ABD8EAE80C}" srcOrd="0" destOrd="0" presId="urn:microsoft.com/office/officeart/2005/8/layout/default#4"/>
    <dgm:cxn modelId="{B21CAC9A-A4ED-473D-B2A3-340449918374}" type="presParOf" srcId="{6B3A40D0-9FF5-444E-8632-8056D3CFB6A7}" destId="{E78C911B-4478-4B8E-A474-DB2F24F9A426}" srcOrd="0" destOrd="0" presId="urn:microsoft.com/office/officeart/2005/8/layout/default#4"/>
    <dgm:cxn modelId="{2FCC2E93-3D88-4238-BC6B-534FF1372B82}" type="presParOf" srcId="{6B3A40D0-9FF5-444E-8632-8056D3CFB6A7}" destId="{85204EC0-E5B4-423D-B34C-DD461F7FBA72}" srcOrd="1" destOrd="0" presId="urn:microsoft.com/office/officeart/2005/8/layout/default#4"/>
    <dgm:cxn modelId="{6BAE8F15-DF3B-4E8D-9651-1FC9EDA4F38B}" type="presParOf" srcId="{6B3A40D0-9FF5-444E-8632-8056D3CFB6A7}" destId="{60F20667-DD57-4476-BB6F-A9ABD8EAE80C}" srcOrd="2" destOrd="0" presId="urn:microsoft.com/office/officeart/2005/8/layout/defaul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60B0337-6173-4248-8DA2-1B755E5D7960}" type="doc">
      <dgm:prSet loTypeId="urn:microsoft.com/office/officeart/2005/8/layout/hList7#5"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2200" dirty="0" smtClean="0">
              <a:solidFill>
                <a:srgbClr val="FFFF00"/>
              </a:solidFill>
            </a:rPr>
            <a:t>TYPE OF INSP. – MORE DETAILED</a:t>
          </a:r>
        </a:p>
        <a:p>
          <a:r>
            <a:rPr lang="en-GB" sz="2200" dirty="0" smtClean="0">
              <a:solidFill>
                <a:schemeClr val="bg1"/>
              </a:solidFill>
            </a:rPr>
            <a:t>Include an examination in the areas</a:t>
          </a:r>
        </a:p>
        <a:p>
          <a:r>
            <a:rPr lang="en-GB" sz="2200" dirty="0" smtClean="0">
              <a:solidFill>
                <a:schemeClr val="bg1"/>
              </a:solidFill>
            </a:rPr>
            <a:t>1. Where clear grounds are established</a:t>
          </a:r>
        </a:p>
        <a:p>
          <a:r>
            <a:rPr lang="en-GB" sz="2200" dirty="0" smtClean="0">
              <a:solidFill>
                <a:schemeClr val="bg1"/>
              </a:solidFill>
            </a:rPr>
            <a:t>2. Relevant to any </a:t>
          </a:r>
          <a:r>
            <a:rPr lang="en-GB" sz="2200" dirty="0" smtClean="0">
              <a:solidFill>
                <a:srgbClr val="FFFF00"/>
              </a:solidFill>
            </a:rPr>
            <a:t>overriding or unexpected factors</a:t>
          </a:r>
        </a:p>
        <a:p>
          <a:r>
            <a:rPr lang="en-GB" sz="2200" dirty="0" smtClean="0">
              <a:solidFill>
                <a:schemeClr val="bg1"/>
              </a:solidFill>
            </a:rPr>
            <a:t>3. Other areas at random from the following risk areas…</a:t>
          </a:r>
        </a:p>
        <a:p>
          <a:r>
            <a:rPr lang="en-GB" sz="2200" dirty="0" smtClean="0">
              <a:solidFill>
                <a:schemeClr val="bg1"/>
              </a:solidFill>
            </a:rPr>
            <a:t>4. Will take account of the human element (ILO, ISM, STCW) and include operational controls </a:t>
          </a:r>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r>
            <a:rPr lang="en-GB" sz="2400" dirty="0" smtClean="0">
              <a:solidFill>
                <a:srgbClr val="FFFF00"/>
              </a:solidFill>
            </a:rPr>
            <a:t>TYPE OF INSP. – MORE DETAILED </a:t>
          </a:r>
        </a:p>
        <a:p>
          <a:r>
            <a:rPr lang="en-GB" sz="2400" dirty="0" smtClean="0">
              <a:solidFill>
                <a:schemeClr val="bg1"/>
              </a:solidFill>
            </a:rPr>
            <a:t>When clear grounds are found the PSCO </a:t>
          </a:r>
          <a:r>
            <a:rPr lang="en-GB" sz="2400" u="sng" dirty="0" smtClean="0">
              <a:solidFill>
                <a:srgbClr val="FFFF00"/>
              </a:solidFill>
            </a:rPr>
            <a:t>must:</a:t>
          </a:r>
        </a:p>
        <a:p>
          <a:r>
            <a:rPr lang="en-GB" sz="2400" dirty="0" smtClean="0">
              <a:solidFill>
                <a:schemeClr val="bg1"/>
              </a:solidFill>
            </a:rPr>
            <a:t>1. Perform a MD inspection in the area(s) where clear grounds are found</a:t>
          </a:r>
        </a:p>
        <a:p>
          <a:r>
            <a:rPr lang="en-GB" sz="2400" dirty="0" smtClean="0">
              <a:solidFill>
                <a:schemeClr val="bg1"/>
              </a:solidFill>
            </a:rPr>
            <a:t>2. Carry out a MD inspection in other areas at random </a:t>
          </a:r>
        </a:p>
        <a:p>
          <a:r>
            <a:rPr lang="en-GB" sz="2400" dirty="0" smtClean="0">
              <a:solidFill>
                <a:schemeClr val="bg1"/>
              </a:solidFill>
            </a:rPr>
            <a:t>3. On board operational controls </a:t>
          </a:r>
        </a:p>
        <a:p>
          <a:endParaRPr lang="en-GB" sz="2400" dirty="0" smtClean="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ScaleY="49177" custLinFactY="24364" custLinFactNeighborX="863" custLinFactNeighborY="100000"/>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custScaleX="10643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ScaleX="67756" custScaleY="72717" custLinFactNeighborX="-3456" custLinFactNeighborY="-31271"/>
      <dgm:spPr>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t>
        <a:bodyPr/>
        <a:lstStyle/>
        <a:p>
          <a:endParaRPr lang="en-IE"/>
        </a:p>
      </dgm:t>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custScaleX="107436" custLinFactNeighborY="129"/>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ScaleX="66328" custScaleY="68566" custLinFactNeighborX="-4584" custLinFactNeighborY="-33347"/>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Lst>
  <dgm:cxnLst>
    <dgm:cxn modelId="{4917DC48-E143-4896-A156-595299249279}" type="presOf" srcId="{0CA77E4F-1905-42E3-AA58-0694F7119575}" destId="{12811C24-5AA2-48DC-9795-019C98934418}" srcOrd="0" destOrd="0" presId="urn:microsoft.com/office/officeart/2005/8/layout/hList7#5"/>
    <dgm:cxn modelId="{E0263398-D607-480A-BDCD-CA24E44FA513}" type="presOf" srcId="{31E63D18-50A9-4208-998B-56CD0CFB8115}" destId="{EC4FB36C-8BCE-4A44-B347-C116468C6E53}" srcOrd="0" destOrd="0" presId="urn:microsoft.com/office/officeart/2005/8/layout/hList7#5"/>
    <dgm:cxn modelId="{0069EC90-AACB-4238-AD32-C6B2A8B09E45}" type="presOf" srcId="{00B65E19-BEC0-4D0C-A545-1CB53EB92E03}" destId="{0F2055CC-F7F1-4457-A202-67D61CFADA8B}" srcOrd="0" destOrd="0" presId="urn:microsoft.com/office/officeart/2005/8/layout/hList7#5"/>
    <dgm:cxn modelId="{2D2D93B6-F662-4489-BDC4-2E78D7FA2FC2}" srcId="{660B0337-6173-4248-8DA2-1B755E5D7960}" destId="{0CA77E4F-1905-42E3-AA58-0694F7119575}" srcOrd="0" destOrd="0" parTransId="{E6824960-9F7D-493F-98A4-9B1852F5D2E4}" sibTransId="{31E63D18-50A9-4208-998B-56CD0CFB8115}"/>
    <dgm:cxn modelId="{04A4BD49-28A9-4662-B306-6E94E10BD2B3}" type="presOf" srcId="{660B0337-6173-4248-8DA2-1B755E5D7960}" destId="{165F404E-0C5A-4889-B41E-E92249993FCD}" srcOrd="0" destOrd="0" presId="urn:microsoft.com/office/officeart/2005/8/layout/hList7#5"/>
    <dgm:cxn modelId="{F6C3C43A-0FE3-4293-B651-2BC8010455D5}" type="presOf" srcId="{00B65E19-BEC0-4D0C-A545-1CB53EB92E03}" destId="{96BE532A-DA06-4C48-BBD2-E9A69FE9CA73}" srcOrd="1" destOrd="0" presId="urn:microsoft.com/office/officeart/2005/8/layout/hList7#5"/>
    <dgm:cxn modelId="{5640A817-D7FC-4BBC-B634-8A6E04CF67B8}" type="presOf" srcId="{0CA77E4F-1905-42E3-AA58-0694F7119575}" destId="{632FFD3C-4658-4535-A0AF-6BE88DC3A9FE}" srcOrd="1" destOrd="0" presId="urn:microsoft.com/office/officeart/2005/8/layout/hList7#5"/>
    <dgm:cxn modelId="{8DAFA08F-6414-4D73-A998-BEBF63DEF770}" srcId="{660B0337-6173-4248-8DA2-1B755E5D7960}" destId="{00B65E19-BEC0-4D0C-A545-1CB53EB92E03}" srcOrd="1" destOrd="0" parTransId="{18CA865E-CE5E-49C4-BD06-66E8D882D585}" sibTransId="{85C90EC6-0ED0-4197-ABC8-5F70AA73D8A6}"/>
    <dgm:cxn modelId="{9B2C5D87-CD96-4B65-8E1F-48F4B949D33B}" type="presParOf" srcId="{165F404E-0C5A-4889-B41E-E92249993FCD}" destId="{76530C59-8850-41F7-890F-3246EAB0341E}" srcOrd="0" destOrd="0" presId="urn:microsoft.com/office/officeart/2005/8/layout/hList7#5"/>
    <dgm:cxn modelId="{51C6C546-FE93-4D2B-A18E-334F92D5BDF6}" type="presParOf" srcId="{165F404E-0C5A-4889-B41E-E92249993FCD}" destId="{4AEC5EB9-9425-4083-A5E3-45C9234E1F6A}" srcOrd="1" destOrd="0" presId="urn:microsoft.com/office/officeart/2005/8/layout/hList7#5"/>
    <dgm:cxn modelId="{49C8CCC4-7800-40C7-89DA-C0E281AFD393}" type="presParOf" srcId="{4AEC5EB9-9425-4083-A5E3-45C9234E1F6A}" destId="{AB91177F-0352-4E54-9133-1341418F2D15}" srcOrd="0" destOrd="0" presId="urn:microsoft.com/office/officeart/2005/8/layout/hList7#5"/>
    <dgm:cxn modelId="{5ABC5CAB-37F4-4F1B-8524-6A2CF2AC7642}" type="presParOf" srcId="{AB91177F-0352-4E54-9133-1341418F2D15}" destId="{12811C24-5AA2-48DC-9795-019C98934418}" srcOrd="0" destOrd="0" presId="urn:microsoft.com/office/officeart/2005/8/layout/hList7#5"/>
    <dgm:cxn modelId="{CB62D52B-060D-4766-B14B-7E7D16F88253}" type="presParOf" srcId="{AB91177F-0352-4E54-9133-1341418F2D15}" destId="{632FFD3C-4658-4535-A0AF-6BE88DC3A9FE}" srcOrd="1" destOrd="0" presId="urn:microsoft.com/office/officeart/2005/8/layout/hList7#5"/>
    <dgm:cxn modelId="{2AFDA570-FB4E-4BA5-A658-9CCF54DF1D2A}" type="presParOf" srcId="{AB91177F-0352-4E54-9133-1341418F2D15}" destId="{B5CA55A2-61AE-476F-9C08-E20C70567B6F}" srcOrd="2" destOrd="0" presId="urn:microsoft.com/office/officeart/2005/8/layout/hList7#5"/>
    <dgm:cxn modelId="{ACE7EA08-8F0A-4EF3-AE58-1530ACE8965B}" type="presParOf" srcId="{AB91177F-0352-4E54-9133-1341418F2D15}" destId="{39D341F0-EB26-4C2F-8711-31D1FEAC22FE}" srcOrd="3" destOrd="0" presId="urn:microsoft.com/office/officeart/2005/8/layout/hList7#5"/>
    <dgm:cxn modelId="{74CE0813-8EC8-465F-B59F-B0DD494DDACE}" type="presParOf" srcId="{4AEC5EB9-9425-4083-A5E3-45C9234E1F6A}" destId="{EC4FB36C-8BCE-4A44-B347-C116468C6E53}" srcOrd="1" destOrd="0" presId="urn:microsoft.com/office/officeart/2005/8/layout/hList7#5"/>
    <dgm:cxn modelId="{64335744-AE42-41F5-BB77-CF9479A0B5E2}" type="presParOf" srcId="{4AEC5EB9-9425-4083-A5E3-45C9234E1F6A}" destId="{339DC019-4C40-48C6-AB14-21BF9DE0D07A}" srcOrd="2" destOrd="0" presId="urn:microsoft.com/office/officeart/2005/8/layout/hList7#5"/>
    <dgm:cxn modelId="{219F979F-51FF-4427-8253-A1F54F6BDE41}" type="presParOf" srcId="{339DC019-4C40-48C6-AB14-21BF9DE0D07A}" destId="{0F2055CC-F7F1-4457-A202-67D61CFADA8B}" srcOrd="0" destOrd="0" presId="urn:microsoft.com/office/officeart/2005/8/layout/hList7#5"/>
    <dgm:cxn modelId="{603B727C-003A-4C87-BFCC-08F5FBA8023C}" type="presParOf" srcId="{339DC019-4C40-48C6-AB14-21BF9DE0D07A}" destId="{96BE532A-DA06-4C48-BBD2-E9A69FE9CA73}" srcOrd="1" destOrd="0" presId="urn:microsoft.com/office/officeart/2005/8/layout/hList7#5"/>
    <dgm:cxn modelId="{F17511E3-9FF5-4CBF-95C6-EB69F9EBE859}" type="presParOf" srcId="{339DC019-4C40-48C6-AB14-21BF9DE0D07A}" destId="{2E28F626-A8D8-4235-A6B2-3F459F0AFEC9}" srcOrd="2" destOrd="0" presId="urn:microsoft.com/office/officeart/2005/8/layout/hList7#5"/>
    <dgm:cxn modelId="{F6CF9017-4F1B-45BA-BE1F-88A143834A03}" type="presParOf" srcId="{339DC019-4C40-48C6-AB14-21BF9DE0D07A}" destId="{164FAD93-34C4-4A6D-8170-509ADC28525F}" srcOrd="3" destOrd="0" presId="urn:microsoft.com/office/officeart/2005/8/layout/hList7#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7CD5F30-1BA3-42D7-A663-D2F015F1FE8C}" type="doc">
      <dgm:prSet loTypeId="urn:microsoft.com/office/officeart/2005/8/layout/vList4#3" loCatId="list" qsTypeId="urn:microsoft.com/office/officeart/2005/8/quickstyle/simple1" qsCatId="simple" csTypeId="urn:microsoft.com/office/officeart/2005/8/colors/accent1_2" csCatId="accent1" phldr="1"/>
      <dgm:spPr/>
      <dgm:t>
        <a:bodyPr/>
        <a:lstStyle/>
        <a:p>
          <a:endParaRPr lang="en-IE"/>
        </a:p>
      </dgm:t>
    </dgm:pt>
    <dgm:pt modelId="{179F2778-F93A-4B15-87E6-D92225F2F347}">
      <dgm:prSet phldrT="[Text]" custT="1"/>
      <dgm:spPr/>
      <dgm:t>
        <a:bodyPr/>
        <a:lstStyle/>
        <a:p>
          <a:r>
            <a:rPr lang="en-GB" sz="3200" dirty="0" smtClean="0">
              <a:solidFill>
                <a:srgbClr val="FFFF00"/>
              </a:solidFill>
            </a:rPr>
            <a:t>TYPE OF INSPECTION – EXPANDED </a:t>
          </a:r>
          <a:endParaRPr lang="en-IE" sz="3200" dirty="0">
            <a:solidFill>
              <a:srgbClr val="FFFF00"/>
            </a:solidFill>
          </a:endParaRPr>
        </a:p>
      </dgm:t>
    </dgm:pt>
    <dgm:pt modelId="{EB33FB91-AC4A-4A7D-BF59-BDBAC2E17BF8}" type="parTrans" cxnId="{A870ACCE-A058-4EBA-8CA4-7B790C52070C}">
      <dgm:prSet/>
      <dgm:spPr/>
      <dgm:t>
        <a:bodyPr/>
        <a:lstStyle/>
        <a:p>
          <a:endParaRPr lang="en-IE"/>
        </a:p>
      </dgm:t>
    </dgm:pt>
    <dgm:pt modelId="{A5EA7A2A-DC96-49F0-920E-74DECC9EA52F}" type="sibTrans" cxnId="{A870ACCE-A058-4EBA-8CA4-7B790C52070C}">
      <dgm:prSet/>
      <dgm:spPr/>
      <dgm:t>
        <a:bodyPr/>
        <a:lstStyle/>
        <a:p>
          <a:endParaRPr lang="en-IE"/>
        </a:p>
      </dgm:t>
    </dgm:pt>
    <dgm:pt modelId="{D9C30212-E44B-48DD-8A42-938DFFEA008A}">
      <dgm:prSet phldrT="[Text]" custT="1"/>
      <dgm:spPr/>
      <dgm:t>
        <a:bodyPr/>
        <a:lstStyle/>
        <a:p>
          <a:r>
            <a:rPr lang="en-IE" sz="2000" dirty="0" smtClean="0"/>
            <a:t>Items included in the text of the guidelines for inspection types</a:t>
          </a:r>
          <a:endParaRPr lang="en-IE" sz="2000" dirty="0"/>
        </a:p>
      </dgm:t>
    </dgm:pt>
    <dgm:pt modelId="{716F1FB4-726E-4B58-9608-309900C60C4E}" type="parTrans" cxnId="{024108CC-52C3-4B27-949B-0744AA88F6AF}">
      <dgm:prSet/>
      <dgm:spPr/>
      <dgm:t>
        <a:bodyPr/>
        <a:lstStyle/>
        <a:p>
          <a:endParaRPr lang="en-IE"/>
        </a:p>
      </dgm:t>
    </dgm:pt>
    <dgm:pt modelId="{F6C34459-1A84-491E-A64E-2D9BA0C4F3C4}" type="sibTrans" cxnId="{024108CC-52C3-4B27-949B-0744AA88F6AF}">
      <dgm:prSet/>
      <dgm:spPr/>
      <dgm:t>
        <a:bodyPr/>
        <a:lstStyle/>
        <a:p>
          <a:endParaRPr lang="en-IE"/>
        </a:p>
      </dgm:t>
    </dgm:pt>
    <dgm:pt modelId="{22444C61-C489-4711-A4AF-D4D7442E1C2F}">
      <dgm:prSet phldrT="[Text]" custT="1"/>
      <dgm:spPr/>
      <dgm:t>
        <a:bodyPr/>
        <a:lstStyle/>
        <a:p>
          <a:r>
            <a:rPr lang="en-GB" sz="3200" dirty="0" smtClean="0">
              <a:solidFill>
                <a:srgbClr val="FFFF00"/>
              </a:solidFill>
            </a:rPr>
            <a:t>TYPE OF INSPECTION – EXPANDED </a:t>
          </a:r>
          <a:endParaRPr lang="en-IE" sz="3200" dirty="0">
            <a:solidFill>
              <a:srgbClr val="FFFF00"/>
            </a:solidFill>
          </a:endParaRPr>
        </a:p>
      </dgm:t>
    </dgm:pt>
    <dgm:pt modelId="{58E3379B-72C7-464C-9F70-2D03A0A6E695}" type="parTrans" cxnId="{52C41032-7291-49B2-B699-4174D27AA017}">
      <dgm:prSet/>
      <dgm:spPr/>
      <dgm:t>
        <a:bodyPr/>
        <a:lstStyle/>
        <a:p>
          <a:endParaRPr lang="en-IE"/>
        </a:p>
      </dgm:t>
    </dgm:pt>
    <dgm:pt modelId="{CF2F2D22-D87D-471E-AE33-7D7BF4EE7DCF}" type="sibTrans" cxnId="{52C41032-7291-49B2-B699-4174D27AA017}">
      <dgm:prSet/>
      <dgm:spPr/>
      <dgm:t>
        <a:bodyPr/>
        <a:lstStyle/>
        <a:p>
          <a:endParaRPr lang="en-IE"/>
        </a:p>
      </dgm:t>
    </dgm:pt>
    <dgm:pt modelId="{64ADCB46-C6C1-4E3E-874F-115EB7176E80}">
      <dgm:prSet phldrT="[Text]" custT="1"/>
      <dgm:spPr/>
      <dgm:t>
        <a:bodyPr/>
        <a:lstStyle/>
        <a:p>
          <a:r>
            <a:rPr lang="en-GB" sz="2400" dirty="0" smtClean="0">
              <a:solidFill>
                <a:schemeClr val="bg1"/>
              </a:solidFill>
            </a:rPr>
            <a:t>The ship referred to in 5.3.2 of the guidance will be subjected to an expanded inspection only once during 12 months</a:t>
          </a:r>
          <a:endParaRPr lang="en-IE" sz="2400" dirty="0"/>
        </a:p>
      </dgm:t>
    </dgm:pt>
    <dgm:pt modelId="{EE9CA293-9826-458C-A6B0-7B2588C583BF}" type="parTrans" cxnId="{03F29003-2F4E-4BE4-B59D-284F24E197CB}">
      <dgm:prSet/>
      <dgm:spPr/>
      <dgm:t>
        <a:bodyPr/>
        <a:lstStyle/>
        <a:p>
          <a:endParaRPr lang="en-IE"/>
        </a:p>
      </dgm:t>
    </dgm:pt>
    <dgm:pt modelId="{AF370914-165E-43A4-BF96-1E5FFF3ACEEA}" type="sibTrans" cxnId="{03F29003-2F4E-4BE4-B59D-284F24E197CB}">
      <dgm:prSet/>
      <dgm:spPr/>
      <dgm:t>
        <a:bodyPr/>
        <a:lstStyle/>
        <a:p>
          <a:endParaRPr lang="en-IE"/>
        </a:p>
      </dgm:t>
    </dgm:pt>
    <dgm:pt modelId="{192A3B69-53EB-46F5-8AA8-C4275B558085}">
      <dgm:prSet custT="1"/>
      <dgm:spPr/>
      <dgm:t>
        <a:bodyPr/>
        <a:lstStyle/>
        <a:p>
          <a:r>
            <a:rPr lang="en-GB" sz="2400" dirty="0" smtClean="0">
              <a:solidFill>
                <a:schemeClr val="bg1"/>
              </a:solidFill>
            </a:rPr>
            <a:t>An expanded inspection shall include as a minimum: Check overall conditions and human element in the following risk area…</a:t>
          </a:r>
        </a:p>
      </dgm:t>
    </dgm:pt>
    <dgm:pt modelId="{1D6F16EA-A034-48EA-B6FB-921121D3C829}" type="parTrans" cxnId="{E8BD733B-C19D-4C76-9A60-DE850C35CAA3}">
      <dgm:prSet/>
      <dgm:spPr/>
      <dgm:t>
        <a:bodyPr/>
        <a:lstStyle/>
        <a:p>
          <a:endParaRPr lang="en-IE"/>
        </a:p>
      </dgm:t>
    </dgm:pt>
    <dgm:pt modelId="{FCBD5563-1EBB-4489-9888-5E2FA92CD7E3}" type="sibTrans" cxnId="{E8BD733B-C19D-4C76-9A60-DE850C35CAA3}">
      <dgm:prSet/>
      <dgm:spPr/>
      <dgm:t>
        <a:bodyPr/>
        <a:lstStyle/>
        <a:p>
          <a:endParaRPr lang="en-IE"/>
        </a:p>
      </dgm:t>
    </dgm:pt>
    <dgm:pt modelId="{3942C94B-1139-4457-8D6A-6C975D0CFBDE}">
      <dgm:prSet custT="1"/>
      <dgm:spPr/>
      <dgm:t>
        <a:bodyPr/>
        <a:lstStyle/>
        <a:p>
          <a:r>
            <a:rPr lang="en-GB" sz="2400" dirty="0" smtClean="0">
              <a:solidFill>
                <a:schemeClr val="bg1"/>
              </a:solidFill>
            </a:rPr>
            <a:t>5.3.2: </a:t>
          </a:r>
          <a:r>
            <a:rPr lang="en-GB" sz="2400" dirty="0" smtClean="0">
              <a:solidFill>
                <a:srgbClr val="FFFF00"/>
              </a:solidFill>
            </a:rPr>
            <a:t>oil tankers </a:t>
          </a:r>
          <a:r>
            <a:rPr lang="en-GB" sz="2400" dirty="0" smtClean="0">
              <a:solidFill>
                <a:schemeClr val="bg1"/>
              </a:solidFill>
            </a:rPr>
            <a:t>&gt;3000GT and older than 15 years, </a:t>
          </a:r>
          <a:r>
            <a:rPr lang="en-GB" sz="2400" dirty="0" smtClean="0">
              <a:solidFill>
                <a:srgbClr val="FFFF00"/>
              </a:solidFill>
            </a:rPr>
            <a:t>bulk carriers</a:t>
          </a:r>
          <a:r>
            <a:rPr lang="en-GB" sz="2400" dirty="0" smtClean="0">
              <a:solidFill>
                <a:schemeClr val="bg1"/>
              </a:solidFill>
            </a:rPr>
            <a:t>, older than 12 years as per </a:t>
          </a:r>
          <a:r>
            <a:rPr lang="en-GB" sz="2400" dirty="0" err="1" smtClean="0">
              <a:solidFill>
                <a:schemeClr val="bg1"/>
              </a:solidFill>
            </a:rPr>
            <a:t>Constr</a:t>
          </a:r>
          <a:r>
            <a:rPr lang="en-GB" sz="2400" dirty="0" smtClean="0">
              <a:solidFill>
                <a:schemeClr val="bg1"/>
              </a:solidFill>
            </a:rPr>
            <a:t> cert., </a:t>
          </a:r>
          <a:r>
            <a:rPr lang="en-GB" sz="2400" dirty="0" smtClean="0">
              <a:solidFill>
                <a:srgbClr val="FFFF00"/>
              </a:solidFill>
            </a:rPr>
            <a:t>passenger ships </a:t>
          </a:r>
          <a:r>
            <a:rPr lang="en-GB" sz="2400" dirty="0" smtClean="0">
              <a:solidFill>
                <a:schemeClr val="bg1"/>
              </a:solidFill>
            </a:rPr>
            <a:t>older than 15 years of age, </a:t>
          </a:r>
          <a:r>
            <a:rPr lang="en-GB" sz="2400" dirty="0" smtClean="0">
              <a:solidFill>
                <a:srgbClr val="FFFF00"/>
              </a:solidFill>
            </a:rPr>
            <a:t>gas and chemical tankers </a:t>
          </a:r>
          <a:r>
            <a:rPr lang="en-GB" sz="2400" dirty="0" smtClean="0">
              <a:solidFill>
                <a:schemeClr val="bg1"/>
              </a:solidFill>
            </a:rPr>
            <a:t>older than 10 years </a:t>
          </a:r>
        </a:p>
      </dgm:t>
    </dgm:pt>
    <dgm:pt modelId="{CA991060-9B75-4910-975E-8D954D690AC0}" type="parTrans" cxnId="{43087A9B-DA7C-44F2-8547-AE4900BC03CC}">
      <dgm:prSet/>
      <dgm:spPr/>
      <dgm:t>
        <a:bodyPr/>
        <a:lstStyle/>
        <a:p>
          <a:endParaRPr lang="en-IE"/>
        </a:p>
      </dgm:t>
    </dgm:pt>
    <dgm:pt modelId="{369CB72F-EC6C-47C0-B342-F0EC9EE0F284}" type="sibTrans" cxnId="{43087A9B-DA7C-44F2-8547-AE4900BC03CC}">
      <dgm:prSet/>
      <dgm:spPr/>
      <dgm:t>
        <a:bodyPr/>
        <a:lstStyle/>
        <a:p>
          <a:endParaRPr lang="en-IE"/>
        </a:p>
      </dgm:t>
    </dgm:pt>
    <dgm:pt modelId="{FCFC55EE-BFC5-4D93-8C08-B8924B9B5F17}" type="pres">
      <dgm:prSet presAssocID="{97CD5F30-1BA3-42D7-A663-D2F015F1FE8C}" presName="linear" presStyleCnt="0">
        <dgm:presLayoutVars>
          <dgm:dir/>
          <dgm:resizeHandles val="exact"/>
        </dgm:presLayoutVars>
      </dgm:prSet>
      <dgm:spPr/>
      <dgm:t>
        <a:bodyPr/>
        <a:lstStyle/>
        <a:p>
          <a:endParaRPr lang="en-IE"/>
        </a:p>
      </dgm:t>
    </dgm:pt>
    <dgm:pt modelId="{A78DF3E5-DC27-427E-94FC-D599E1A91DD3}" type="pres">
      <dgm:prSet presAssocID="{179F2778-F93A-4B15-87E6-D92225F2F347}" presName="comp" presStyleCnt="0"/>
      <dgm:spPr/>
    </dgm:pt>
    <dgm:pt modelId="{7EE0E903-7484-4004-9E92-50415850E5D5}" type="pres">
      <dgm:prSet presAssocID="{179F2778-F93A-4B15-87E6-D92225F2F347}" presName="box" presStyleLbl="node1" presStyleIdx="0" presStyleCnt="2" custScaleY="90014" custLinFactNeighborX="-996" custLinFactNeighborY="-4092"/>
      <dgm:spPr/>
      <dgm:t>
        <a:bodyPr/>
        <a:lstStyle/>
        <a:p>
          <a:endParaRPr lang="en-IE"/>
        </a:p>
      </dgm:t>
    </dgm:pt>
    <dgm:pt modelId="{E0AE9A13-D29A-4011-8FD7-560C03AE8B02}" type="pres">
      <dgm:prSet presAssocID="{179F2778-F93A-4B15-87E6-D92225F2F347}" presName="img"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43000" r="-43000"/>
          </a:stretch>
        </a:blipFill>
      </dgm:spPr>
    </dgm:pt>
    <dgm:pt modelId="{5580F144-70FF-46C8-9C00-6F72AAEC05E0}" type="pres">
      <dgm:prSet presAssocID="{179F2778-F93A-4B15-87E6-D92225F2F347}" presName="text" presStyleLbl="node1" presStyleIdx="0" presStyleCnt="2">
        <dgm:presLayoutVars>
          <dgm:bulletEnabled val="1"/>
        </dgm:presLayoutVars>
      </dgm:prSet>
      <dgm:spPr/>
      <dgm:t>
        <a:bodyPr/>
        <a:lstStyle/>
        <a:p>
          <a:endParaRPr lang="en-IE"/>
        </a:p>
      </dgm:t>
    </dgm:pt>
    <dgm:pt modelId="{64522C5C-0E8E-4EE7-B1E8-08E7073A84F7}" type="pres">
      <dgm:prSet presAssocID="{A5EA7A2A-DC96-49F0-920E-74DECC9EA52F}" presName="spacer" presStyleCnt="0"/>
      <dgm:spPr/>
    </dgm:pt>
    <dgm:pt modelId="{A9942C71-EBDA-4DEE-82ED-ACACEC96820F}" type="pres">
      <dgm:prSet presAssocID="{22444C61-C489-4711-A4AF-D4D7442E1C2F}" presName="comp" presStyleCnt="0"/>
      <dgm:spPr/>
    </dgm:pt>
    <dgm:pt modelId="{85404E27-87E6-40BA-B40A-5CDDCF4CAB74}" type="pres">
      <dgm:prSet presAssocID="{22444C61-C489-4711-A4AF-D4D7442E1C2F}" presName="box" presStyleLbl="node1" presStyleIdx="1" presStyleCnt="2" custScaleY="349928"/>
      <dgm:spPr/>
      <dgm:t>
        <a:bodyPr/>
        <a:lstStyle/>
        <a:p>
          <a:endParaRPr lang="en-IE"/>
        </a:p>
      </dgm:t>
    </dgm:pt>
    <dgm:pt modelId="{26BB697A-E017-4164-8300-179B8EB9FF00}" type="pres">
      <dgm:prSet presAssocID="{22444C61-C489-4711-A4AF-D4D7442E1C2F}" presName="img"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dgm:spPr>
    </dgm:pt>
    <dgm:pt modelId="{882FA759-CD3F-4E8A-A338-903E2C2B1337}" type="pres">
      <dgm:prSet presAssocID="{22444C61-C489-4711-A4AF-D4D7442E1C2F}" presName="text" presStyleLbl="node1" presStyleIdx="1" presStyleCnt="2">
        <dgm:presLayoutVars>
          <dgm:bulletEnabled val="1"/>
        </dgm:presLayoutVars>
      </dgm:prSet>
      <dgm:spPr/>
      <dgm:t>
        <a:bodyPr/>
        <a:lstStyle/>
        <a:p>
          <a:endParaRPr lang="en-IE"/>
        </a:p>
      </dgm:t>
    </dgm:pt>
  </dgm:ptLst>
  <dgm:cxnLst>
    <dgm:cxn modelId="{FC544FF7-2505-40A5-85EE-487B2AB897DB}" type="presOf" srcId="{64ADCB46-C6C1-4E3E-874F-115EB7176E80}" destId="{85404E27-87E6-40BA-B40A-5CDDCF4CAB74}" srcOrd="0" destOrd="1" presId="urn:microsoft.com/office/officeart/2005/8/layout/vList4#3"/>
    <dgm:cxn modelId="{024108CC-52C3-4B27-949B-0744AA88F6AF}" srcId="{179F2778-F93A-4B15-87E6-D92225F2F347}" destId="{D9C30212-E44B-48DD-8A42-938DFFEA008A}" srcOrd="0" destOrd="0" parTransId="{716F1FB4-726E-4B58-9608-309900C60C4E}" sibTransId="{F6C34459-1A84-491E-A64E-2D9BA0C4F3C4}"/>
    <dgm:cxn modelId="{34C85BBC-02CD-42C4-A207-2AED529D6394}" type="presOf" srcId="{97CD5F30-1BA3-42D7-A663-D2F015F1FE8C}" destId="{FCFC55EE-BFC5-4D93-8C08-B8924B9B5F17}" srcOrd="0" destOrd="0" presId="urn:microsoft.com/office/officeart/2005/8/layout/vList4#3"/>
    <dgm:cxn modelId="{87B7EC08-EA33-4DE5-AF77-10F97B8310AC}" type="presOf" srcId="{179F2778-F93A-4B15-87E6-D92225F2F347}" destId="{5580F144-70FF-46C8-9C00-6F72AAEC05E0}" srcOrd="1" destOrd="0" presId="urn:microsoft.com/office/officeart/2005/8/layout/vList4#3"/>
    <dgm:cxn modelId="{43087A9B-DA7C-44F2-8547-AE4900BC03CC}" srcId="{22444C61-C489-4711-A4AF-D4D7442E1C2F}" destId="{3942C94B-1139-4457-8D6A-6C975D0CFBDE}" srcOrd="2" destOrd="0" parTransId="{CA991060-9B75-4910-975E-8D954D690AC0}" sibTransId="{369CB72F-EC6C-47C0-B342-F0EC9EE0F284}"/>
    <dgm:cxn modelId="{03F29003-2F4E-4BE4-B59D-284F24E197CB}" srcId="{22444C61-C489-4711-A4AF-D4D7442E1C2F}" destId="{64ADCB46-C6C1-4E3E-874F-115EB7176E80}" srcOrd="0" destOrd="0" parTransId="{EE9CA293-9826-458C-A6B0-7B2588C583BF}" sibTransId="{AF370914-165E-43A4-BF96-1E5FFF3ACEEA}"/>
    <dgm:cxn modelId="{52C41032-7291-49B2-B699-4174D27AA017}" srcId="{97CD5F30-1BA3-42D7-A663-D2F015F1FE8C}" destId="{22444C61-C489-4711-A4AF-D4D7442E1C2F}" srcOrd="1" destOrd="0" parTransId="{58E3379B-72C7-464C-9F70-2D03A0A6E695}" sibTransId="{CF2F2D22-D87D-471E-AE33-7D7BF4EE7DCF}"/>
    <dgm:cxn modelId="{E8BD733B-C19D-4C76-9A60-DE850C35CAA3}" srcId="{22444C61-C489-4711-A4AF-D4D7442E1C2F}" destId="{192A3B69-53EB-46F5-8AA8-C4275B558085}" srcOrd="1" destOrd="0" parTransId="{1D6F16EA-A034-48EA-B6FB-921121D3C829}" sibTransId="{FCBD5563-1EBB-4489-9888-5E2FA92CD7E3}"/>
    <dgm:cxn modelId="{6BA5FEA4-9D2C-4CA7-8824-8FDE401A122E}" type="presOf" srcId="{22444C61-C489-4711-A4AF-D4D7442E1C2F}" destId="{882FA759-CD3F-4E8A-A338-903E2C2B1337}" srcOrd="1" destOrd="0" presId="urn:microsoft.com/office/officeart/2005/8/layout/vList4#3"/>
    <dgm:cxn modelId="{D28E10B0-7B2F-40F3-AAEE-467449114E3E}" type="presOf" srcId="{D9C30212-E44B-48DD-8A42-938DFFEA008A}" destId="{7EE0E903-7484-4004-9E92-50415850E5D5}" srcOrd="0" destOrd="1" presId="urn:microsoft.com/office/officeart/2005/8/layout/vList4#3"/>
    <dgm:cxn modelId="{BD8C2C9E-C8D6-412C-927F-0BBB4BF20BA3}" type="presOf" srcId="{64ADCB46-C6C1-4E3E-874F-115EB7176E80}" destId="{882FA759-CD3F-4E8A-A338-903E2C2B1337}" srcOrd="1" destOrd="1" presId="urn:microsoft.com/office/officeart/2005/8/layout/vList4#3"/>
    <dgm:cxn modelId="{13F5DF71-E5F2-4E8C-80B0-DA6651513D3F}" type="presOf" srcId="{192A3B69-53EB-46F5-8AA8-C4275B558085}" destId="{882FA759-CD3F-4E8A-A338-903E2C2B1337}" srcOrd="1" destOrd="2" presId="urn:microsoft.com/office/officeart/2005/8/layout/vList4#3"/>
    <dgm:cxn modelId="{A3762A24-0943-4035-9126-390480D1E6C1}" type="presOf" srcId="{179F2778-F93A-4B15-87E6-D92225F2F347}" destId="{7EE0E903-7484-4004-9E92-50415850E5D5}" srcOrd="0" destOrd="0" presId="urn:microsoft.com/office/officeart/2005/8/layout/vList4#3"/>
    <dgm:cxn modelId="{33EA4A1E-6666-4D63-A6B9-4CBEB63DA50A}" type="presOf" srcId="{192A3B69-53EB-46F5-8AA8-C4275B558085}" destId="{85404E27-87E6-40BA-B40A-5CDDCF4CAB74}" srcOrd="0" destOrd="2" presId="urn:microsoft.com/office/officeart/2005/8/layout/vList4#3"/>
    <dgm:cxn modelId="{F41D52B9-E35C-4AB7-ABEB-73D93CFAECC2}" type="presOf" srcId="{D9C30212-E44B-48DD-8A42-938DFFEA008A}" destId="{5580F144-70FF-46C8-9C00-6F72AAEC05E0}" srcOrd="1" destOrd="1" presId="urn:microsoft.com/office/officeart/2005/8/layout/vList4#3"/>
    <dgm:cxn modelId="{A58B5267-AEAD-4404-8D59-51646C13219D}" type="presOf" srcId="{3942C94B-1139-4457-8D6A-6C975D0CFBDE}" destId="{85404E27-87E6-40BA-B40A-5CDDCF4CAB74}" srcOrd="0" destOrd="3" presId="urn:microsoft.com/office/officeart/2005/8/layout/vList4#3"/>
    <dgm:cxn modelId="{A870ACCE-A058-4EBA-8CA4-7B790C52070C}" srcId="{97CD5F30-1BA3-42D7-A663-D2F015F1FE8C}" destId="{179F2778-F93A-4B15-87E6-D92225F2F347}" srcOrd="0" destOrd="0" parTransId="{EB33FB91-AC4A-4A7D-BF59-BDBAC2E17BF8}" sibTransId="{A5EA7A2A-DC96-49F0-920E-74DECC9EA52F}"/>
    <dgm:cxn modelId="{2F38831A-31AC-4ED5-A00D-22C871E618C3}" type="presOf" srcId="{3942C94B-1139-4457-8D6A-6C975D0CFBDE}" destId="{882FA759-CD3F-4E8A-A338-903E2C2B1337}" srcOrd="1" destOrd="3" presId="urn:microsoft.com/office/officeart/2005/8/layout/vList4#3"/>
    <dgm:cxn modelId="{9C8105E1-A025-401B-A1F4-CAFAA2002452}" type="presOf" srcId="{22444C61-C489-4711-A4AF-D4D7442E1C2F}" destId="{85404E27-87E6-40BA-B40A-5CDDCF4CAB74}" srcOrd="0" destOrd="0" presId="urn:microsoft.com/office/officeart/2005/8/layout/vList4#3"/>
    <dgm:cxn modelId="{FB887714-9F14-476F-AE94-4B0E5D2DE1F3}" type="presParOf" srcId="{FCFC55EE-BFC5-4D93-8C08-B8924B9B5F17}" destId="{A78DF3E5-DC27-427E-94FC-D599E1A91DD3}" srcOrd="0" destOrd="0" presId="urn:microsoft.com/office/officeart/2005/8/layout/vList4#3"/>
    <dgm:cxn modelId="{85B4E62A-C8B3-4D2E-8D5E-88AE35F1DEFB}" type="presParOf" srcId="{A78DF3E5-DC27-427E-94FC-D599E1A91DD3}" destId="{7EE0E903-7484-4004-9E92-50415850E5D5}" srcOrd="0" destOrd="0" presId="urn:microsoft.com/office/officeart/2005/8/layout/vList4#3"/>
    <dgm:cxn modelId="{C6F29060-44F1-4D38-8E8C-77E7DA1BC848}" type="presParOf" srcId="{A78DF3E5-DC27-427E-94FC-D599E1A91DD3}" destId="{E0AE9A13-D29A-4011-8FD7-560C03AE8B02}" srcOrd="1" destOrd="0" presId="urn:microsoft.com/office/officeart/2005/8/layout/vList4#3"/>
    <dgm:cxn modelId="{CFE4586E-A1F7-4585-BFAC-53D57DA9A093}" type="presParOf" srcId="{A78DF3E5-DC27-427E-94FC-D599E1A91DD3}" destId="{5580F144-70FF-46C8-9C00-6F72AAEC05E0}" srcOrd="2" destOrd="0" presId="urn:microsoft.com/office/officeart/2005/8/layout/vList4#3"/>
    <dgm:cxn modelId="{43C34AF7-283C-40BF-9FE6-CB66C0C3BDB8}" type="presParOf" srcId="{FCFC55EE-BFC5-4D93-8C08-B8924B9B5F17}" destId="{64522C5C-0E8E-4EE7-B1E8-08E7073A84F7}" srcOrd="1" destOrd="0" presId="urn:microsoft.com/office/officeart/2005/8/layout/vList4#3"/>
    <dgm:cxn modelId="{A88C9A4A-7FBC-410E-A11A-75E8FDCEE4CF}" type="presParOf" srcId="{FCFC55EE-BFC5-4D93-8C08-B8924B9B5F17}" destId="{A9942C71-EBDA-4DEE-82ED-ACACEC96820F}" srcOrd="2" destOrd="0" presId="urn:microsoft.com/office/officeart/2005/8/layout/vList4#3"/>
    <dgm:cxn modelId="{F9A5907B-B14C-413D-99EF-622199375203}" type="presParOf" srcId="{A9942C71-EBDA-4DEE-82ED-ACACEC96820F}" destId="{85404E27-87E6-40BA-B40A-5CDDCF4CAB74}" srcOrd="0" destOrd="0" presId="urn:microsoft.com/office/officeart/2005/8/layout/vList4#3"/>
    <dgm:cxn modelId="{8F2FC90C-037A-4FEB-AFAB-F136D3852F0B}" type="presParOf" srcId="{A9942C71-EBDA-4DEE-82ED-ACACEC96820F}" destId="{26BB697A-E017-4164-8300-179B8EB9FF00}" srcOrd="1" destOrd="0" presId="urn:microsoft.com/office/officeart/2005/8/layout/vList4#3"/>
    <dgm:cxn modelId="{CB20BE78-548E-4984-B347-E87B4CA5CE6A}" type="presParOf" srcId="{A9942C71-EBDA-4DEE-82ED-ACACEC96820F}" destId="{882FA759-CD3F-4E8A-A338-903E2C2B1337}" srcOrd="2" destOrd="0" presId="urn:microsoft.com/office/officeart/2005/8/layout/vList4#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60B0337-6173-4248-8DA2-1B755E5D7960}" type="doc">
      <dgm:prSet loTypeId="urn:microsoft.com/office/officeart/2005/8/layout/hList7#6"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2200" dirty="0" smtClean="0">
              <a:solidFill>
                <a:srgbClr val="FFFF00"/>
              </a:solidFill>
            </a:rPr>
            <a:t>PRIORITY FOR INSPECTION</a:t>
          </a:r>
        </a:p>
        <a:p>
          <a:r>
            <a:rPr lang="en-IE" sz="2200" b="1" dirty="0" smtClean="0"/>
            <a:t>BS MoU text Section 3 Inspection Procedures, Rectification and Detention</a:t>
          </a:r>
          <a:endParaRPr lang="en-GB" sz="2200" b="1" dirty="0" smtClean="0">
            <a:solidFill>
              <a:srgbClr val="FFFF00"/>
            </a:solidFill>
          </a:endParaRPr>
        </a:p>
        <a:p>
          <a:r>
            <a:rPr lang="en-US" sz="2200" b="0" i="1" dirty="0" smtClean="0"/>
            <a:t>3.3 In order to determine priority for inspection, and interval between its inspections, and the scope of the inspection each ship in the information system will be attributed a ship risk profile, in accordance with </a:t>
          </a:r>
          <a:r>
            <a:rPr lang="en-US" sz="2200" b="0" i="1" dirty="0" smtClean="0">
              <a:hlinkClick xmlns:r="http://schemas.openxmlformats.org/officeDocument/2006/relationships" r:id="rId1" action="ppaction://hlinkfile"/>
            </a:rPr>
            <a:t>Annex 4.</a:t>
          </a:r>
          <a:endParaRPr lang="en-GB" sz="2200" b="0" i="1" dirty="0" smtClean="0">
            <a:solidFill>
              <a:srgbClr val="FFFF00"/>
            </a:solidFill>
          </a:endParaRPr>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r>
            <a:rPr lang="en-GB" sz="2400" dirty="0" smtClean="0">
              <a:solidFill>
                <a:srgbClr val="FFFF00"/>
              </a:solidFill>
            </a:rPr>
            <a:t>PRIORITY FOR INSPECTION</a:t>
          </a:r>
        </a:p>
        <a:p>
          <a:r>
            <a:rPr lang="en-GB" sz="2400" dirty="0" smtClean="0">
              <a:solidFill>
                <a:schemeClr val="bg1"/>
              </a:solidFill>
              <a:hlinkClick xmlns:r="http://schemas.openxmlformats.org/officeDocument/2006/relationships" r:id="rId2" action="ppaction://hlinkfile"/>
            </a:rPr>
            <a:t>MED MOU text Annex 9</a:t>
          </a:r>
          <a:endParaRPr lang="en-GB" sz="2400" dirty="0" smtClean="0">
            <a:solidFill>
              <a:schemeClr val="bg1"/>
            </a:solidFill>
          </a:endParaRPr>
        </a:p>
        <a:p>
          <a:r>
            <a:rPr lang="en-US" sz="2400" b="0" dirty="0" smtClean="0"/>
            <a:t>The Authorities will give priority for inspection to the ships with the higher Target Factor as indicated by the </a:t>
          </a:r>
          <a:r>
            <a:rPr lang="en-US" sz="2400" b="0" dirty="0" err="1" smtClean="0"/>
            <a:t>MedSIS</a:t>
          </a:r>
          <a:r>
            <a:rPr lang="en-US" sz="2400" b="0" dirty="0" smtClean="0"/>
            <a:t> system</a:t>
          </a:r>
          <a:endParaRPr lang="en-GB" sz="2400" b="0" dirty="0" smtClean="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ScaleY="49177" custLinFactY="24364" custLinFactNeighborX="863" custLinFactNeighborY="100000"/>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custScaleX="10643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ScaleX="67756" custScaleY="72717" custLinFactNeighborX="-3456" custLinFactNeighborY="-31271"/>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t>
        <a:bodyPr/>
        <a:lstStyle/>
        <a:p>
          <a:endParaRPr lang="en-IE"/>
        </a:p>
      </dgm:t>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custScaleX="107436" custLinFactNeighborY="129"/>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ScaleX="66328" custScaleY="68566" custLinFactNeighborX="-4584" custLinFactNeighborY="-33347"/>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Lst>
  <dgm:cxnLst>
    <dgm:cxn modelId="{08213EE9-2153-42F8-8E50-25E7B3734EE3}" type="presOf" srcId="{00B65E19-BEC0-4D0C-A545-1CB53EB92E03}" destId="{96BE532A-DA06-4C48-BBD2-E9A69FE9CA73}" srcOrd="1" destOrd="0" presId="urn:microsoft.com/office/officeart/2005/8/layout/hList7#6"/>
    <dgm:cxn modelId="{2D2D93B6-F662-4489-BDC4-2E78D7FA2FC2}" srcId="{660B0337-6173-4248-8DA2-1B755E5D7960}" destId="{0CA77E4F-1905-42E3-AA58-0694F7119575}" srcOrd="0" destOrd="0" parTransId="{E6824960-9F7D-493F-98A4-9B1852F5D2E4}" sibTransId="{31E63D18-50A9-4208-998B-56CD0CFB8115}"/>
    <dgm:cxn modelId="{28DCD45A-248B-4E37-93F1-2830E12C88AD}" type="presOf" srcId="{00B65E19-BEC0-4D0C-A545-1CB53EB92E03}" destId="{0F2055CC-F7F1-4457-A202-67D61CFADA8B}" srcOrd="0" destOrd="0" presId="urn:microsoft.com/office/officeart/2005/8/layout/hList7#6"/>
    <dgm:cxn modelId="{CD9FDC00-1CAE-4FD4-95BD-49507C0A5E32}" type="presOf" srcId="{31E63D18-50A9-4208-998B-56CD0CFB8115}" destId="{EC4FB36C-8BCE-4A44-B347-C116468C6E53}" srcOrd="0" destOrd="0" presId="urn:microsoft.com/office/officeart/2005/8/layout/hList7#6"/>
    <dgm:cxn modelId="{1B897100-0380-4CBC-B65F-7F67EF684672}" type="presOf" srcId="{0CA77E4F-1905-42E3-AA58-0694F7119575}" destId="{632FFD3C-4658-4535-A0AF-6BE88DC3A9FE}" srcOrd="1" destOrd="0" presId="urn:microsoft.com/office/officeart/2005/8/layout/hList7#6"/>
    <dgm:cxn modelId="{9559FED5-CF0E-44D4-AAA7-19F406E6E025}" type="presOf" srcId="{0CA77E4F-1905-42E3-AA58-0694F7119575}" destId="{12811C24-5AA2-48DC-9795-019C98934418}" srcOrd="0" destOrd="0" presId="urn:microsoft.com/office/officeart/2005/8/layout/hList7#6"/>
    <dgm:cxn modelId="{8DAFA08F-6414-4D73-A998-BEBF63DEF770}" srcId="{660B0337-6173-4248-8DA2-1B755E5D7960}" destId="{00B65E19-BEC0-4D0C-A545-1CB53EB92E03}" srcOrd="1" destOrd="0" parTransId="{18CA865E-CE5E-49C4-BD06-66E8D882D585}" sibTransId="{85C90EC6-0ED0-4197-ABC8-5F70AA73D8A6}"/>
    <dgm:cxn modelId="{45A72C39-F89F-45CF-8027-56A655E961FD}" type="presOf" srcId="{660B0337-6173-4248-8DA2-1B755E5D7960}" destId="{165F404E-0C5A-4889-B41E-E92249993FCD}" srcOrd="0" destOrd="0" presId="urn:microsoft.com/office/officeart/2005/8/layout/hList7#6"/>
    <dgm:cxn modelId="{15AD711E-4A16-4470-BA1D-B2B2E7186E2F}" type="presParOf" srcId="{165F404E-0C5A-4889-B41E-E92249993FCD}" destId="{76530C59-8850-41F7-890F-3246EAB0341E}" srcOrd="0" destOrd="0" presId="urn:microsoft.com/office/officeart/2005/8/layout/hList7#6"/>
    <dgm:cxn modelId="{60FDC26E-2AC7-46F5-9AC3-0215D193B0A3}" type="presParOf" srcId="{165F404E-0C5A-4889-B41E-E92249993FCD}" destId="{4AEC5EB9-9425-4083-A5E3-45C9234E1F6A}" srcOrd="1" destOrd="0" presId="urn:microsoft.com/office/officeart/2005/8/layout/hList7#6"/>
    <dgm:cxn modelId="{61766087-E5B8-4131-A258-C5965DAE3544}" type="presParOf" srcId="{4AEC5EB9-9425-4083-A5E3-45C9234E1F6A}" destId="{AB91177F-0352-4E54-9133-1341418F2D15}" srcOrd="0" destOrd="0" presId="urn:microsoft.com/office/officeart/2005/8/layout/hList7#6"/>
    <dgm:cxn modelId="{E2D79618-B2AF-4EE1-A1B4-261D32340A07}" type="presParOf" srcId="{AB91177F-0352-4E54-9133-1341418F2D15}" destId="{12811C24-5AA2-48DC-9795-019C98934418}" srcOrd="0" destOrd="0" presId="urn:microsoft.com/office/officeart/2005/8/layout/hList7#6"/>
    <dgm:cxn modelId="{1FF70BFF-2852-4EFF-9AB7-FE100AA3A2E5}" type="presParOf" srcId="{AB91177F-0352-4E54-9133-1341418F2D15}" destId="{632FFD3C-4658-4535-A0AF-6BE88DC3A9FE}" srcOrd="1" destOrd="0" presId="urn:microsoft.com/office/officeart/2005/8/layout/hList7#6"/>
    <dgm:cxn modelId="{6E23A9F4-DB0D-466F-934D-89D1561AA0FE}" type="presParOf" srcId="{AB91177F-0352-4E54-9133-1341418F2D15}" destId="{B5CA55A2-61AE-476F-9C08-E20C70567B6F}" srcOrd="2" destOrd="0" presId="urn:microsoft.com/office/officeart/2005/8/layout/hList7#6"/>
    <dgm:cxn modelId="{8EB178BB-5559-4B95-9841-86058C92E30B}" type="presParOf" srcId="{AB91177F-0352-4E54-9133-1341418F2D15}" destId="{39D341F0-EB26-4C2F-8711-31D1FEAC22FE}" srcOrd="3" destOrd="0" presId="urn:microsoft.com/office/officeart/2005/8/layout/hList7#6"/>
    <dgm:cxn modelId="{28F02567-3615-473A-9554-9EB0E361DC60}" type="presParOf" srcId="{4AEC5EB9-9425-4083-A5E3-45C9234E1F6A}" destId="{EC4FB36C-8BCE-4A44-B347-C116468C6E53}" srcOrd="1" destOrd="0" presId="urn:microsoft.com/office/officeart/2005/8/layout/hList7#6"/>
    <dgm:cxn modelId="{3537DF26-1208-4098-8801-4102B16D022C}" type="presParOf" srcId="{4AEC5EB9-9425-4083-A5E3-45C9234E1F6A}" destId="{339DC019-4C40-48C6-AB14-21BF9DE0D07A}" srcOrd="2" destOrd="0" presId="urn:microsoft.com/office/officeart/2005/8/layout/hList7#6"/>
    <dgm:cxn modelId="{F8F10837-7596-409E-B718-D2A1D0389BE9}" type="presParOf" srcId="{339DC019-4C40-48C6-AB14-21BF9DE0D07A}" destId="{0F2055CC-F7F1-4457-A202-67D61CFADA8B}" srcOrd="0" destOrd="0" presId="urn:microsoft.com/office/officeart/2005/8/layout/hList7#6"/>
    <dgm:cxn modelId="{C7FBDFB1-5A5E-4290-800E-D92DFE27C00A}" type="presParOf" srcId="{339DC019-4C40-48C6-AB14-21BF9DE0D07A}" destId="{96BE532A-DA06-4C48-BBD2-E9A69FE9CA73}" srcOrd="1" destOrd="0" presId="urn:microsoft.com/office/officeart/2005/8/layout/hList7#6"/>
    <dgm:cxn modelId="{73B8C6DA-684B-4192-8779-060663C0F92F}" type="presParOf" srcId="{339DC019-4C40-48C6-AB14-21BF9DE0D07A}" destId="{2E28F626-A8D8-4235-A6B2-3F459F0AFEC9}" srcOrd="2" destOrd="0" presId="urn:microsoft.com/office/officeart/2005/8/layout/hList7#6"/>
    <dgm:cxn modelId="{8E3CE46F-426B-44E5-BD4E-F407AFCA00FC}" type="presParOf" srcId="{339DC019-4C40-48C6-AB14-21BF9DE0D07A}" destId="{164FAD93-34C4-4A6D-8170-509ADC28525F}" srcOrd="3" destOrd="0" presId="urn:microsoft.com/office/officeart/2005/8/layout/hList7#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7CD5F30-1BA3-42D7-A663-D2F015F1FE8C}" type="doc">
      <dgm:prSet loTypeId="urn:microsoft.com/office/officeart/2005/8/layout/vList4#4" loCatId="list" qsTypeId="urn:microsoft.com/office/officeart/2005/8/quickstyle/simple1" qsCatId="simple" csTypeId="urn:microsoft.com/office/officeart/2005/8/colors/accent1_2" csCatId="accent1" phldr="1"/>
      <dgm:spPr/>
      <dgm:t>
        <a:bodyPr/>
        <a:lstStyle/>
        <a:p>
          <a:endParaRPr lang="en-IE"/>
        </a:p>
      </dgm:t>
    </dgm:pt>
    <dgm:pt modelId="{179F2778-F93A-4B15-87E6-D92225F2F347}">
      <dgm:prSet phldrT="[Text]" custT="1"/>
      <dgm:spPr/>
      <dgm:t>
        <a:bodyPr/>
        <a:lstStyle/>
        <a:p>
          <a:r>
            <a:rPr lang="en-GB" sz="2800" dirty="0" smtClean="0">
              <a:solidFill>
                <a:srgbClr val="FFFF00"/>
              </a:solidFill>
            </a:rPr>
            <a:t>REFUSAL OF ACCESS</a:t>
          </a:r>
        </a:p>
        <a:p>
          <a:r>
            <a:rPr lang="en-GB" sz="2800" dirty="0" smtClean="0">
              <a:solidFill>
                <a:schemeClr val="bg1"/>
              </a:solidFill>
            </a:rPr>
            <a:t>It is mentioned in the BS MOU text without any specific guideline  </a:t>
          </a:r>
        </a:p>
      </dgm:t>
    </dgm:pt>
    <dgm:pt modelId="{EB33FB91-AC4A-4A7D-BF59-BDBAC2E17BF8}" type="parTrans" cxnId="{A870ACCE-A058-4EBA-8CA4-7B790C52070C}">
      <dgm:prSet/>
      <dgm:spPr/>
      <dgm:t>
        <a:bodyPr/>
        <a:lstStyle/>
        <a:p>
          <a:endParaRPr lang="en-IE"/>
        </a:p>
      </dgm:t>
    </dgm:pt>
    <dgm:pt modelId="{A5EA7A2A-DC96-49F0-920E-74DECC9EA52F}" type="sibTrans" cxnId="{A870ACCE-A058-4EBA-8CA4-7B790C52070C}">
      <dgm:prSet/>
      <dgm:spPr/>
      <dgm:t>
        <a:bodyPr/>
        <a:lstStyle/>
        <a:p>
          <a:endParaRPr lang="en-IE"/>
        </a:p>
      </dgm:t>
    </dgm:pt>
    <dgm:pt modelId="{22444C61-C489-4711-A4AF-D4D7442E1C2F}">
      <dgm:prSet phldrT="[Text]" custT="1"/>
      <dgm:spPr/>
      <dgm:t>
        <a:bodyPr/>
        <a:lstStyle/>
        <a:p>
          <a:r>
            <a:rPr lang="en-GB" sz="2800" dirty="0" smtClean="0">
              <a:solidFill>
                <a:srgbClr val="FFFF00"/>
              </a:solidFill>
            </a:rPr>
            <a:t>REFUSAL OF ACCESS  </a:t>
          </a:r>
        </a:p>
        <a:p>
          <a:r>
            <a:rPr lang="en-GB" sz="2800" dirty="0" smtClean="0">
              <a:solidFill>
                <a:schemeClr val="bg1"/>
              </a:solidFill>
            </a:rPr>
            <a:t>1) Jumped detention</a:t>
          </a:r>
        </a:p>
        <a:p>
          <a:r>
            <a:rPr lang="en-GB" sz="2800" dirty="0" smtClean="0">
              <a:solidFill>
                <a:schemeClr val="bg1"/>
              </a:solidFill>
            </a:rPr>
            <a:t>2) Not called at the indicated repair yard </a:t>
          </a:r>
        </a:p>
        <a:p>
          <a:r>
            <a:rPr lang="en-GB" sz="2800" dirty="0" smtClean="0">
              <a:solidFill>
                <a:schemeClr val="bg1"/>
              </a:solidFill>
              <a:hlinkClick xmlns:r="http://schemas.openxmlformats.org/officeDocument/2006/relationships" r:id="rId1" action="ppaction://hlinkfile"/>
            </a:rPr>
            <a:t>MED MOU text Annex 10</a:t>
          </a:r>
          <a:r>
            <a:rPr lang="en-GB" sz="2800" dirty="0" smtClean="0">
              <a:solidFill>
                <a:schemeClr val="bg1"/>
              </a:solidFill>
              <a:hlinkClick xmlns:r="http://schemas.openxmlformats.org/officeDocument/2006/relationships" r:id="rId2" action="ppaction://hlinkfile"/>
            </a:rPr>
            <a:t> </a:t>
          </a:r>
          <a:endParaRPr lang="en-IE" sz="2800" dirty="0">
            <a:solidFill>
              <a:schemeClr val="bg1"/>
            </a:solidFill>
          </a:endParaRPr>
        </a:p>
      </dgm:t>
    </dgm:pt>
    <dgm:pt modelId="{58E3379B-72C7-464C-9F70-2D03A0A6E695}" type="parTrans" cxnId="{52C41032-7291-49B2-B699-4174D27AA017}">
      <dgm:prSet/>
      <dgm:spPr/>
      <dgm:t>
        <a:bodyPr/>
        <a:lstStyle/>
        <a:p>
          <a:endParaRPr lang="en-IE"/>
        </a:p>
      </dgm:t>
    </dgm:pt>
    <dgm:pt modelId="{CF2F2D22-D87D-471E-AE33-7D7BF4EE7DCF}" type="sibTrans" cxnId="{52C41032-7291-49B2-B699-4174D27AA017}">
      <dgm:prSet/>
      <dgm:spPr/>
      <dgm:t>
        <a:bodyPr/>
        <a:lstStyle/>
        <a:p>
          <a:endParaRPr lang="en-IE"/>
        </a:p>
      </dgm:t>
    </dgm:pt>
    <dgm:pt modelId="{FCFC55EE-BFC5-4D93-8C08-B8924B9B5F17}" type="pres">
      <dgm:prSet presAssocID="{97CD5F30-1BA3-42D7-A663-D2F015F1FE8C}" presName="linear" presStyleCnt="0">
        <dgm:presLayoutVars>
          <dgm:dir/>
          <dgm:resizeHandles val="exact"/>
        </dgm:presLayoutVars>
      </dgm:prSet>
      <dgm:spPr/>
      <dgm:t>
        <a:bodyPr/>
        <a:lstStyle/>
        <a:p>
          <a:endParaRPr lang="en-IE"/>
        </a:p>
      </dgm:t>
    </dgm:pt>
    <dgm:pt modelId="{A78DF3E5-DC27-427E-94FC-D599E1A91DD3}" type="pres">
      <dgm:prSet presAssocID="{179F2778-F93A-4B15-87E6-D92225F2F347}" presName="comp" presStyleCnt="0"/>
      <dgm:spPr/>
    </dgm:pt>
    <dgm:pt modelId="{7EE0E903-7484-4004-9E92-50415850E5D5}" type="pres">
      <dgm:prSet presAssocID="{179F2778-F93A-4B15-87E6-D92225F2F347}" presName="box" presStyleLbl="node1" presStyleIdx="0" presStyleCnt="2" custScaleY="311333"/>
      <dgm:spPr/>
      <dgm:t>
        <a:bodyPr/>
        <a:lstStyle/>
        <a:p>
          <a:endParaRPr lang="en-IE"/>
        </a:p>
      </dgm:t>
    </dgm:pt>
    <dgm:pt modelId="{E0AE9A13-D29A-4011-8FD7-560C03AE8B02}" type="pres">
      <dgm:prSet presAssocID="{179F2778-F93A-4B15-87E6-D92225F2F347}" presName="img" presStyleLbl="fgImgPlace1" presStyleIdx="0" presStyleCnt="2"/>
      <dgm:spPr>
        <a:blipFill>
          <a:blip xmlns:r="http://schemas.openxmlformats.org/officeDocument/2006/relationships" r:embed="rId3">
            <a:extLst>
              <a:ext uri="{28A0092B-C50C-407E-A947-70E740481C1C}">
                <a14:useLocalDpi xmlns:a14="http://schemas.microsoft.com/office/drawing/2010/main" val="0"/>
              </a:ext>
            </a:extLst>
          </a:blip>
          <a:srcRect/>
          <a:stretch>
            <a:fillRect l="-43000" r="-43000"/>
          </a:stretch>
        </a:blipFill>
      </dgm:spPr>
    </dgm:pt>
    <dgm:pt modelId="{5580F144-70FF-46C8-9C00-6F72AAEC05E0}" type="pres">
      <dgm:prSet presAssocID="{179F2778-F93A-4B15-87E6-D92225F2F347}" presName="text" presStyleLbl="node1" presStyleIdx="0" presStyleCnt="2">
        <dgm:presLayoutVars>
          <dgm:bulletEnabled val="1"/>
        </dgm:presLayoutVars>
      </dgm:prSet>
      <dgm:spPr/>
      <dgm:t>
        <a:bodyPr/>
        <a:lstStyle/>
        <a:p>
          <a:endParaRPr lang="en-IE"/>
        </a:p>
      </dgm:t>
    </dgm:pt>
    <dgm:pt modelId="{64522C5C-0E8E-4EE7-B1E8-08E7073A84F7}" type="pres">
      <dgm:prSet presAssocID="{A5EA7A2A-DC96-49F0-920E-74DECC9EA52F}" presName="spacer" presStyleCnt="0"/>
      <dgm:spPr/>
    </dgm:pt>
    <dgm:pt modelId="{A9942C71-EBDA-4DEE-82ED-ACACEC96820F}" type="pres">
      <dgm:prSet presAssocID="{22444C61-C489-4711-A4AF-D4D7442E1C2F}" presName="comp" presStyleCnt="0"/>
      <dgm:spPr/>
    </dgm:pt>
    <dgm:pt modelId="{85404E27-87E6-40BA-B40A-5CDDCF4CAB74}" type="pres">
      <dgm:prSet presAssocID="{22444C61-C489-4711-A4AF-D4D7442E1C2F}" presName="box" presStyleLbl="node1" presStyleIdx="1" presStyleCnt="2" custScaleY="349928"/>
      <dgm:spPr/>
      <dgm:t>
        <a:bodyPr/>
        <a:lstStyle/>
        <a:p>
          <a:endParaRPr lang="en-IE"/>
        </a:p>
      </dgm:t>
    </dgm:pt>
    <dgm:pt modelId="{26BB697A-E017-4164-8300-179B8EB9FF00}" type="pres">
      <dgm:prSet presAssocID="{22444C61-C489-4711-A4AF-D4D7442E1C2F}" presName="img" presStyleLbl="fgImgPlace1" presStyleIdx="1" presStyleCnt="2"/>
      <dgm:spPr>
        <a:blipFill>
          <a:blip xmlns:r="http://schemas.openxmlformats.org/officeDocument/2006/relationships" r:embed="rId4">
            <a:extLst>
              <a:ext uri="{28A0092B-C50C-407E-A947-70E740481C1C}">
                <a14:useLocalDpi xmlns:a14="http://schemas.microsoft.com/office/drawing/2010/main" val="0"/>
              </a:ext>
            </a:extLst>
          </a:blip>
          <a:srcRect/>
          <a:stretch>
            <a:fillRect t="-1000" b="-1000"/>
          </a:stretch>
        </a:blipFill>
      </dgm:spPr>
    </dgm:pt>
    <dgm:pt modelId="{882FA759-CD3F-4E8A-A338-903E2C2B1337}" type="pres">
      <dgm:prSet presAssocID="{22444C61-C489-4711-A4AF-D4D7442E1C2F}" presName="text" presStyleLbl="node1" presStyleIdx="1" presStyleCnt="2">
        <dgm:presLayoutVars>
          <dgm:bulletEnabled val="1"/>
        </dgm:presLayoutVars>
      </dgm:prSet>
      <dgm:spPr/>
      <dgm:t>
        <a:bodyPr/>
        <a:lstStyle/>
        <a:p>
          <a:endParaRPr lang="en-IE"/>
        </a:p>
      </dgm:t>
    </dgm:pt>
  </dgm:ptLst>
  <dgm:cxnLst>
    <dgm:cxn modelId="{03FD3F6D-2470-4E3C-809E-F31977973850}" type="presOf" srcId="{179F2778-F93A-4B15-87E6-D92225F2F347}" destId="{5580F144-70FF-46C8-9C00-6F72AAEC05E0}" srcOrd="1" destOrd="0" presId="urn:microsoft.com/office/officeart/2005/8/layout/vList4#4"/>
    <dgm:cxn modelId="{52C41032-7291-49B2-B699-4174D27AA017}" srcId="{97CD5F30-1BA3-42D7-A663-D2F015F1FE8C}" destId="{22444C61-C489-4711-A4AF-D4D7442E1C2F}" srcOrd="1" destOrd="0" parTransId="{58E3379B-72C7-464C-9F70-2D03A0A6E695}" sibTransId="{CF2F2D22-D87D-471E-AE33-7D7BF4EE7DCF}"/>
    <dgm:cxn modelId="{FBA24659-473C-4C00-936E-32020B898607}" type="presOf" srcId="{179F2778-F93A-4B15-87E6-D92225F2F347}" destId="{7EE0E903-7484-4004-9E92-50415850E5D5}" srcOrd="0" destOrd="0" presId="urn:microsoft.com/office/officeart/2005/8/layout/vList4#4"/>
    <dgm:cxn modelId="{0BE45FAF-E0F4-4614-9F0E-6D0EC30C528E}" type="presOf" srcId="{97CD5F30-1BA3-42D7-A663-D2F015F1FE8C}" destId="{FCFC55EE-BFC5-4D93-8C08-B8924B9B5F17}" srcOrd="0" destOrd="0" presId="urn:microsoft.com/office/officeart/2005/8/layout/vList4#4"/>
    <dgm:cxn modelId="{A870ACCE-A058-4EBA-8CA4-7B790C52070C}" srcId="{97CD5F30-1BA3-42D7-A663-D2F015F1FE8C}" destId="{179F2778-F93A-4B15-87E6-D92225F2F347}" srcOrd="0" destOrd="0" parTransId="{EB33FB91-AC4A-4A7D-BF59-BDBAC2E17BF8}" sibTransId="{A5EA7A2A-DC96-49F0-920E-74DECC9EA52F}"/>
    <dgm:cxn modelId="{34248385-31CA-4C93-AED5-D012FAF51C58}" type="presOf" srcId="{22444C61-C489-4711-A4AF-D4D7442E1C2F}" destId="{882FA759-CD3F-4E8A-A338-903E2C2B1337}" srcOrd="1" destOrd="0" presId="urn:microsoft.com/office/officeart/2005/8/layout/vList4#4"/>
    <dgm:cxn modelId="{2B1C6119-034D-4213-8A54-594230B835CC}" type="presOf" srcId="{22444C61-C489-4711-A4AF-D4D7442E1C2F}" destId="{85404E27-87E6-40BA-B40A-5CDDCF4CAB74}" srcOrd="0" destOrd="0" presId="urn:microsoft.com/office/officeart/2005/8/layout/vList4#4"/>
    <dgm:cxn modelId="{1C1AC251-690D-4026-B7FA-DB653B9AECF1}" type="presParOf" srcId="{FCFC55EE-BFC5-4D93-8C08-B8924B9B5F17}" destId="{A78DF3E5-DC27-427E-94FC-D599E1A91DD3}" srcOrd="0" destOrd="0" presId="urn:microsoft.com/office/officeart/2005/8/layout/vList4#4"/>
    <dgm:cxn modelId="{A48B0BFF-8053-48E7-A92C-0D48F02B5210}" type="presParOf" srcId="{A78DF3E5-DC27-427E-94FC-D599E1A91DD3}" destId="{7EE0E903-7484-4004-9E92-50415850E5D5}" srcOrd="0" destOrd="0" presId="urn:microsoft.com/office/officeart/2005/8/layout/vList4#4"/>
    <dgm:cxn modelId="{B0825D06-AD16-487B-AD9D-E0E702220E91}" type="presParOf" srcId="{A78DF3E5-DC27-427E-94FC-D599E1A91DD3}" destId="{E0AE9A13-D29A-4011-8FD7-560C03AE8B02}" srcOrd="1" destOrd="0" presId="urn:microsoft.com/office/officeart/2005/8/layout/vList4#4"/>
    <dgm:cxn modelId="{C96D6C7C-3AB8-4BA8-80E5-DF062D43B510}" type="presParOf" srcId="{A78DF3E5-DC27-427E-94FC-D599E1A91DD3}" destId="{5580F144-70FF-46C8-9C00-6F72AAEC05E0}" srcOrd="2" destOrd="0" presId="urn:microsoft.com/office/officeart/2005/8/layout/vList4#4"/>
    <dgm:cxn modelId="{CF974146-78D1-4BE8-A0CE-830698860CEB}" type="presParOf" srcId="{FCFC55EE-BFC5-4D93-8C08-B8924B9B5F17}" destId="{64522C5C-0E8E-4EE7-B1E8-08E7073A84F7}" srcOrd="1" destOrd="0" presId="urn:microsoft.com/office/officeart/2005/8/layout/vList4#4"/>
    <dgm:cxn modelId="{1383CBEA-3E49-41BE-B5A0-2981EC296636}" type="presParOf" srcId="{FCFC55EE-BFC5-4D93-8C08-B8924B9B5F17}" destId="{A9942C71-EBDA-4DEE-82ED-ACACEC96820F}" srcOrd="2" destOrd="0" presId="urn:microsoft.com/office/officeart/2005/8/layout/vList4#4"/>
    <dgm:cxn modelId="{F282E1FC-DD94-49F7-8CCF-099C781ADE9E}" type="presParOf" srcId="{A9942C71-EBDA-4DEE-82ED-ACACEC96820F}" destId="{85404E27-87E6-40BA-B40A-5CDDCF4CAB74}" srcOrd="0" destOrd="0" presId="urn:microsoft.com/office/officeart/2005/8/layout/vList4#4"/>
    <dgm:cxn modelId="{9FEBA6B6-0964-47EF-A90F-88C15DA7BC5B}" type="presParOf" srcId="{A9942C71-EBDA-4DEE-82ED-ACACEC96820F}" destId="{26BB697A-E017-4164-8300-179B8EB9FF00}" srcOrd="1" destOrd="0" presId="urn:microsoft.com/office/officeart/2005/8/layout/vList4#4"/>
    <dgm:cxn modelId="{A1BA0553-F19D-4ABE-955D-4BC558227BEE}" type="presParOf" srcId="{A9942C71-EBDA-4DEE-82ED-ACACEC96820F}" destId="{882FA759-CD3F-4E8A-A338-903E2C2B1337}" srcOrd="2" destOrd="0" presId="urn:microsoft.com/office/officeart/2005/8/layout/vList4#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A9E712-F8F6-4EA9-910D-1CA9D5DE644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E"/>
        </a:p>
      </dgm:t>
    </dgm:pt>
    <dgm:pt modelId="{0252D175-5553-43B4-BC61-D7894F86DE37}">
      <dgm:prSet phldrT="[Text]"/>
      <dgm:spPr/>
      <dgm:t>
        <a:bodyPr/>
        <a:lstStyle/>
        <a:p>
          <a:r>
            <a:rPr lang="en-GB" dirty="0" smtClean="0"/>
            <a:t>Application</a:t>
          </a:r>
          <a:endParaRPr lang="en-IE" dirty="0"/>
        </a:p>
      </dgm:t>
    </dgm:pt>
    <dgm:pt modelId="{7DB6A053-E357-4E2C-BEF0-88FAC12D76C2}" type="parTrans" cxnId="{82119F96-3308-49D4-BEFA-B16F2F8B988F}">
      <dgm:prSet/>
      <dgm:spPr/>
      <dgm:t>
        <a:bodyPr/>
        <a:lstStyle/>
        <a:p>
          <a:endParaRPr lang="en-IE"/>
        </a:p>
      </dgm:t>
    </dgm:pt>
    <dgm:pt modelId="{AF3CF3EE-44DC-446D-94DA-79FA6E139062}" type="sibTrans" cxnId="{82119F96-3308-49D4-BEFA-B16F2F8B988F}">
      <dgm:prSet/>
      <dgm:spPr/>
      <dgm:t>
        <a:bodyPr/>
        <a:lstStyle/>
        <a:p>
          <a:endParaRPr lang="en-IE"/>
        </a:p>
      </dgm:t>
    </dgm:pt>
    <dgm:pt modelId="{99F2F43B-DABC-4BCF-91D5-58AE16F44CF8}">
      <dgm:prSet phldrT="[Text]"/>
      <dgm:spPr/>
      <dgm:t>
        <a:bodyPr/>
        <a:lstStyle/>
        <a:p>
          <a:r>
            <a:rPr lang="en-GB" dirty="0" smtClean="0"/>
            <a:t>In exercising PSC, Parties should apply those provisions of the conventions which are in force and which they have accepted </a:t>
          </a:r>
          <a:endParaRPr lang="en-IE" dirty="0"/>
        </a:p>
      </dgm:t>
    </dgm:pt>
    <dgm:pt modelId="{ECE8CCD0-4102-4021-B0D2-049DFEC93EAD}" type="parTrans" cxnId="{173936C4-54BD-45F5-BA46-0448C521F72D}">
      <dgm:prSet/>
      <dgm:spPr/>
      <dgm:t>
        <a:bodyPr/>
        <a:lstStyle/>
        <a:p>
          <a:endParaRPr lang="en-IE"/>
        </a:p>
      </dgm:t>
    </dgm:pt>
    <dgm:pt modelId="{4643C720-4F04-4FDC-B7D1-4DB5E1EC48BC}" type="sibTrans" cxnId="{173936C4-54BD-45F5-BA46-0448C521F72D}">
      <dgm:prSet/>
      <dgm:spPr/>
      <dgm:t>
        <a:bodyPr/>
        <a:lstStyle/>
        <a:p>
          <a:endParaRPr lang="en-IE"/>
        </a:p>
      </dgm:t>
    </dgm:pt>
    <dgm:pt modelId="{2503ECA3-4548-4BB7-8B93-C1428B7C54E2}">
      <dgm:prSet phldrT="[Text]"/>
      <dgm:spPr/>
      <dgm:t>
        <a:bodyPr/>
        <a:lstStyle/>
        <a:p>
          <a:r>
            <a:rPr lang="en-GB" dirty="0" smtClean="0"/>
            <a:t>No more favourable treatment </a:t>
          </a:r>
          <a:endParaRPr lang="en-IE" dirty="0"/>
        </a:p>
      </dgm:t>
    </dgm:pt>
    <dgm:pt modelId="{1CD33892-9E78-486C-AB41-7F9592106B68}" type="parTrans" cxnId="{CF5C7526-4B02-40C2-A519-B7693CFDEB06}">
      <dgm:prSet/>
      <dgm:spPr/>
      <dgm:t>
        <a:bodyPr/>
        <a:lstStyle/>
        <a:p>
          <a:endParaRPr lang="en-IE"/>
        </a:p>
      </dgm:t>
    </dgm:pt>
    <dgm:pt modelId="{9BE1CFC3-CD5A-4835-8BDF-0D15D3ADACE4}" type="sibTrans" cxnId="{CF5C7526-4B02-40C2-A519-B7693CFDEB06}">
      <dgm:prSet/>
      <dgm:spPr/>
      <dgm:t>
        <a:bodyPr/>
        <a:lstStyle/>
        <a:p>
          <a:endParaRPr lang="en-IE"/>
        </a:p>
      </dgm:t>
    </dgm:pt>
    <dgm:pt modelId="{6CFB89AD-0737-4D23-B0A3-FFAA76F6A459}">
      <dgm:prSet phldrT="[Text]"/>
      <dgm:spPr/>
      <dgm:t>
        <a:bodyPr/>
        <a:lstStyle/>
        <a:p>
          <a:r>
            <a:rPr lang="en-GB" dirty="0" smtClean="0"/>
            <a:t>Ships of non-Parties</a:t>
          </a:r>
          <a:endParaRPr lang="en-IE" dirty="0"/>
        </a:p>
      </dgm:t>
    </dgm:pt>
    <dgm:pt modelId="{6AAE421F-6462-4F19-A3B2-137413B27C4B}" type="parTrans" cxnId="{276115DD-94FE-4EB0-8870-A4140DE5E2AA}">
      <dgm:prSet/>
      <dgm:spPr/>
      <dgm:t>
        <a:bodyPr/>
        <a:lstStyle/>
        <a:p>
          <a:endParaRPr lang="en-IE"/>
        </a:p>
      </dgm:t>
    </dgm:pt>
    <dgm:pt modelId="{7A82075C-1B8C-48A2-B5A4-DBDF7B47839A}" type="sibTrans" cxnId="{276115DD-94FE-4EB0-8870-A4140DE5E2AA}">
      <dgm:prSet/>
      <dgm:spPr/>
      <dgm:t>
        <a:bodyPr/>
        <a:lstStyle/>
        <a:p>
          <a:endParaRPr lang="en-IE"/>
        </a:p>
      </dgm:t>
    </dgm:pt>
    <dgm:pt modelId="{37C36FA6-45FB-4A00-B00A-4058835D8EB2}">
      <dgm:prSet phldrT="[Text]"/>
      <dgm:spPr/>
      <dgm:t>
        <a:bodyPr/>
        <a:lstStyle/>
        <a:p>
          <a:r>
            <a:rPr lang="en-GB" dirty="0" smtClean="0"/>
            <a:t>Ships below convention size</a:t>
          </a:r>
          <a:endParaRPr lang="en-IE" dirty="0"/>
        </a:p>
      </dgm:t>
    </dgm:pt>
    <dgm:pt modelId="{42B66ADA-6CC7-4E50-B03D-015EF4410965}" type="parTrans" cxnId="{9C163C91-C100-4B24-AB41-AEA6BD208116}">
      <dgm:prSet/>
      <dgm:spPr/>
      <dgm:t>
        <a:bodyPr/>
        <a:lstStyle/>
        <a:p>
          <a:endParaRPr lang="en-IE"/>
        </a:p>
      </dgm:t>
    </dgm:pt>
    <dgm:pt modelId="{CA4EBA7E-347E-48E8-94B3-A67E372BCB9E}" type="sibTrans" cxnId="{9C163C91-C100-4B24-AB41-AEA6BD208116}">
      <dgm:prSet/>
      <dgm:spPr/>
      <dgm:t>
        <a:bodyPr/>
        <a:lstStyle/>
        <a:p>
          <a:endParaRPr lang="en-IE"/>
        </a:p>
      </dgm:t>
    </dgm:pt>
    <dgm:pt modelId="{7EA50686-590E-42C4-9144-C02626790AB7}" type="pres">
      <dgm:prSet presAssocID="{F0A9E712-F8F6-4EA9-910D-1CA9D5DE6443}" presName="Name0" presStyleCnt="0">
        <dgm:presLayoutVars>
          <dgm:dir/>
          <dgm:animLvl val="lvl"/>
          <dgm:resizeHandles val="exact"/>
        </dgm:presLayoutVars>
      </dgm:prSet>
      <dgm:spPr/>
      <dgm:t>
        <a:bodyPr/>
        <a:lstStyle/>
        <a:p>
          <a:endParaRPr lang="en-IE"/>
        </a:p>
      </dgm:t>
    </dgm:pt>
    <dgm:pt modelId="{83D35014-98E4-4DF7-B415-3CA1B0DD3799}" type="pres">
      <dgm:prSet presAssocID="{0252D175-5553-43B4-BC61-D7894F86DE37}" presName="linNode" presStyleCnt="0"/>
      <dgm:spPr/>
    </dgm:pt>
    <dgm:pt modelId="{A0957C95-3209-4718-A424-7ED462F807F6}" type="pres">
      <dgm:prSet presAssocID="{0252D175-5553-43B4-BC61-D7894F86DE37}" presName="parentText" presStyleLbl="node1" presStyleIdx="0" presStyleCnt="2">
        <dgm:presLayoutVars>
          <dgm:chMax val="1"/>
          <dgm:bulletEnabled val="1"/>
        </dgm:presLayoutVars>
      </dgm:prSet>
      <dgm:spPr/>
      <dgm:t>
        <a:bodyPr/>
        <a:lstStyle/>
        <a:p>
          <a:endParaRPr lang="en-IE"/>
        </a:p>
      </dgm:t>
    </dgm:pt>
    <dgm:pt modelId="{A675E680-58B8-475E-B85F-D562BE252F05}" type="pres">
      <dgm:prSet presAssocID="{0252D175-5553-43B4-BC61-D7894F86DE37}" presName="descendantText" presStyleLbl="alignAccFollowNode1" presStyleIdx="0" presStyleCnt="2">
        <dgm:presLayoutVars>
          <dgm:bulletEnabled val="1"/>
        </dgm:presLayoutVars>
      </dgm:prSet>
      <dgm:spPr/>
      <dgm:t>
        <a:bodyPr/>
        <a:lstStyle/>
        <a:p>
          <a:endParaRPr lang="en-IE"/>
        </a:p>
      </dgm:t>
    </dgm:pt>
    <dgm:pt modelId="{E6B82879-8373-45BF-9851-E3D52DE8A868}" type="pres">
      <dgm:prSet presAssocID="{AF3CF3EE-44DC-446D-94DA-79FA6E139062}" presName="sp" presStyleCnt="0"/>
      <dgm:spPr/>
    </dgm:pt>
    <dgm:pt modelId="{536DCF3B-135F-426A-A7F9-43EB34081F7D}" type="pres">
      <dgm:prSet presAssocID="{2503ECA3-4548-4BB7-8B93-C1428B7C54E2}" presName="linNode" presStyleCnt="0"/>
      <dgm:spPr/>
    </dgm:pt>
    <dgm:pt modelId="{FC65E3E6-34DD-4AC8-81F9-9D22E18B9143}" type="pres">
      <dgm:prSet presAssocID="{2503ECA3-4548-4BB7-8B93-C1428B7C54E2}" presName="parentText" presStyleLbl="node1" presStyleIdx="1" presStyleCnt="2">
        <dgm:presLayoutVars>
          <dgm:chMax val="1"/>
          <dgm:bulletEnabled val="1"/>
        </dgm:presLayoutVars>
      </dgm:prSet>
      <dgm:spPr/>
      <dgm:t>
        <a:bodyPr/>
        <a:lstStyle/>
        <a:p>
          <a:endParaRPr lang="en-IE"/>
        </a:p>
      </dgm:t>
    </dgm:pt>
    <dgm:pt modelId="{5908BFAC-CDBD-4CBB-9FC7-EA798FDD0ED6}" type="pres">
      <dgm:prSet presAssocID="{2503ECA3-4548-4BB7-8B93-C1428B7C54E2}" presName="descendantText" presStyleLbl="alignAccFollowNode1" presStyleIdx="1" presStyleCnt="2">
        <dgm:presLayoutVars>
          <dgm:bulletEnabled val="1"/>
        </dgm:presLayoutVars>
      </dgm:prSet>
      <dgm:spPr/>
      <dgm:t>
        <a:bodyPr/>
        <a:lstStyle/>
        <a:p>
          <a:endParaRPr lang="en-IE"/>
        </a:p>
      </dgm:t>
    </dgm:pt>
  </dgm:ptLst>
  <dgm:cxnLst>
    <dgm:cxn modelId="{173936C4-54BD-45F5-BA46-0448C521F72D}" srcId="{0252D175-5553-43B4-BC61-D7894F86DE37}" destId="{99F2F43B-DABC-4BCF-91D5-58AE16F44CF8}" srcOrd="0" destOrd="0" parTransId="{ECE8CCD0-4102-4021-B0D2-049DFEC93EAD}" sibTransId="{4643C720-4F04-4FDC-B7D1-4DB5E1EC48BC}"/>
    <dgm:cxn modelId="{82119F96-3308-49D4-BEFA-B16F2F8B988F}" srcId="{F0A9E712-F8F6-4EA9-910D-1CA9D5DE6443}" destId="{0252D175-5553-43B4-BC61-D7894F86DE37}" srcOrd="0" destOrd="0" parTransId="{7DB6A053-E357-4E2C-BEF0-88FAC12D76C2}" sibTransId="{AF3CF3EE-44DC-446D-94DA-79FA6E139062}"/>
    <dgm:cxn modelId="{48172B4B-719D-4EA6-8633-C1AE50CF38C9}" type="presOf" srcId="{2503ECA3-4548-4BB7-8B93-C1428B7C54E2}" destId="{FC65E3E6-34DD-4AC8-81F9-9D22E18B9143}" srcOrd="0" destOrd="0" presId="urn:microsoft.com/office/officeart/2005/8/layout/vList5"/>
    <dgm:cxn modelId="{CF5C7526-4B02-40C2-A519-B7693CFDEB06}" srcId="{F0A9E712-F8F6-4EA9-910D-1CA9D5DE6443}" destId="{2503ECA3-4548-4BB7-8B93-C1428B7C54E2}" srcOrd="1" destOrd="0" parTransId="{1CD33892-9E78-486C-AB41-7F9592106B68}" sibTransId="{9BE1CFC3-CD5A-4835-8BDF-0D15D3ADACE4}"/>
    <dgm:cxn modelId="{9C163C91-C100-4B24-AB41-AEA6BD208116}" srcId="{2503ECA3-4548-4BB7-8B93-C1428B7C54E2}" destId="{37C36FA6-45FB-4A00-B00A-4058835D8EB2}" srcOrd="1" destOrd="0" parTransId="{42B66ADA-6CC7-4E50-B03D-015EF4410965}" sibTransId="{CA4EBA7E-347E-48E8-94B3-A67E372BCB9E}"/>
    <dgm:cxn modelId="{F21E924A-4D78-4BA8-8DCB-8733AB0763B7}" type="presOf" srcId="{37C36FA6-45FB-4A00-B00A-4058835D8EB2}" destId="{5908BFAC-CDBD-4CBB-9FC7-EA798FDD0ED6}" srcOrd="0" destOrd="1" presId="urn:microsoft.com/office/officeart/2005/8/layout/vList5"/>
    <dgm:cxn modelId="{909DA9A8-ADEE-4FE8-9441-4DAC98A3DC56}" type="presOf" srcId="{6CFB89AD-0737-4D23-B0A3-FFAA76F6A459}" destId="{5908BFAC-CDBD-4CBB-9FC7-EA798FDD0ED6}" srcOrd="0" destOrd="0" presId="urn:microsoft.com/office/officeart/2005/8/layout/vList5"/>
    <dgm:cxn modelId="{276115DD-94FE-4EB0-8870-A4140DE5E2AA}" srcId="{2503ECA3-4548-4BB7-8B93-C1428B7C54E2}" destId="{6CFB89AD-0737-4D23-B0A3-FFAA76F6A459}" srcOrd="0" destOrd="0" parTransId="{6AAE421F-6462-4F19-A3B2-137413B27C4B}" sibTransId="{7A82075C-1B8C-48A2-B5A4-DBDF7B47839A}"/>
    <dgm:cxn modelId="{CD4E2E80-4650-43CC-9FAA-B48D8CA15B1C}" type="presOf" srcId="{F0A9E712-F8F6-4EA9-910D-1CA9D5DE6443}" destId="{7EA50686-590E-42C4-9144-C02626790AB7}" srcOrd="0" destOrd="0" presId="urn:microsoft.com/office/officeart/2005/8/layout/vList5"/>
    <dgm:cxn modelId="{B38BA6AE-E879-4489-B71F-C28A7C616AD8}" type="presOf" srcId="{0252D175-5553-43B4-BC61-D7894F86DE37}" destId="{A0957C95-3209-4718-A424-7ED462F807F6}" srcOrd="0" destOrd="0" presId="urn:microsoft.com/office/officeart/2005/8/layout/vList5"/>
    <dgm:cxn modelId="{1405CA9B-089A-4E8C-A34C-93C9E76BF656}" type="presOf" srcId="{99F2F43B-DABC-4BCF-91D5-58AE16F44CF8}" destId="{A675E680-58B8-475E-B85F-D562BE252F05}" srcOrd="0" destOrd="0" presId="urn:microsoft.com/office/officeart/2005/8/layout/vList5"/>
    <dgm:cxn modelId="{B7B6E342-7C77-450D-909F-944E72D929F2}" type="presParOf" srcId="{7EA50686-590E-42C4-9144-C02626790AB7}" destId="{83D35014-98E4-4DF7-B415-3CA1B0DD3799}" srcOrd="0" destOrd="0" presId="urn:microsoft.com/office/officeart/2005/8/layout/vList5"/>
    <dgm:cxn modelId="{A1F283AC-E84B-4C5A-A937-BBC09890275A}" type="presParOf" srcId="{83D35014-98E4-4DF7-B415-3CA1B0DD3799}" destId="{A0957C95-3209-4718-A424-7ED462F807F6}" srcOrd="0" destOrd="0" presId="urn:microsoft.com/office/officeart/2005/8/layout/vList5"/>
    <dgm:cxn modelId="{3DB78938-4B90-495E-91BF-09FBB41DFED1}" type="presParOf" srcId="{83D35014-98E4-4DF7-B415-3CA1B0DD3799}" destId="{A675E680-58B8-475E-B85F-D562BE252F05}" srcOrd="1" destOrd="0" presId="urn:microsoft.com/office/officeart/2005/8/layout/vList5"/>
    <dgm:cxn modelId="{A83A6BBC-4E05-48B7-AB96-8B09AB9666C9}" type="presParOf" srcId="{7EA50686-590E-42C4-9144-C02626790AB7}" destId="{E6B82879-8373-45BF-9851-E3D52DE8A868}" srcOrd="1" destOrd="0" presId="urn:microsoft.com/office/officeart/2005/8/layout/vList5"/>
    <dgm:cxn modelId="{70A5DD36-8E0F-444C-9CE1-65ADCF8630CB}" type="presParOf" srcId="{7EA50686-590E-42C4-9144-C02626790AB7}" destId="{536DCF3B-135F-426A-A7F9-43EB34081F7D}" srcOrd="2" destOrd="0" presId="urn:microsoft.com/office/officeart/2005/8/layout/vList5"/>
    <dgm:cxn modelId="{CA306919-D943-41CA-BCBB-E05599C1CD9C}" type="presParOf" srcId="{536DCF3B-135F-426A-A7F9-43EB34081F7D}" destId="{FC65E3E6-34DD-4AC8-81F9-9D22E18B9143}" srcOrd="0" destOrd="0" presId="urn:microsoft.com/office/officeart/2005/8/layout/vList5"/>
    <dgm:cxn modelId="{7C5BE0D4-2724-496D-B83E-6A7017DD2A87}" type="presParOf" srcId="{536DCF3B-135F-426A-A7F9-43EB34081F7D}" destId="{5908BFAC-CDBD-4CBB-9FC7-EA798FDD0ED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381138-8737-447F-B727-D8214252A98C}" type="doc">
      <dgm:prSet loTypeId="urn:microsoft.com/office/officeart/2005/8/layout/bList2#1" loCatId="list" qsTypeId="urn:microsoft.com/office/officeart/2005/8/quickstyle/simple1" qsCatId="simple" csTypeId="urn:microsoft.com/office/officeart/2005/8/colors/accent1_2" csCatId="accent1" phldr="1"/>
      <dgm:spPr/>
    </dgm:pt>
    <dgm:pt modelId="{8CCBA0F7-64E7-44D0-925E-43FCC1A93FBE}">
      <dgm:prSet phldrT="[Text]"/>
      <dgm:spPr/>
      <dgm:t>
        <a:bodyPr/>
        <a:lstStyle/>
        <a:p>
          <a:r>
            <a:rPr lang="en-GB" dirty="0" smtClean="0"/>
            <a:t>Ships of non Parties </a:t>
          </a:r>
          <a:endParaRPr lang="en-IE" dirty="0"/>
        </a:p>
      </dgm:t>
    </dgm:pt>
    <dgm:pt modelId="{1E63D1E9-5DF4-44B1-93E2-8FBABBD388E4}" type="parTrans" cxnId="{8B2A7F7E-F187-4508-A461-64CB87B02505}">
      <dgm:prSet/>
      <dgm:spPr/>
      <dgm:t>
        <a:bodyPr/>
        <a:lstStyle/>
        <a:p>
          <a:endParaRPr lang="en-IE"/>
        </a:p>
      </dgm:t>
    </dgm:pt>
    <dgm:pt modelId="{1E20628F-B8E5-40EB-936F-F9038C77166A}" type="sibTrans" cxnId="{8B2A7F7E-F187-4508-A461-64CB87B02505}">
      <dgm:prSet/>
      <dgm:spPr/>
      <dgm:t>
        <a:bodyPr/>
        <a:lstStyle/>
        <a:p>
          <a:endParaRPr lang="en-IE"/>
        </a:p>
      </dgm:t>
    </dgm:pt>
    <dgm:pt modelId="{4E65F869-6937-487B-9FC4-C3604BA8CAA9}">
      <dgm:prSet phldrT="[Text]"/>
      <dgm:spPr/>
      <dgm:t>
        <a:bodyPr/>
        <a:lstStyle/>
        <a:p>
          <a:r>
            <a:rPr lang="en-GB" dirty="0" smtClean="0"/>
            <a:t>Ships below convention size </a:t>
          </a:r>
          <a:endParaRPr lang="en-IE" dirty="0"/>
        </a:p>
      </dgm:t>
    </dgm:pt>
    <dgm:pt modelId="{DCA968F2-7564-4F6D-ADC1-EDF9DADAB120}" type="parTrans" cxnId="{9D0504FD-B0F7-4CC4-806C-542D96189E5B}">
      <dgm:prSet/>
      <dgm:spPr/>
      <dgm:t>
        <a:bodyPr/>
        <a:lstStyle/>
        <a:p>
          <a:endParaRPr lang="en-IE"/>
        </a:p>
      </dgm:t>
    </dgm:pt>
    <dgm:pt modelId="{4325D162-3A76-481D-A99E-937CCD4D007A}" type="sibTrans" cxnId="{9D0504FD-B0F7-4CC4-806C-542D96189E5B}">
      <dgm:prSet/>
      <dgm:spPr/>
      <dgm:t>
        <a:bodyPr/>
        <a:lstStyle/>
        <a:p>
          <a:endParaRPr lang="en-IE"/>
        </a:p>
      </dgm:t>
    </dgm:pt>
    <dgm:pt modelId="{675EED8E-386F-4FD3-9658-AA6A8CB1C74D}">
      <dgm:prSet custT="1"/>
      <dgm:spPr/>
      <dgm:t>
        <a:bodyPr/>
        <a:lstStyle/>
        <a:p>
          <a:r>
            <a:rPr lang="en-GB" sz="1800" dirty="0" smtClean="0"/>
            <a:t>SOLAS PROT ‘88 art. I (3) , MARPOL art. X(5)  …provide that no more favourable treatment is to be given to the ships of Countries which are not Party to relevant Convention</a:t>
          </a:r>
          <a:endParaRPr lang="en-IE" sz="1800" dirty="0"/>
        </a:p>
      </dgm:t>
    </dgm:pt>
    <dgm:pt modelId="{FF26653F-A65C-43C8-A5C6-E7D38914882B}" type="parTrans" cxnId="{695597D3-AECE-4CE8-BD17-74636EBF890B}">
      <dgm:prSet/>
      <dgm:spPr/>
      <dgm:t>
        <a:bodyPr/>
        <a:lstStyle/>
        <a:p>
          <a:endParaRPr lang="en-IE"/>
        </a:p>
      </dgm:t>
    </dgm:pt>
    <dgm:pt modelId="{2D607570-9F72-4593-857E-31056CB2C0A2}" type="sibTrans" cxnId="{695597D3-AECE-4CE8-BD17-74636EBF890B}">
      <dgm:prSet/>
      <dgm:spPr/>
      <dgm:t>
        <a:bodyPr/>
        <a:lstStyle/>
        <a:p>
          <a:endParaRPr lang="en-IE"/>
        </a:p>
      </dgm:t>
    </dgm:pt>
    <dgm:pt modelId="{2DB2DFB8-6AA0-4DCD-BD05-FC071F6DE0CB}">
      <dgm:prSet custT="1"/>
      <dgm:spPr/>
      <dgm:t>
        <a:bodyPr/>
        <a:lstStyle/>
        <a:p>
          <a:r>
            <a:rPr lang="en-GB" sz="1800" dirty="0" smtClean="0"/>
            <a:t> Ensure that equivalent inspections are conducted and an equivalent level of safety and protection of the marine environment is ensured </a:t>
          </a:r>
          <a:endParaRPr lang="en-IE" sz="1800" dirty="0"/>
        </a:p>
      </dgm:t>
    </dgm:pt>
    <dgm:pt modelId="{84824745-F6F5-4262-BA73-0704375F7EAB}" type="parTrans" cxnId="{9C99DB5E-9AA4-4F6F-8CED-DB081B1489FE}">
      <dgm:prSet/>
      <dgm:spPr/>
      <dgm:t>
        <a:bodyPr/>
        <a:lstStyle/>
        <a:p>
          <a:endParaRPr lang="en-IE"/>
        </a:p>
      </dgm:t>
    </dgm:pt>
    <dgm:pt modelId="{5764F472-5479-4E94-9D34-57A5AD524FD9}" type="sibTrans" cxnId="{9C99DB5E-9AA4-4F6F-8CED-DB081B1489FE}">
      <dgm:prSet/>
      <dgm:spPr/>
      <dgm:t>
        <a:bodyPr/>
        <a:lstStyle/>
        <a:p>
          <a:endParaRPr lang="en-IE"/>
        </a:p>
      </dgm:t>
    </dgm:pt>
    <dgm:pt modelId="{DF0DFC93-43AE-4885-B2E7-45D00161A918}">
      <dgm:prSet custT="1"/>
      <dgm:spPr/>
      <dgm:t>
        <a:bodyPr/>
        <a:lstStyle/>
        <a:p>
          <a:endParaRPr lang="en-IE" sz="1800" dirty="0"/>
        </a:p>
      </dgm:t>
    </dgm:pt>
    <dgm:pt modelId="{E5082363-C323-40AB-A91D-6EE65BE0FCAC}" type="parTrans" cxnId="{20110034-D88E-4E3F-B283-A08FDCB3E5FE}">
      <dgm:prSet/>
      <dgm:spPr/>
      <dgm:t>
        <a:bodyPr/>
        <a:lstStyle/>
        <a:p>
          <a:endParaRPr lang="en-IE"/>
        </a:p>
      </dgm:t>
    </dgm:pt>
    <dgm:pt modelId="{C6686DB8-9172-46EC-8397-26BB7FC172A6}" type="sibTrans" cxnId="{20110034-D88E-4E3F-B283-A08FDCB3E5FE}">
      <dgm:prSet/>
      <dgm:spPr/>
      <dgm:t>
        <a:bodyPr/>
        <a:lstStyle/>
        <a:p>
          <a:endParaRPr lang="en-IE"/>
        </a:p>
      </dgm:t>
    </dgm:pt>
    <dgm:pt modelId="{C65E2ED7-3EAD-44BF-AC57-535AC133A7C8}">
      <dgm:prSet custT="1"/>
      <dgm:spPr/>
      <dgm:t>
        <a:bodyPr/>
        <a:lstStyle/>
        <a:p>
          <a:r>
            <a:rPr lang="en-GB" sz="1800" dirty="0" smtClean="0"/>
            <a:t>Ships of non-Parties are not provided with SOLAS, LL, MARPOL certificates. If the ship or crew has some form of certification the PSCO may take this documentation into account in the evaluation of that ship</a:t>
          </a:r>
          <a:endParaRPr lang="en-IE" sz="1800" dirty="0"/>
        </a:p>
      </dgm:t>
    </dgm:pt>
    <dgm:pt modelId="{1707F8AF-05C3-4954-891C-49DAB2286D52}" type="parTrans" cxnId="{2BF181DB-F3F6-4942-AF49-565A19B46A32}">
      <dgm:prSet/>
      <dgm:spPr/>
      <dgm:t>
        <a:bodyPr/>
        <a:lstStyle/>
        <a:p>
          <a:endParaRPr lang="en-IE"/>
        </a:p>
      </dgm:t>
    </dgm:pt>
    <dgm:pt modelId="{23E16E2B-0045-482F-88D4-D9C483EB9B13}" type="sibTrans" cxnId="{2BF181DB-F3F6-4942-AF49-565A19B46A32}">
      <dgm:prSet/>
      <dgm:spPr/>
      <dgm:t>
        <a:bodyPr/>
        <a:lstStyle/>
        <a:p>
          <a:endParaRPr lang="en-IE"/>
        </a:p>
      </dgm:t>
    </dgm:pt>
    <dgm:pt modelId="{1A3336DE-C3AF-4BE3-8402-E03CD8B5AAE2}">
      <dgm:prSet custT="1"/>
      <dgm:spPr/>
      <dgm:t>
        <a:bodyPr/>
        <a:lstStyle/>
        <a:p>
          <a:endParaRPr lang="en-IE" sz="1800" dirty="0"/>
        </a:p>
      </dgm:t>
    </dgm:pt>
    <dgm:pt modelId="{C3361819-CB3E-48C0-82F0-B49AB68F8565}" type="parTrans" cxnId="{5FFC61E0-1F7F-4634-9A55-AFD64C0517C3}">
      <dgm:prSet/>
      <dgm:spPr/>
      <dgm:t>
        <a:bodyPr/>
        <a:lstStyle/>
        <a:p>
          <a:endParaRPr lang="en-IE"/>
        </a:p>
      </dgm:t>
    </dgm:pt>
    <dgm:pt modelId="{BDE451E4-4660-4C9B-ADE8-2E1A971EDF6F}" type="sibTrans" cxnId="{5FFC61E0-1F7F-4634-9A55-AFD64C0517C3}">
      <dgm:prSet/>
      <dgm:spPr/>
      <dgm:t>
        <a:bodyPr/>
        <a:lstStyle/>
        <a:p>
          <a:endParaRPr lang="en-IE"/>
        </a:p>
      </dgm:t>
    </dgm:pt>
    <dgm:pt modelId="{7456AF29-1E28-482D-99AE-F8305103D3F7}">
      <dgm:prSet custT="1"/>
      <dgm:spPr/>
      <dgm:t>
        <a:bodyPr/>
        <a:lstStyle/>
        <a:p>
          <a:r>
            <a:rPr lang="en-GB" sz="1800" dirty="0" smtClean="0"/>
            <a:t>In the exercise of their functions, the PSCOs should be guided by any certificates and other documents issued by or on behalf the Flag State</a:t>
          </a:r>
          <a:endParaRPr lang="en-IE" sz="1800" dirty="0"/>
        </a:p>
      </dgm:t>
    </dgm:pt>
    <dgm:pt modelId="{7B380C17-A300-4E3F-85CB-6BE8AD410224}" type="parTrans" cxnId="{4302458B-648E-4EBB-A75A-21B0CF455D8E}">
      <dgm:prSet/>
      <dgm:spPr/>
      <dgm:t>
        <a:bodyPr/>
        <a:lstStyle/>
        <a:p>
          <a:endParaRPr lang="en-IE"/>
        </a:p>
      </dgm:t>
    </dgm:pt>
    <dgm:pt modelId="{9BD6A97A-4C6F-45ED-92D0-B29244EF6A73}" type="sibTrans" cxnId="{4302458B-648E-4EBB-A75A-21B0CF455D8E}">
      <dgm:prSet/>
      <dgm:spPr/>
      <dgm:t>
        <a:bodyPr/>
        <a:lstStyle/>
        <a:p>
          <a:endParaRPr lang="en-IE"/>
        </a:p>
      </dgm:t>
    </dgm:pt>
    <dgm:pt modelId="{B3E36EC0-BFA1-477C-9DE1-6EB852AEDC77}">
      <dgm:prSet custT="1"/>
      <dgm:spPr/>
      <dgm:t>
        <a:bodyPr/>
        <a:lstStyle/>
        <a:p>
          <a:endParaRPr lang="en-IE" sz="1800" dirty="0"/>
        </a:p>
      </dgm:t>
    </dgm:pt>
    <dgm:pt modelId="{C8EDE4FB-0C64-4EA4-A4BF-877D09E268D0}" type="parTrans" cxnId="{7A856587-EFF4-4C2A-A980-361A4599DB4E}">
      <dgm:prSet/>
      <dgm:spPr/>
      <dgm:t>
        <a:bodyPr/>
        <a:lstStyle/>
        <a:p>
          <a:endParaRPr lang="en-IE"/>
        </a:p>
      </dgm:t>
    </dgm:pt>
    <dgm:pt modelId="{067420E5-8E59-4301-A9B8-772540431D17}" type="sibTrans" cxnId="{7A856587-EFF4-4C2A-A980-361A4599DB4E}">
      <dgm:prSet/>
      <dgm:spPr/>
      <dgm:t>
        <a:bodyPr/>
        <a:lstStyle/>
        <a:p>
          <a:endParaRPr lang="en-IE"/>
        </a:p>
      </dgm:t>
    </dgm:pt>
    <dgm:pt modelId="{2DB87825-AB02-4411-8F42-0CE0B1234220}">
      <dgm:prSet custT="1"/>
      <dgm:spPr/>
      <dgm:t>
        <a:bodyPr/>
        <a:lstStyle/>
        <a:p>
          <a:endParaRPr lang="en-IE" sz="1800" dirty="0"/>
        </a:p>
      </dgm:t>
    </dgm:pt>
    <dgm:pt modelId="{0155B7D0-27E9-44C0-902E-808B98DC86F1}" type="parTrans" cxnId="{5838832D-E739-46BB-B944-0A22902E9778}">
      <dgm:prSet/>
      <dgm:spPr/>
      <dgm:t>
        <a:bodyPr/>
        <a:lstStyle/>
        <a:p>
          <a:endParaRPr lang="en-IE"/>
        </a:p>
      </dgm:t>
    </dgm:pt>
    <dgm:pt modelId="{6DFD01FD-0D8C-47B7-A63C-54E572FA7104}" type="sibTrans" cxnId="{5838832D-E739-46BB-B944-0A22902E9778}">
      <dgm:prSet/>
      <dgm:spPr/>
      <dgm:t>
        <a:bodyPr/>
        <a:lstStyle/>
        <a:p>
          <a:endParaRPr lang="en-IE"/>
        </a:p>
      </dgm:t>
    </dgm:pt>
    <dgm:pt modelId="{4C8FDA5F-8763-4A07-A945-7D7C4FAA42B8}">
      <dgm:prSet custT="1"/>
      <dgm:spPr/>
      <dgm:t>
        <a:bodyPr/>
        <a:lstStyle/>
        <a:p>
          <a:r>
            <a:rPr lang="en-GB" sz="1800" dirty="0" smtClean="0"/>
            <a:t>The PSCO should limit the scope of inspection to the verification of compliance with those certificates and documents</a:t>
          </a:r>
          <a:endParaRPr lang="en-IE" sz="1800" dirty="0"/>
        </a:p>
      </dgm:t>
    </dgm:pt>
    <dgm:pt modelId="{FE5B2103-7B77-4167-A185-ED13CE72682B}" type="parTrans" cxnId="{6D1CA719-8ACD-4958-8E81-54A6EBE0889D}">
      <dgm:prSet/>
      <dgm:spPr/>
      <dgm:t>
        <a:bodyPr/>
        <a:lstStyle/>
        <a:p>
          <a:endParaRPr lang="en-IE"/>
        </a:p>
      </dgm:t>
    </dgm:pt>
    <dgm:pt modelId="{BBEEB213-3F89-42CF-A9FF-8C7533D411AA}" type="sibTrans" cxnId="{6D1CA719-8ACD-4958-8E81-54A6EBE0889D}">
      <dgm:prSet/>
      <dgm:spPr/>
      <dgm:t>
        <a:bodyPr/>
        <a:lstStyle/>
        <a:p>
          <a:endParaRPr lang="en-IE"/>
        </a:p>
      </dgm:t>
    </dgm:pt>
    <dgm:pt modelId="{0A797990-3C3C-459A-9763-31EFD1D27EFA}">
      <dgm:prSet custT="1"/>
      <dgm:spPr/>
      <dgm:t>
        <a:bodyPr/>
        <a:lstStyle/>
        <a:p>
          <a:endParaRPr lang="en-IE" sz="1800" dirty="0"/>
        </a:p>
      </dgm:t>
    </dgm:pt>
    <dgm:pt modelId="{9FBAC1CD-567A-4F9C-BB53-FD777537A91C}" type="parTrans" cxnId="{4E3CD667-714D-4B38-8CE3-2A6F54EAB622}">
      <dgm:prSet/>
      <dgm:spPr/>
      <dgm:t>
        <a:bodyPr/>
        <a:lstStyle/>
        <a:p>
          <a:endParaRPr lang="en-IE"/>
        </a:p>
      </dgm:t>
    </dgm:pt>
    <dgm:pt modelId="{C13CD2BD-647E-4C1C-A0B7-3B345F37AAA1}" type="sibTrans" cxnId="{4E3CD667-714D-4B38-8CE3-2A6F54EAB622}">
      <dgm:prSet/>
      <dgm:spPr/>
      <dgm:t>
        <a:bodyPr/>
        <a:lstStyle/>
        <a:p>
          <a:endParaRPr lang="en-IE"/>
        </a:p>
      </dgm:t>
    </dgm:pt>
    <dgm:pt modelId="{9023DABB-302B-4D10-BE74-E92B294C6A11}">
      <dgm:prSet custT="1"/>
      <dgm:spPr/>
      <dgm:t>
        <a:bodyPr/>
        <a:lstStyle/>
        <a:p>
          <a:r>
            <a:rPr lang="en-GB" sz="1800" dirty="0" smtClean="0"/>
            <a:t>To the extent a relevant instrument is not applicable to a ship below convention size, the PSCO’s task should be to assess whether the ship is of an acceptable standard in regard to safety and environment (considering length and nature of the voyage, size and type of ship </a:t>
          </a:r>
          <a:r>
            <a:rPr lang="en-GB" sz="1800" dirty="0" err="1" smtClean="0"/>
            <a:t>etc</a:t>
          </a:r>
          <a:r>
            <a:rPr lang="en-GB" sz="1800" dirty="0" smtClean="0"/>
            <a:t>)</a:t>
          </a:r>
          <a:endParaRPr lang="en-IE" sz="1800" dirty="0"/>
        </a:p>
      </dgm:t>
    </dgm:pt>
    <dgm:pt modelId="{00D563B1-AAFF-4184-9AE2-2CCBB5785964}" type="parTrans" cxnId="{E83E5B32-6C99-4C80-98C2-62EF5DEC59DC}">
      <dgm:prSet/>
      <dgm:spPr/>
      <dgm:t>
        <a:bodyPr/>
        <a:lstStyle/>
        <a:p>
          <a:endParaRPr lang="en-IE"/>
        </a:p>
      </dgm:t>
    </dgm:pt>
    <dgm:pt modelId="{9D63FED3-B926-4F4E-9314-446A7D027742}" type="sibTrans" cxnId="{E83E5B32-6C99-4C80-98C2-62EF5DEC59DC}">
      <dgm:prSet/>
      <dgm:spPr/>
      <dgm:t>
        <a:bodyPr/>
        <a:lstStyle/>
        <a:p>
          <a:endParaRPr lang="en-IE"/>
        </a:p>
      </dgm:t>
    </dgm:pt>
    <dgm:pt modelId="{C82C4B63-2F90-4568-8C3D-3807BA480ACE}">
      <dgm:prSet custT="1"/>
      <dgm:spPr/>
      <dgm:t>
        <a:bodyPr/>
        <a:lstStyle/>
        <a:p>
          <a:endParaRPr lang="en-IE" sz="1800" dirty="0"/>
        </a:p>
      </dgm:t>
    </dgm:pt>
    <dgm:pt modelId="{C4381C19-0223-4F6B-935E-1550A1C64B19}" type="parTrans" cxnId="{D1F39E73-D00F-43E5-B12C-FFEA9E9C3FC7}">
      <dgm:prSet/>
      <dgm:spPr/>
      <dgm:t>
        <a:bodyPr/>
        <a:lstStyle/>
        <a:p>
          <a:endParaRPr lang="en-IE"/>
        </a:p>
      </dgm:t>
    </dgm:pt>
    <dgm:pt modelId="{AAB9AEAD-436E-40D2-BAEA-9AA6DE7080D4}" type="sibTrans" cxnId="{D1F39E73-D00F-43E5-B12C-FFEA9E9C3FC7}">
      <dgm:prSet/>
      <dgm:spPr/>
      <dgm:t>
        <a:bodyPr/>
        <a:lstStyle/>
        <a:p>
          <a:endParaRPr lang="en-IE"/>
        </a:p>
      </dgm:t>
    </dgm:pt>
    <dgm:pt modelId="{116F6B98-3A5B-426E-B016-2993BA66B06F}" type="pres">
      <dgm:prSet presAssocID="{78381138-8737-447F-B727-D8214252A98C}" presName="diagram" presStyleCnt="0">
        <dgm:presLayoutVars>
          <dgm:dir/>
          <dgm:animLvl val="lvl"/>
          <dgm:resizeHandles val="exact"/>
        </dgm:presLayoutVars>
      </dgm:prSet>
      <dgm:spPr/>
    </dgm:pt>
    <dgm:pt modelId="{DE4614A7-B8E7-4F46-A88C-C0CD7AC777CC}" type="pres">
      <dgm:prSet presAssocID="{8CCBA0F7-64E7-44D0-925E-43FCC1A93FBE}" presName="compNode" presStyleCnt="0"/>
      <dgm:spPr/>
    </dgm:pt>
    <dgm:pt modelId="{50B4E465-B7DC-4CDF-8520-2A1FF4B26597}" type="pres">
      <dgm:prSet presAssocID="{8CCBA0F7-64E7-44D0-925E-43FCC1A93FBE}" presName="childRect" presStyleLbl="bgAcc1" presStyleIdx="0" presStyleCnt="2" custScaleX="132256" custScaleY="244604">
        <dgm:presLayoutVars>
          <dgm:bulletEnabled val="1"/>
        </dgm:presLayoutVars>
      </dgm:prSet>
      <dgm:spPr/>
      <dgm:t>
        <a:bodyPr/>
        <a:lstStyle/>
        <a:p>
          <a:endParaRPr lang="en-IE"/>
        </a:p>
      </dgm:t>
    </dgm:pt>
    <dgm:pt modelId="{412AC8F1-4438-47B9-96C3-E892B69731D5}" type="pres">
      <dgm:prSet presAssocID="{8CCBA0F7-64E7-44D0-925E-43FCC1A93FBE}" presName="parentText" presStyleLbl="node1" presStyleIdx="0" presStyleCnt="0">
        <dgm:presLayoutVars>
          <dgm:chMax val="0"/>
          <dgm:bulletEnabled val="1"/>
        </dgm:presLayoutVars>
      </dgm:prSet>
      <dgm:spPr/>
      <dgm:t>
        <a:bodyPr/>
        <a:lstStyle/>
        <a:p>
          <a:endParaRPr lang="en-IE"/>
        </a:p>
      </dgm:t>
    </dgm:pt>
    <dgm:pt modelId="{A7A21244-C213-480A-9DDF-1CC439059C73}" type="pres">
      <dgm:prSet presAssocID="{8CCBA0F7-64E7-44D0-925E-43FCC1A93FBE}" presName="parentRect" presStyleLbl="alignNode1" presStyleIdx="0" presStyleCnt="2" custScaleX="131477" custScaleY="83488" custLinFactNeighborX="248" custLinFactNeighborY="80019"/>
      <dgm:spPr/>
      <dgm:t>
        <a:bodyPr/>
        <a:lstStyle/>
        <a:p>
          <a:endParaRPr lang="en-IE"/>
        </a:p>
      </dgm:t>
    </dgm:pt>
    <dgm:pt modelId="{19EFAA14-8D6C-4D5F-9D32-62B33CE160ED}" type="pres">
      <dgm:prSet presAssocID="{8CCBA0F7-64E7-44D0-925E-43FCC1A93FBE}" presName="adorn" presStyleLbl="fgAccFollowNode1" presStyleIdx="0" presStyleCnt="2" custScaleX="127362" custScaleY="121482" custLinFactNeighborX="7079" custLinFactNeighborY="33396"/>
      <dgm:spPr>
        <a:blipFill>
          <a:blip xmlns:r="http://schemas.openxmlformats.org/officeDocument/2006/relationships" r:embed="rId1">
            <a:extLst>
              <a:ext uri="{28A0092B-C50C-407E-A947-70E740481C1C}">
                <a14:useLocalDpi xmlns:a14="http://schemas.microsoft.com/office/drawing/2010/main" val="0"/>
              </a:ext>
            </a:extLst>
          </a:blip>
          <a:srcRect/>
          <a:stretch>
            <a:fillRect l="-48000" r="-48000"/>
          </a:stretch>
        </a:blipFill>
      </dgm:spPr>
    </dgm:pt>
    <dgm:pt modelId="{F6524CC3-8929-43C8-88A2-F9174E27D083}" type="pres">
      <dgm:prSet presAssocID="{1E20628F-B8E5-40EB-936F-F9038C77166A}" presName="sibTrans" presStyleLbl="sibTrans2D1" presStyleIdx="0" presStyleCnt="0"/>
      <dgm:spPr/>
      <dgm:t>
        <a:bodyPr/>
        <a:lstStyle/>
        <a:p>
          <a:endParaRPr lang="en-IE"/>
        </a:p>
      </dgm:t>
    </dgm:pt>
    <dgm:pt modelId="{AEA319E3-F676-40A0-92FF-974183A7526A}" type="pres">
      <dgm:prSet presAssocID="{4E65F869-6937-487B-9FC4-C3604BA8CAA9}" presName="compNode" presStyleCnt="0"/>
      <dgm:spPr/>
    </dgm:pt>
    <dgm:pt modelId="{09E5AE37-93AD-4CE6-8A5B-E8165365CAE9}" type="pres">
      <dgm:prSet presAssocID="{4E65F869-6937-487B-9FC4-C3604BA8CAA9}" presName="childRect" presStyleLbl="bgAcc1" presStyleIdx="1" presStyleCnt="2" custScaleX="149195" custScaleY="245711">
        <dgm:presLayoutVars>
          <dgm:bulletEnabled val="1"/>
        </dgm:presLayoutVars>
      </dgm:prSet>
      <dgm:spPr/>
      <dgm:t>
        <a:bodyPr/>
        <a:lstStyle/>
        <a:p>
          <a:endParaRPr lang="en-IE"/>
        </a:p>
      </dgm:t>
    </dgm:pt>
    <dgm:pt modelId="{5EBD607C-540C-4D9B-87C1-6765EDCAB1DB}" type="pres">
      <dgm:prSet presAssocID="{4E65F869-6937-487B-9FC4-C3604BA8CAA9}" presName="parentText" presStyleLbl="node1" presStyleIdx="0" presStyleCnt="0">
        <dgm:presLayoutVars>
          <dgm:chMax val="0"/>
          <dgm:bulletEnabled val="1"/>
        </dgm:presLayoutVars>
      </dgm:prSet>
      <dgm:spPr/>
      <dgm:t>
        <a:bodyPr/>
        <a:lstStyle/>
        <a:p>
          <a:endParaRPr lang="en-IE"/>
        </a:p>
      </dgm:t>
    </dgm:pt>
    <dgm:pt modelId="{BD0A6AC0-A4B4-45CB-AF4B-AAD45EFCD492}" type="pres">
      <dgm:prSet presAssocID="{4E65F869-6937-487B-9FC4-C3604BA8CAA9}" presName="parentRect" presStyleLbl="alignNode1" presStyleIdx="1" presStyleCnt="2" custScaleX="145715" custScaleY="81490" custLinFactNeighborX="-763" custLinFactNeighborY="76353"/>
      <dgm:spPr/>
      <dgm:t>
        <a:bodyPr/>
        <a:lstStyle/>
        <a:p>
          <a:endParaRPr lang="en-IE"/>
        </a:p>
      </dgm:t>
    </dgm:pt>
    <dgm:pt modelId="{1376B6B7-D325-45B4-A84D-AEF6CE53E1EB}" type="pres">
      <dgm:prSet presAssocID="{4E65F869-6937-487B-9FC4-C3604BA8CAA9}" presName="adorn" presStyleLbl="fgAccFollowNode1" presStyleIdx="1" presStyleCnt="2" custScaleX="130717" custScaleY="118750" custLinFactNeighborX="22969" custLinFactNeighborY="2768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dgm:spPr>
    </dgm:pt>
  </dgm:ptLst>
  <dgm:cxnLst>
    <dgm:cxn modelId="{8B2A7F7E-F187-4508-A461-64CB87B02505}" srcId="{78381138-8737-447F-B727-D8214252A98C}" destId="{8CCBA0F7-64E7-44D0-925E-43FCC1A93FBE}" srcOrd="0" destOrd="0" parTransId="{1E63D1E9-5DF4-44B1-93E2-8FBABBD388E4}" sibTransId="{1E20628F-B8E5-40EB-936F-F9038C77166A}"/>
    <dgm:cxn modelId="{A33E40B3-9D3D-4EB0-A84E-E6507752DB9F}" type="presOf" srcId="{DF0DFC93-43AE-4885-B2E7-45D00161A918}" destId="{50B4E465-B7DC-4CDF-8520-2A1FF4B26597}" srcOrd="0" destOrd="1" presId="urn:microsoft.com/office/officeart/2005/8/layout/bList2#1"/>
    <dgm:cxn modelId="{AE226752-2A13-4B2F-AFF5-822477B4E5CC}" type="presOf" srcId="{2DB2DFB8-6AA0-4DCD-BD05-FC071F6DE0CB}" destId="{50B4E465-B7DC-4CDF-8520-2A1FF4B26597}" srcOrd="0" destOrd="2" presId="urn:microsoft.com/office/officeart/2005/8/layout/bList2#1"/>
    <dgm:cxn modelId="{A9EDBAAA-C57F-47E7-B0FC-1ACD11B70536}" type="presOf" srcId="{8CCBA0F7-64E7-44D0-925E-43FCC1A93FBE}" destId="{A7A21244-C213-480A-9DDF-1CC439059C73}" srcOrd="1" destOrd="0" presId="urn:microsoft.com/office/officeart/2005/8/layout/bList2#1"/>
    <dgm:cxn modelId="{5FFC61E0-1F7F-4634-9A55-AFD64C0517C3}" srcId="{8CCBA0F7-64E7-44D0-925E-43FCC1A93FBE}" destId="{1A3336DE-C3AF-4BE3-8402-E03CD8B5AAE2}" srcOrd="3" destOrd="0" parTransId="{C3361819-CB3E-48C0-82F0-B49AB68F8565}" sibTransId="{BDE451E4-4660-4C9B-ADE8-2E1A971EDF6F}"/>
    <dgm:cxn modelId="{70AA28EA-274E-4D39-AA39-4EC1431FCA03}" type="presOf" srcId="{0A797990-3C3C-459A-9763-31EFD1D27EFA}" destId="{09E5AE37-93AD-4CE6-8A5B-E8165365CAE9}" srcOrd="0" destOrd="1" presId="urn:microsoft.com/office/officeart/2005/8/layout/bList2#1"/>
    <dgm:cxn modelId="{5838832D-E739-46BB-B944-0A22902E9778}" srcId="{4E65F869-6937-487B-9FC4-C3604BA8CAA9}" destId="{2DB87825-AB02-4411-8F42-0CE0B1234220}" srcOrd="5" destOrd="0" parTransId="{0155B7D0-27E9-44C0-902E-808B98DC86F1}" sibTransId="{6DFD01FD-0D8C-47B7-A63C-54E572FA7104}"/>
    <dgm:cxn modelId="{D1F39E73-D00F-43E5-B12C-FFEA9E9C3FC7}" srcId="{4E65F869-6937-487B-9FC4-C3604BA8CAA9}" destId="{C82C4B63-2F90-4568-8C3D-3807BA480ACE}" srcOrd="3" destOrd="0" parTransId="{C4381C19-0223-4F6B-935E-1550A1C64B19}" sibTransId="{AAB9AEAD-436E-40D2-BAEA-9AA6DE7080D4}"/>
    <dgm:cxn modelId="{4E3CD667-714D-4B38-8CE3-2A6F54EAB622}" srcId="{4E65F869-6937-487B-9FC4-C3604BA8CAA9}" destId="{0A797990-3C3C-459A-9763-31EFD1D27EFA}" srcOrd="1" destOrd="0" parTransId="{9FBAC1CD-567A-4F9C-BB53-FD777537A91C}" sibTransId="{C13CD2BD-647E-4C1C-A0B7-3B345F37AAA1}"/>
    <dgm:cxn modelId="{720106FA-D48F-40B9-9BE0-FF3692B58CAB}" type="presOf" srcId="{9023DABB-302B-4D10-BE74-E92B294C6A11}" destId="{09E5AE37-93AD-4CE6-8A5B-E8165365CAE9}" srcOrd="0" destOrd="4" presId="urn:microsoft.com/office/officeart/2005/8/layout/bList2#1"/>
    <dgm:cxn modelId="{2D7CA872-8AEE-44ED-98ED-0DEB12D8A5C8}" type="presOf" srcId="{4C8FDA5F-8763-4A07-A945-7D7C4FAA42B8}" destId="{09E5AE37-93AD-4CE6-8A5B-E8165365CAE9}" srcOrd="0" destOrd="2" presId="urn:microsoft.com/office/officeart/2005/8/layout/bList2#1"/>
    <dgm:cxn modelId="{7A856587-EFF4-4C2A-A980-361A4599DB4E}" srcId="{4E65F869-6937-487B-9FC4-C3604BA8CAA9}" destId="{B3E36EC0-BFA1-477C-9DE1-6EB852AEDC77}" srcOrd="6" destOrd="0" parTransId="{C8EDE4FB-0C64-4EA4-A4BF-877D09E268D0}" sibTransId="{067420E5-8E59-4301-A9B8-772540431D17}"/>
    <dgm:cxn modelId="{8D09461D-5D0B-4D04-8A07-A0E3AA909DAE}" type="presOf" srcId="{C65E2ED7-3EAD-44BF-AC57-535AC133A7C8}" destId="{50B4E465-B7DC-4CDF-8520-2A1FF4B26597}" srcOrd="0" destOrd="4" presId="urn:microsoft.com/office/officeart/2005/8/layout/bList2#1"/>
    <dgm:cxn modelId="{9D0504FD-B0F7-4CC4-806C-542D96189E5B}" srcId="{78381138-8737-447F-B727-D8214252A98C}" destId="{4E65F869-6937-487B-9FC4-C3604BA8CAA9}" srcOrd="1" destOrd="0" parTransId="{DCA968F2-7564-4F6D-ADC1-EDF9DADAB120}" sibTransId="{4325D162-3A76-481D-A99E-937CCD4D007A}"/>
    <dgm:cxn modelId="{2BF181DB-F3F6-4942-AF49-565A19B46A32}" srcId="{8CCBA0F7-64E7-44D0-925E-43FCC1A93FBE}" destId="{C65E2ED7-3EAD-44BF-AC57-535AC133A7C8}" srcOrd="4" destOrd="0" parTransId="{1707F8AF-05C3-4954-891C-49DAB2286D52}" sibTransId="{23E16E2B-0045-482F-88D4-D9C483EB9B13}"/>
    <dgm:cxn modelId="{FE5E40EC-036F-4025-A67C-333C84D69B9D}" type="presOf" srcId="{4E65F869-6937-487B-9FC4-C3604BA8CAA9}" destId="{BD0A6AC0-A4B4-45CB-AF4B-AAD45EFCD492}" srcOrd="1" destOrd="0" presId="urn:microsoft.com/office/officeart/2005/8/layout/bList2#1"/>
    <dgm:cxn modelId="{0782BFBD-BD8B-46B0-A6F8-290C18F6B3C4}" type="presOf" srcId="{2DB87825-AB02-4411-8F42-0CE0B1234220}" destId="{09E5AE37-93AD-4CE6-8A5B-E8165365CAE9}" srcOrd="0" destOrd="5" presId="urn:microsoft.com/office/officeart/2005/8/layout/bList2#1"/>
    <dgm:cxn modelId="{4302458B-648E-4EBB-A75A-21B0CF455D8E}" srcId="{4E65F869-6937-487B-9FC4-C3604BA8CAA9}" destId="{7456AF29-1E28-482D-99AE-F8305103D3F7}" srcOrd="0" destOrd="0" parTransId="{7B380C17-A300-4E3F-85CB-6BE8AD410224}" sibTransId="{9BD6A97A-4C6F-45ED-92D0-B29244EF6A73}"/>
    <dgm:cxn modelId="{9A57552D-D2D3-4987-824D-771A44CB5FA8}" type="presOf" srcId="{8CCBA0F7-64E7-44D0-925E-43FCC1A93FBE}" destId="{412AC8F1-4438-47B9-96C3-E892B69731D5}" srcOrd="0" destOrd="0" presId="urn:microsoft.com/office/officeart/2005/8/layout/bList2#1"/>
    <dgm:cxn modelId="{20110034-D88E-4E3F-B283-A08FDCB3E5FE}" srcId="{8CCBA0F7-64E7-44D0-925E-43FCC1A93FBE}" destId="{DF0DFC93-43AE-4885-B2E7-45D00161A918}" srcOrd="1" destOrd="0" parTransId="{E5082363-C323-40AB-A91D-6EE65BE0FCAC}" sibTransId="{C6686DB8-9172-46EC-8397-26BB7FC172A6}"/>
    <dgm:cxn modelId="{C1C85BAB-8E46-4778-8878-3C1EC236A1E1}" type="presOf" srcId="{4E65F869-6937-487B-9FC4-C3604BA8CAA9}" destId="{5EBD607C-540C-4D9B-87C1-6765EDCAB1DB}" srcOrd="0" destOrd="0" presId="urn:microsoft.com/office/officeart/2005/8/layout/bList2#1"/>
    <dgm:cxn modelId="{ED39A8CE-C467-4C69-8370-08D411BE9C1F}" type="presOf" srcId="{B3E36EC0-BFA1-477C-9DE1-6EB852AEDC77}" destId="{09E5AE37-93AD-4CE6-8A5B-E8165365CAE9}" srcOrd="0" destOrd="6" presId="urn:microsoft.com/office/officeart/2005/8/layout/bList2#1"/>
    <dgm:cxn modelId="{EF997E2F-B522-4282-ACC9-606BF35F6070}" type="presOf" srcId="{1E20628F-B8E5-40EB-936F-F9038C77166A}" destId="{F6524CC3-8929-43C8-88A2-F9174E27D083}" srcOrd="0" destOrd="0" presId="urn:microsoft.com/office/officeart/2005/8/layout/bList2#1"/>
    <dgm:cxn modelId="{F7DFE72B-C2DA-478D-842B-84E6D6145E03}" type="presOf" srcId="{7456AF29-1E28-482D-99AE-F8305103D3F7}" destId="{09E5AE37-93AD-4CE6-8A5B-E8165365CAE9}" srcOrd="0" destOrd="0" presId="urn:microsoft.com/office/officeart/2005/8/layout/bList2#1"/>
    <dgm:cxn modelId="{CEECBF38-E6DF-42E7-A9F9-F89F455F8E90}" type="presOf" srcId="{C82C4B63-2F90-4568-8C3D-3807BA480ACE}" destId="{09E5AE37-93AD-4CE6-8A5B-E8165365CAE9}" srcOrd="0" destOrd="3" presId="urn:microsoft.com/office/officeart/2005/8/layout/bList2#1"/>
    <dgm:cxn modelId="{6D1CA719-8ACD-4958-8E81-54A6EBE0889D}" srcId="{4E65F869-6937-487B-9FC4-C3604BA8CAA9}" destId="{4C8FDA5F-8763-4A07-A945-7D7C4FAA42B8}" srcOrd="2" destOrd="0" parTransId="{FE5B2103-7B77-4167-A185-ED13CE72682B}" sibTransId="{BBEEB213-3F89-42CF-A9FF-8C7533D411AA}"/>
    <dgm:cxn modelId="{09114088-F89C-42C6-BD49-C2DF0EDAF6E4}" type="presOf" srcId="{675EED8E-386F-4FD3-9658-AA6A8CB1C74D}" destId="{50B4E465-B7DC-4CDF-8520-2A1FF4B26597}" srcOrd="0" destOrd="0" presId="urn:microsoft.com/office/officeart/2005/8/layout/bList2#1"/>
    <dgm:cxn modelId="{695597D3-AECE-4CE8-BD17-74636EBF890B}" srcId="{8CCBA0F7-64E7-44D0-925E-43FCC1A93FBE}" destId="{675EED8E-386F-4FD3-9658-AA6A8CB1C74D}" srcOrd="0" destOrd="0" parTransId="{FF26653F-A65C-43C8-A5C6-E7D38914882B}" sibTransId="{2D607570-9F72-4593-857E-31056CB2C0A2}"/>
    <dgm:cxn modelId="{9C99DB5E-9AA4-4F6F-8CED-DB081B1489FE}" srcId="{8CCBA0F7-64E7-44D0-925E-43FCC1A93FBE}" destId="{2DB2DFB8-6AA0-4DCD-BD05-FC071F6DE0CB}" srcOrd="2" destOrd="0" parTransId="{84824745-F6F5-4262-BA73-0704375F7EAB}" sibTransId="{5764F472-5479-4E94-9D34-57A5AD524FD9}"/>
    <dgm:cxn modelId="{AB43A872-6250-41BF-A535-553DE6AA6FB3}" type="presOf" srcId="{1A3336DE-C3AF-4BE3-8402-E03CD8B5AAE2}" destId="{50B4E465-B7DC-4CDF-8520-2A1FF4B26597}" srcOrd="0" destOrd="3" presId="urn:microsoft.com/office/officeart/2005/8/layout/bList2#1"/>
    <dgm:cxn modelId="{2373FDE5-82DF-40F1-9DBE-2CB67FFBA3B1}" type="presOf" srcId="{78381138-8737-447F-B727-D8214252A98C}" destId="{116F6B98-3A5B-426E-B016-2993BA66B06F}" srcOrd="0" destOrd="0" presId="urn:microsoft.com/office/officeart/2005/8/layout/bList2#1"/>
    <dgm:cxn modelId="{E83E5B32-6C99-4C80-98C2-62EF5DEC59DC}" srcId="{4E65F869-6937-487B-9FC4-C3604BA8CAA9}" destId="{9023DABB-302B-4D10-BE74-E92B294C6A11}" srcOrd="4" destOrd="0" parTransId="{00D563B1-AAFF-4184-9AE2-2CCBB5785964}" sibTransId="{9D63FED3-B926-4F4E-9314-446A7D027742}"/>
    <dgm:cxn modelId="{36334F1C-1BEF-451B-9187-5180284DA7BD}" type="presParOf" srcId="{116F6B98-3A5B-426E-B016-2993BA66B06F}" destId="{DE4614A7-B8E7-4F46-A88C-C0CD7AC777CC}" srcOrd="0" destOrd="0" presId="urn:microsoft.com/office/officeart/2005/8/layout/bList2#1"/>
    <dgm:cxn modelId="{413F5B59-41CB-4226-8D1A-EB95B67E9526}" type="presParOf" srcId="{DE4614A7-B8E7-4F46-A88C-C0CD7AC777CC}" destId="{50B4E465-B7DC-4CDF-8520-2A1FF4B26597}" srcOrd="0" destOrd="0" presId="urn:microsoft.com/office/officeart/2005/8/layout/bList2#1"/>
    <dgm:cxn modelId="{C0ECD0A6-CD4D-4CDF-A1F2-C8A84FD06C66}" type="presParOf" srcId="{DE4614A7-B8E7-4F46-A88C-C0CD7AC777CC}" destId="{412AC8F1-4438-47B9-96C3-E892B69731D5}" srcOrd="1" destOrd="0" presId="urn:microsoft.com/office/officeart/2005/8/layout/bList2#1"/>
    <dgm:cxn modelId="{5C83EC27-868B-4539-89B4-5622FDB87C6E}" type="presParOf" srcId="{DE4614A7-B8E7-4F46-A88C-C0CD7AC777CC}" destId="{A7A21244-C213-480A-9DDF-1CC439059C73}" srcOrd="2" destOrd="0" presId="urn:microsoft.com/office/officeart/2005/8/layout/bList2#1"/>
    <dgm:cxn modelId="{6BF4D49E-21F2-43F9-BFD9-28CF3C19F412}" type="presParOf" srcId="{DE4614A7-B8E7-4F46-A88C-C0CD7AC777CC}" destId="{19EFAA14-8D6C-4D5F-9D32-62B33CE160ED}" srcOrd="3" destOrd="0" presId="urn:microsoft.com/office/officeart/2005/8/layout/bList2#1"/>
    <dgm:cxn modelId="{1CE0EC55-7556-45DD-B223-76CE4405B53B}" type="presParOf" srcId="{116F6B98-3A5B-426E-B016-2993BA66B06F}" destId="{F6524CC3-8929-43C8-88A2-F9174E27D083}" srcOrd="1" destOrd="0" presId="urn:microsoft.com/office/officeart/2005/8/layout/bList2#1"/>
    <dgm:cxn modelId="{17C3127C-AEAF-4452-92C8-EC98659613D8}" type="presParOf" srcId="{116F6B98-3A5B-426E-B016-2993BA66B06F}" destId="{AEA319E3-F676-40A0-92FF-974183A7526A}" srcOrd="2" destOrd="0" presId="urn:microsoft.com/office/officeart/2005/8/layout/bList2#1"/>
    <dgm:cxn modelId="{9F6C5BE1-F0D6-44B4-95C3-8FF129DB70D7}" type="presParOf" srcId="{AEA319E3-F676-40A0-92FF-974183A7526A}" destId="{09E5AE37-93AD-4CE6-8A5B-E8165365CAE9}" srcOrd="0" destOrd="0" presId="urn:microsoft.com/office/officeart/2005/8/layout/bList2#1"/>
    <dgm:cxn modelId="{FDEA0505-76B1-4258-A627-3A39AD87F856}" type="presParOf" srcId="{AEA319E3-F676-40A0-92FF-974183A7526A}" destId="{5EBD607C-540C-4D9B-87C1-6765EDCAB1DB}" srcOrd="1" destOrd="0" presId="urn:microsoft.com/office/officeart/2005/8/layout/bList2#1"/>
    <dgm:cxn modelId="{284C2AC8-4DAD-41B8-8205-55C326BDE92B}" type="presParOf" srcId="{AEA319E3-F676-40A0-92FF-974183A7526A}" destId="{BD0A6AC0-A4B4-45CB-AF4B-AAD45EFCD492}" srcOrd="2" destOrd="0" presId="urn:microsoft.com/office/officeart/2005/8/layout/bList2#1"/>
    <dgm:cxn modelId="{88A5DD43-A9FA-48B1-BD2D-63C9E6957E24}" type="presParOf" srcId="{AEA319E3-F676-40A0-92FF-974183A7526A}" destId="{1376B6B7-D325-45B4-A84D-AEF6CE53E1EB}" srcOrd="3" destOrd="0" presId="urn:microsoft.com/office/officeart/2005/8/layout/b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E29DE21-C2A6-40F4-A9F2-92F6DE85F2F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D488A2F0-6524-4502-A8CE-DE0FEC548CDE}">
      <dgm:prSet phldrT="[Text]"/>
      <dgm:spPr/>
      <dgm:t>
        <a:bodyPr/>
        <a:lstStyle/>
        <a:p>
          <a:r>
            <a:rPr lang="en-GB" dirty="0" smtClean="0"/>
            <a:t>The PSCO should be:</a:t>
          </a:r>
          <a:endParaRPr lang="en-IE" dirty="0"/>
        </a:p>
      </dgm:t>
    </dgm:pt>
    <dgm:pt modelId="{DED852E1-0DD4-4B77-87E2-654FEA179FC7}" type="parTrans" cxnId="{F3AF002A-439E-4109-AA2F-DB2E158B9582}">
      <dgm:prSet/>
      <dgm:spPr/>
      <dgm:t>
        <a:bodyPr/>
        <a:lstStyle/>
        <a:p>
          <a:endParaRPr lang="en-IE"/>
        </a:p>
      </dgm:t>
    </dgm:pt>
    <dgm:pt modelId="{2DB1D983-EBF8-48BE-A38D-E82D8F55DF02}" type="sibTrans" cxnId="{F3AF002A-439E-4109-AA2F-DB2E158B9582}">
      <dgm:prSet/>
      <dgm:spPr/>
      <dgm:t>
        <a:bodyPr/>
        <a:lstStyle/>
        <a:p>
          <a:endParaRPr lang="en-IE"/>
        </a:p>
      </dgm:t>
    </dgm:pt>
    <dgm:pt modelId="{21CE8445-EED5-4F57-B49D-D54C577E4EFB}">
      <dgm:prSet phldrT="[Text]"/>
      <dgm:spPr/>
      <dgm:t>
        <a:bodyPr/>
        <a:lstStyle/>
        <a:p>
          <a:r>
            <a:rPr lang="en-GB" dirty="0" smtClean="0"/>
            <a:t>An experienced officer qualified as Flag State surveyor</a:t>
          </a:r>
          <a:endParaRPr lang="en-IE" dirty="0"/>
        </a:p>
      </dgm:t>
    </dgm:pt>
    <dgm:pt modelId="{41DA3485-3679-4136-8339-FC398CA78266}" type="parTrans" cxnId="{82FC4F4D-1416-41F0-AABA-B193C6693AB4}">
      <dgm:prSet/>
      <dgm:spPr/>
      <dgm:t>
        <a:bodyPr/>
        <a:lstStyle/>
        <a:p>
          <a:endParaRPr lang="en-IE"/>
        </a:p>
      </dgm:t>
    </dgm:pt>
    <dgm:pt modelId="{DA99403B-CFCA-4A60-B1CD-614BBE451096}" type="sibTrans" cxnId="{82FC4F4D-1416-41F0-AABA-B193C6693AB4}">
      <dgm:prSet/>
      <dgm:spPr/>
      <dgm:t>
        <a:bodyPr/>
        <a:lstStyle/>
        <a:p>
          <a:endParaRPr lang="en-IE"/>
        </a:p>
      </dgm:t>
    </dgm:pt>
    <dgm:pt modelId="{88A44837-E729-4021-BEC5-739A165B5A25}">
      <dgm:prSet phldrT="[Text]"/>
      <dgm:spPr/>
      <dgm:t>
        <a:bodyPr/>
        <a:lstStyle/>
        <a:p>
          <a:r>
            <a:rPr lang="en-GB" dirty="0" smtClean="0"/>
            <a:t>The PSCO should be qualified:</a:t>
          </a:r>
          <a:endParaRPr lang="en-IE" dirty="0"/>
        </a:p>
      </dgm:t>
    </dgm:pt>
    <dgm:pt modelId="{DACCFC43-CA8A-4055-97DC-589E57695475}" type="parTrans" cxnId="{AEA781C5-279D-42FD-BCEE-FF794C79E951}">
      <dgm:prSet/>
      <dgm:spPr/>
      <dgm:t>
        <a:bodyPr/>
        <a:lstStyle/>
        <a:p>
          <a:endParaRPr lang="en-IE"/>
        </a:p>
      </dgm:t>
    </dgm:pt>
    <dgm:pt modelId="{4580754A-A62D-4C6B-B22B-9E27C1DFE416}" type="sibTrans" cxnId="{AEA781C5-279D-42FD-BCEE-FF794C79E951}">
      <dgm:prSet/>
      <dgm:spPr/>
      <dgm:t>
        <a:bodyPr/>
        <a:lstStyle/>
        <a:p>
          <a:endParaRPr lang="en-IE"/>
        </a:p>
      </dgm:t>
    </dgm:pt>
    <dgm:pt modelId="{BD1A77C3-555B-4B0B-90F6-49C03DAC0A85}">
      <dgm:prSet phldrT="[Text]"/>
      <dgm:spPr/>
      <dgm:t>
        <a:bodyPr/>
        <a:lstStyle/>
        <a:p>
          <a:r>
            <a:rPr lang="en-GB" dirty="0" smtClean="0"/>
            <a:t>Master or chief engineer</a:t>
          </a:r>
          <a:endParaRPr lang="en-IE" dirty="0"/>
        </a:p>
      </dgm:t>
    </dgm:pt>
    <dgm:pt modelId="{9ACCE635-D929-48C8-AA05-084F68F5036D}" type="parTrans" cxnId="{AB026101-624E-4BA8-8DDE-FC5C0F637E72}">
      <dgm:prSet/>
      <dgm:spPr/>
      <dgm:t>
        <a:bodyPr/>
        <a:lstStyle/>
        <a:p>
          <a:endParaRPr lang="en-IE"/>
        </a:p>
      </dgm:t>
    </dgm:pt>
    <dgm:pt modelId="{B2ACAAB1-533C-4BC1-AD4E-5E50AB8BF362}" type="sibTrans" cxnId="{AB026101-624E-4BA8-8DDE-FC5C0F637E72}">
      <dgm:prSet/>
      <dgm:spPr/>
      <dgm:t>
        <a:bodyPr/>
        <a:lstStyle/>
        <a:p>
          <a:endParaRPr lang="en-IE"/>
        </a:p>
      </dgm:t>
    </dgm:pt>
    <dgm:pt modelId="{C4FF43BB-0911-4866-9DAB-AD942EE144FE}">
      <dgm:prSet phldrT="[Text]"/>
      <dgm:spPr/>
      <dgm:t>
        <a:bodyPr/>
        <a:lstStyle/>
        <a:p>
          <a:r>
            <a:rPr lang="en-GB" dirty="0" smtClean="0"/>
            <a:t>Able to communicate in English</a:t>
          </a:r>
          <a:endParaRPr lang="en-IE" dirty="0"/>
        </a:p>
      </dgm:t>
    </dgm:pt>
    <dgm:pt modelId="{F5536A0A-7592-4776-9626-56E3C357AAA5}" type="parTrans" cxnId="{9503BABA-616C-4E64-8E3B-E327891DD09C}">
      <dgm:prSet/>
      <dgm:spPr/>
      <dgm:t>
        <a:bodyPr/>
        <a:lstStyle/>
        <a:p>
          <a:endParaRPr lang="en-IE"/>
        </a:p>
      </dgm:t>
    </dgm:pt>
    <dgm:pt modelId="{62DB9163-C8A5-4DC5-8AAF-66B82197772B}" type="sibTrans" cxnId="{9503BABA-616C-4E64-8E3B-E327891DD09C}">
      <dgm:prSet/>
      <dgm:spPr/>
      <dgm:t>
        <a:bodyPr/>
        <a:lstStyle/>
        <a:p>
          <a:endParaRPr lang="en-IE"/>
        </a:p>
      </dgm:t>
    </dgm:pt>
    <dgm:pt modelId="{089F89DD-BA46-4492-A8EB-245A5B1BCFBF}">
      <dgm:prSet phldrT="[Text]"/>
      <dgm:spPr/>
      <dgm:t>
        <a:bodyPr/>
        <a:lstStyle/>
        <a:p>
          <a:r>
            <a:rPr lang="en-GB" dirty="0" smtClean="0"/>
            <a:t>Have qualification from an Institution recognized by the Administration and have a specialized training to ensure adequate competence and skill</a:t>
          </a:r>
          <a:endParaRPr lang="en-IE" dirty="0"/>
        </a:p>
      </dgm:t>
    </dgm:pt>
    <dgm:pt modelId="{CC029C93-34AC-4D06-87F4-D30E097725D6}" type="parTrans" cxnId="{7DA51350-9C20-4F2D-83E1-98B70D0A5C28}">
      <dgm:prSet/>
      <dgm:spPr/>
      <dgm:t>
        <a:bodyPr/>
        <a:lstStyle/>
        <a:p>
          <a:endParaRPr lang="en-IE"/>
        </a:p>
      </dgm:t>
    </dgm:pt>
    <dgm:pt modelId="{C64C8C95-E2D2-4E93-91EF-AE9E9B4ACCCF}" type="sibTrans" cxnId="{7DA51350-9C20-4F2D-83E1-98B70D0A5C28}">
      <dgm:prSet/>
      <dgm:spPr/>
      <dgm:t>
        <a:bodyPr/>
        <a:lstStyle/>
        <a:p>
          <a:endParaRPr lang="en-IE"/>
        </a:p>
      </dgm:t>
    </dgm:pt>
    <dgm:pt modelId="{DF392785-827A-479A-855D-FB05680C3C66}" type="pres">
      <dgm:prSet presAssocID="{DE29DE21-C2A6-40F4-A9F2-92F6DE85F2FF}" presName="linear" presStyleCnt="0">
        <dgm:presLayoutVars>
          <dgm:animLvl val="lvl"/>
          <dgm:resizeHandles val="exact"/>
        </dgm:presLayoutVars>
      </dgm:prSet>
      <dgm:spPr/>
      <dgm:t>
        <a:bodyPr/>
        <a:lstStyle/>
        <a:p>
          <a:endParaRPr lang="en-IE"/>
        </a:p>
      </dgm:t>
    </dgm:pt>
    <dgm:pt modelId="{350DD866-5EC4-4D17-8399-1C0602A35B1A}" type="pres">
      <dgm:prSet presAssocID="{D488A2F0-6524-4502-A8CE-DE0FEC548CDE}" presName="parentText" presStyleLbl="node1" presStyleIdx="0" presStyleCnt="2">
        <dgm:presLayoutVars>
          <dgm:chMax val="0"/>
          <dgm:bulletEnabled val="1"/>
        </dgm:presLayoutVars>
      </dgm:prSet>
      <dgm:spPr/>
      <dgm:t>
        <a:bodyPr/>
        <a:lstStyle/>
        <a:p>
          <a:endParaRPr lang="en-IE"/>
        </a:p>
      </dgm:t>
    </dgm:pt>
    <dgm:pt modelId="{433A4B8A-98EF-4183-BE72-0F46A37E17A9}" type="pres">
      <dgm:prSet presAssocID="{D488A2F0-6524-4502-A8CE-DE0FEC548CDE}" presName="childText" presStyleLbl="revTx" presStyleIdx="0" presStyleCnt="2">
        <dgm:presLayoutVars>
          <dgm:bulletEnabled val="1"/>
        </dgm:presLayoutVars>
      </dgm:prSet>
      <dgm:spPr/>
      <dgm:t>
        <a:bodyPr/>
        <a:lstStyle/>
        <a:p>
          <a:endParaRPr lang="en-IE"/>
        </a:p>
      </dgm:t>
    </dgm:pt>
    <dgm:pt modelId="{33C11F23-273C-41E4-ADC4-90A0918C0F97}" type="pres">
      <dgm:prSet presAssocID="{88A44837-E729-4021-BEC5-739A165B5A25}" presName="parentText" presStyleLbl="node1" presStyleIdx="1" presStyleCnt="2">
        <dgm:presLayoutVars>
          <dgm:chMax val="0"/>
          <dgm:bulletEnabled val="1"/>
        </dgm:presLayoutVars>
      </dgm:prSet>
      <dgm:spPr/>
      <dgm:t>
        <a:bodyPr/>
        <a:lstStyle/>
        <a:p>
          <a:endParaRPr lang="en-IE"/>
        </a:p>
      </dgm:t>
    </dgm:pt>
    <dgm:pt modelId="{5518406F-69C3-4FDA-8F0C-6838EDEBE8A0}" type="pres">
      <dgm:prSet presAssocID="{88A44837-E729-4021-BEC5-739A165B5A25}" presName="childText" presStyleLbl="revTx" presStyleIdx="1" presStyleCnt="2">
        <dgm:presLayoutVars>
          <dgm:bulletEnabled val="1"/>
        </dgm:presLayoutVars>
      </dgm:prSet>
      <dgm:spPr/>
      <dgm:t>
        <a:bodyPr/>
        <a:lstStyle/>
        <a:p>
          <a:endParaRPr lang="en-IE"/>
        </a:p>
      </dgm:t>
    </dgm:pt>
  </dgm:ptLst>
  <dgm:cxnLst>
    <dgm:cxn modelId="{F3AF002A-439E-4109-AA2F-DB2E158B9582}" srcId="{DE29DE21-C2A6-40F4-A9F2-92F6DE85F2FF}" destId="{D488A2F0-6524-4502-A8CE-DE0FEC548CDE}" srcOrd="0" destOrd="0" parTransId="{DED852E1-0DD4-4B77-87E2-654FEA179FC7}" sibTransId="{2DB1D983-EBF8-48BE-A38D-E82D8F55DF02}"/>
    <dgm:cxn modelId="{7DA51350-9C20-4F2D-83E1-98B70D0A5C28}" srcId="{88A44837-E729-4021-BEC5-739A165B5A25}" destId="{089F89DD-BA46-4492-A8EB-245A5B1BCFBF}" srcOrd="1" destOrd="0" parTransId="{CC029C93-34AC-4D06-87F4-D30E097725D6}" sibTransId="{C64C8C95-E2D2-4E93-91EF-AE9E9B4ACCCF}"/>
    <dgm:cxn modelId="{D9B1394A-A052-406E-8D85-C8E9012CFC94}" type="presOf" srcId="{BD1A77C3-555B-4B0B-90F6-49C03DAC0A85}" destId="{5518406F-69C3-4FDA-8F0C-6838EDEBE8A0}" srcOrd="0" destOrd="0" presId="urn:microsoft.com/office/officeart/2005/8/layout/vList2"/>
    <dgm:cxn modelId="{6C599EE6-9513-4366-B64D-806020D9B692}" type="presOf" srcId="{88A44837-E729-4021-BEC5-739A165B5A25}" destId="{33C11F23-273C-41E4-ADC4-90A0918C0F97}" srcOrd="0" destOrd="0" presId="urn:microsoft.com/office/officeart/2005/8/layout/vList2"/>
    <dgm:cxn modelId="{9503BABA-616C-4E64-8E3B-E327891DD09C}" srcId="{D488A2F0-6524-4502-A8CE-DE0FEC548CDE}" destId="{C4FF43BB-0911-4866-9DAB-AD942EE144FE}" srcOrd="1" destOrd="0" parTransId="{F5536A0A-7592-4776-9626-56E3C357AAA5}" sibTransId="{62DB9163-C8A5-4DC5-8AAF-66B82197772B}"/>
    <dgm:cxn modelId="{33B0A936-DD65-40D9-95F3-2759CDA3A0B2}" type="presOf" srcId="{D488A2F0-6524-4502-A8CE-DE0FEC548CDE}" destId="{350DD866-5EC4-4D17-8399-1C0602A35B1A}" srcOrd="0" destOrd="0" presId="urn:microsoft.com/office/officeart/2005/8/layout/vList2"/>
    <dgm:cxn modelId="{82FC4F4D-1416-41F0-AABA-B193C6693AB4}" srcId="{D488A2F0-6524-4502-A8CE-DE0FEC548CDE}" destId="{21CE8445-EED5-4F57-B49D-D54C577E4EFB}" srcOrd="0" destOrd="0" parTransId="{41DA3485-3679-4136-8339-FC398CA78266}" sibTransId="{DA99403B-CFCA-4A60-B1CD-614BBE451096}"/>
    <dgm:cxn modelId="{6EF2D843-2065-4983-A450-959BF85A9E21}" type="presOf" srcId="{DE29DE21-C2A6-40F4-A9F2-92F6DE85F2FF}" destId="{DF392785-827A-479A-855D-FB05680C3C66}" srcOrd="0" destOrd="0" presId="urn:microsoft.com/office/officeart/2005/8/layout/vList2"/>
    <dgm:cxn modelId="{AEA781C5-279D-42FD-BCEE-FF794C79E951}" srcId="{DE29DE21-C2A6-40F4-A9F2-92F6DE85F2FF}" destId="{88A44837-E729-4021-BEC5-739A165B5A25}" srcOrd="1" destOrd="0" parTransId="{DACCFC43-CA8A-4055-97DC-589E57695475}" sibTransId="{4580754A-A62D-4C6B-B22B-9E27C1DFE416}"/>
    <dgm:cxn modelId="{920D2FD6-BC9B-4BD2-A2FE-F53448093A76}" type="presOf" srcId="{21CE8445-EED5-4F57-B49D-D54C577E4EFB}" destId="{433A4B8A-98EF-4183-BE72-0F46A37E17A9}" srcOrd="0" destOrd="0" presId="urn:microsoft.com/office/officeart/2005/8/layout/vList2"/>
    <dgm:cxn modelId="{29C98020-B237-4B10-BF45-3D876842B366}" type="presOf" srcId="{089F89DD-BA46-4492-A8EB-245A5B1BCFBF}" destId="{5518406F-69C3-4FDA-8F0C-6838EDEBE8A0}" srcOrd="0" destOrd="1" presId="urn:microsoft.com/office/officeart/2005/8/layout/vList2"/>
    <dgm:cxn modelId="{AB026101-624E-4BA8-8DDE-FC5C0F637E72}" srcId="{88A44837-E729-4021-BEC5-739A165B5A25}" destId="{BD1A77C3-555B-4B0B-90F6-49C03DAC0A85}" srcOrd="0" destOrd="0" parTransId="{9ACCE635-D929-48C8-AA05-084F68F5036D}" sibTransId="{B2ACAAB1-533C-4BC1-AD4E-5E50AB8BF362}"/>
    <dgm:cxn modelId="{C2974C97-908D-4CDA-9C58-FD0712D2A86E}" type="presOf" srcId="{C4FF43BB-0911-4866-9DAB-AD942EE144FE}" destId="{433A4B8A-98EF-4183-BE72-0F46A37E17A9}" srcOrd="0" destOrd="1" presId="urn:microsoft.com/office/officeart/2005/8/layout/vList2"/>
    <dgm:cxn modelId="{A6EC9048-712F-45FE-A864-84BA04E9978C}" type="presParOf" srcId="{DF392785-827A-479A-855D-FB05680C3C66}" destId="{350DD866-5EC4-4D17-8399-1C0602A35B1A}" srcOrd="0" destOrd="0" presId="urn:microsoft.com/office/officeart/2005/8/layout/vList2"/>
    <dgm:cxn modelId="{E104B721-E5D6-4B45-B3D7-CB320242F45A}" type="presParOf" srcId="{DF392785-827A-479A-855D-FB05680C3C66}" destId="{433A4B8A-98EF-4183-BE72-0F46A37E17A9}" srcOrd="1" destOrd="0" presId="urn:microsoft.com/office/officeart/2005/8/layout/vList2"/>
    <dgm:cxn modelId="{4F0A419E-7078-4A82-89E1-BA5584CCF2F2}" type="presParOf" srcId="{DF392785-827A-479A-855D-FB05680C3C66}" destId="{33C11F23-273C-41E4-ADC4-90A0918C0F97}" srcOrd="2" destOrd="0" presId="urn:microsoft.com/office/officeart/2005/8/layout/vList2"/>
    <dgm:cxn modelId="{1165E957-1C82-4EA7-9337-D3E69F231A3F}" type="presParOf" srcId="{DF392785-827A-479A-855D-FB05680C3C66}" destId="{5518406F-69C3-4FDA-8F0C-6838EDEBE8A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E29DE21-C2A6-40F4-A9F2-92F6DE85F2F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D488A2F0-6524-4502-A8CE-DE0FEC548CDE}">
      <dgm:prSet phldrT="[Text]"/>
      <dgm:spPr/>
      <dgm:t>
        <a:bodyPr/>
        <a:lstStyle/>
        <a:p>
          <a:r>
            <a:rPr lang="en-GB" dirty="0" smtClean="0"/>
            <a:t>Training for PSCOs:</a:t>
          </a:r>
          <a:endParaRPr lang="en-IE" dirty="0"/>
        </a:p>
      </dgm:t>
    </dgm:pt>
    <dgm:pt modelId="{DED852E1-0DD4-4B77-87E2-654FEA179FC7}" type="parTrans" cxnId="{F3AF002A-439E-4109-AA2F-DB2E158B9582}">
      <dgm:prSet/>
      <dgm:spPr/>
      <dgm:t>
        <a:bodyPr/>
        <a:lstStyle/>
        <a:p>
          <a:endParaRPr lang="en-IE"/>
        </a:p>
      </dgm:t>
    </dgm:pt>
    <dgm:pt modelId="{2DB1D983-EBF8-48BE-A38D-E82D8F55DF02}" type="sibTrans" cxnId="{F3AF002A-439E-4109-AA2F-DB2E158B9582}">
      <dgm:prSet/>
      <dgm:spPr/>
      <dgm:t>
        <a:bodyPr/>
        <a:lstStyle/>
        <a:p>
          <a:endParaRPr lang="en-IE"/>
        </a:p>
      </dgm:t>
    </dgm:pt>
    <dgm:pt modelId="{21CE8445-EED5-4F57-B49D-D54C577E4EFB}">
      <dgm:prSet phldrT="[Text]"/>
      <dgm:spPr/>
      <dgm:t>
        <a:bodyPr/>
        <a:lstStyle/>
        <a:p>
          <a:r>
            <a:rPr lang="en-GB" dirty="0" smtClean="0"/>
            <a:t>Training </a:t>
          </a:r>
          <a:r>
            <a:rPr lang="en-US" dirty="0" smtClean="0"/>
            <a:t> should be provided for PSCOs to give the necessary knowledge of the provisions of the applicable conventions which are relevant to the conduct of port State control, taking into account the latest IMO Model Courses for port State control</a:t>
          </a:r>
          <a:endParaRPr lang="en-IE" dirty="0"/>
        </a:p>
      </dgm:t>
    </dgm:pt>
    <dgm:pt modelId="{41DA3485-3679-4136-8339-FC398CA78266}" type="parTrans" cxnId="{82FC4F4D-1416-41F0-AABA-B193C6693AB4}">
      <dgm:prSet/>
      <dgm:spPr/>
      <dgm:t>
        <a:bodyPr/>
        <a:lstStyle/>
        <a:p>
          <a:endParaRPr lang="en-IE"/>
        </a:p>
      </dgm:t>
    </dgm:pt>
    <dgm:pt modelId="{DA99403B-CFCA-4A60-B1CD-614BBE451096}" type="sibTrans" cxnId="{82FC4F4D-1416-41F0-AABA-B193C6693AB4}">
      <dgm:prSet/>
      <dgm:spPr/>
      <dgm:t>
        <a:bodyPr/>
        <a:lstStyle/>
        <a:p>
          <a:endParaRPr lang="en-IE"/>
        </a:p>
      </dgm:t>
    </dgm:pt>
    <dgm:pt modelId="{D85EDF66-1A54-4454-BBDC-37EFB5BFEBAF}">
      <dgm:prSet phldrT="[Text]"/>
      <dgm:spPr/>
      <dgm:t>
        <a:bodyPr/>
        <a:lstStyle/>
        <a:p>
          <a:r>
            <a:rPr lang="en-US" dirty="0" smtClean="0"/>
            <a:t>Periodic seminars should be held in order to update their knowledge with respect to instruments related to port State control</a:t>
          </a:r>
          <a:endParaRPr lang="en-IE" dirty="0"/>
        </a:p>
      </dgm:t>
    </dgm:pt>
    <dgm:pt modelId="{558CA5A0-3CEA-4BEF-BC7C-E3BD23DB4927}" type="parTrans" cxnId="{419D0EA8-D130-4ABE-8429-3757A5F0B88C}">
      <dgm:prSet/>
      <dgm:spPr/>
    </dgm:pt>
    <dgm:pt modelId="{359038B3-597D-473A-A945-E240869FE433}" type="sibTrans" cxnId="{419D0EA8-D130-4ABE-8429-3757A5F0B88C}">
      <dgm:prSet/>
      <dgm:spPr/>
    </dgm:pt>
    <dgm:pt modelId="{DF392785-827A-479A-855D-FB05680C3C66}" type="pres">
      <dgm:prSet presAssocID="{DE29DE21-C2A6-40F4-A9F2-92F6DE85F2FF}" presName="linear" presStyleCnt="0">
        <dgm:presLayoutVars>
          <dgm:animLvl val="lvl"/>
          <dgm:resizeHandles val="exact"/>
        </dgm:presLayoutVars>
      </dgm:prSet>
      <dgm:spPr/>
      <dgm:t>
        <a:bodyPr/>
        <a:lstStyle/>
        <a:p>
          <a:endParaRPr lang="en-IE"/>
        </a:p>
      </dgm:t>
    </dgm:pt>
    <dgm:pt modelId="{350DD866-5EC4-4D17-8399-1C0602A35B1A}" type="pres">
      <dgm:prSet presAssocID="{D488A2F0-6524-4502-A8CE-DE0FEC548CDE}" presName="parentText" presStyleLbl="node1" presStyleIdx="0" presStyleCnt="1">
        <dgm:presLayoutVars>
          <dgm:chMax val="0"/>
          <dgm:bulletEnabled val="1"/>
        </dgm:presLayoutVars>
      </dgm:prSet>
      <dgm:spPr/>
      <dgm:t>
        <a:bodyPr/>
        <a:lstStyle/>
        <a:p>
          <a:endParaRPr lang="en-IE"/>
        </a:p>
      </dgm:t>
    </dgm:pt>
    <dgm:pt modelId="{433A4B8A-98EF-4183-BE72-0F46A37E17A9}" type="pres">
      <dgm:prSet presAssocID="{D488A2F0-6524-4502-A8CE-DE0FEC548CDE}" presName="childText" presStyleLbl="revTx" presStyleIdx="0" presStyleCnt="1">
        <dgm:presLayoutVars>
          <dgm:bulletEnabled val="1"/>
        </dgm:presLayoutVars>
      </dgm:prSet>
      <dgm:spPr/>
      <dgm:t>
        <a:bodyPr/>
        <a:lstStyle/>
        <a:p>
          <a:endParaRPr lang="en-IE"/>
        </a:p>
      </dgm:t>
    </dgm:pt>
  </dgm:ptLst>
  <dgm:cxnLst>
    <dgm:cxn modelId="{7477657C-C3BE-4447-92F5-98269A4BB06B}" type="presOf" srcId="{21CE8445-EED5-4F57-B49D-D54C577E4EFB}" destId="{433A4B8A-98EF-4183-BE72-0F46A37E17A9}" srcOrd="0" destOrd="0" presId="urn:microsoft.com/office/officeart/2005/8/layout/vList2"/>
    <dgm:cxn modelId="{419D0EA8-D130-4ABE-8429-3757A5F0B88C}" srcId="{D488A2F0-6524-4502-A8CE-DE0FEC548CDE}" destId="{D85EDF66-1A54-4454-BBDC-37EFB5BFEBAF}" srcOrd="1" destOrd="0" parTransId="{558CA5A0-3CEA-4BEF-BC7C-E3BD23DB4927}" sibTransId="{359038B3-597D-473A-A945-E240869FE433}"/>
    <dgm:cxn modelId="{379F5861-937B-4773-AC66-27FCCF64272D}" type="presOf" srcId="{D488A2F0-6524-4502-A8CE-DE0FEC548CDE}" destId="{350DD866-5EC4-4D17-8399-1C0602A35B1A}" srcOrd="0" destOrd="0" presId="urn:microsoft.com/office/officeart/2005/8/layout/vList2"/>
    <dgm:cxn modelId="{F3AF002A-439E-4109-AA2F-DB2E158B9582}" srcId="{DE29DE21-C2A6-40F4-A9F2-92F6DE85F2FF}" destId="{D488A2F0-6524-4502-A8CE-DE0FEC548CDE}" srcOrd="0" destOrd="0" parTransId="{DED852E1-0DD4-4B77-87E2-654FEA179FC7}" sibTransId="{2DB1D983-EBF8-48BE-A38D-E82D8F55DF02}"/>
    <dgm:cxn modelId="{82FC4F4D-1416-41F0-AABA-B193C6693AB4}" srcId="{D488A2F0-6524-4502-A8CE-DE0FEC548CDE}" destId="{21CE8445-EED5-4F57-B49D-D54C577E4EFB}" srcOrd="0" destOrd="0" parTransId="{41DA3485-3679-4136-8339-FC398CA78266}" sibTransId="{DA99403B-CFCA-4A60-B1CD-614BBE451096}"/>
    <dgm:cxn modelId="{0F556DA2-D0B8-4922-BA50-019E1B08669E}" type="presOf" srcId="{DE29DE21-C2A6-40F4-A9F2-92F6DE85F2FF}" destId="{DF392785-827A-479A-855D-FB05680C3C66}" srcOrd="0" destOrd="0" presId="urn:microsoft.com/office/officeart/2005/8/layout/vList2"/>
    <dgm:cxn modelId="{E74FCF31-F5E0-46A5-8F8E-DB9EC16B8C99}" type="presOf" srcId="{D85EDF66-1A54-4454-BBDC-37EFB5BFEBAF}" destId="{433A4B8A-98EF-4183-BE72-0F46A37E17A9}" srcOrd="0" destOrd="1" presId="urn:microsoft.com/office/officeart/2005/8/layout/vList2"/>
    <dgm:cxn modelId="{BB6755DE-91B5-4D58-A137-15412D401A3E}" type="presParOf" srcId="{DF392785-827A-479A-855D-FB05680C3C66}" destId="{350DD866-5EC4-4D17-8399-1C0602A35B1A}" srcOrd="0" destOrd="0" presId="urn:microsoft.com/office/officeart/2005/8/layout/vList2"/>
    <dgm:cxn modelId="{2A707792-9D08-4C2E-8A1C-A191C5176166}" type="presParOf" srcId="{DF392785-827A-479A-855D-FB05680C3C66}" destId="{433A4B8A-98EF-4183-BE72-0F46A37E17A9}"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60B0337-6173-4248-8DA2-1B755E5D7960}" type="doc">
      <dgm:prSet loTypeId="urn:microsoft.com/office/officeart/2005/8/layout/hList7#1" loCatId="process" qsTypeId="urn:microsoft.com/office/officeart/2005/8/quickstyle/simple1" qsCatId="simple" csTypeId="urn:microsoft.com/office/officeart/2005/8/colors/accent1_2" csCatId="accent1" phldr="1"/>
      <dgm:spPr/>
    </dgm:pt>
    <dgm:pt modelId="{0CA77E4F-1905-42E3-AA58-0694F7119575}">
      <dgm:prSet phldrT="[Text]" custT="1"/>
      <dgm:spPr/>
      <dgm:t>
        <a:bodyPr/>
        <a:lstStyle/>
        <a:p>
          <a:r>
            <a:rPr lang="en-GB" sz="1800" dirty="0" smtClean="0">
              <a:solidFill>
                <a:srgbClr val="FFFF00"/>
              </a:solidFill>
            </a:rPr>
            <a:t>PURPOSE</a:t>
          </a:r>
        </a:p>
        <a:p>
          <a:r>
            <a:rPr lang="en-GB" sz="1800" dirty="0" smtClean="0">
              <a:solidFill>
                <a:schemeClr val="bg1"/>
              </a:solidFill>
            </a:rPr>
            <a:t>- Provide guidance on the conduct of PSC inspections </a:t>
          </a:r>
        </a:p>
        <a:p>
          <a:r>
            <a:rPr lang="en-GB" sz="1800" dirty="0" smtClean="0">
              <a:solidFill>
                <a:schemeClr val="bg1"/>
              </a:solidFill>
            </a:rPr>
            <a:t>-Afford consistency </a:t>
          </a:r>
        </a:p>
        <a:p>
          <a:r>
            <a:rPr lang="en-GB" sz="1800" dirty="0" smtClean="0">
              <a:solidFill>
                <a:schemeClr val="bg1"/>
              </a:solidFill>
            </a:rPr>
            <a:t>- Recognition of deficiencies </a:t>
          </a:r>
        </a:p>
        <a:p>
          <a:r>
            <a:rPr lang="en-GB" sz="1800" dirty="0" smtClean="0">
              <a:solidFill>
                <a:schemeClr val="bg1"/>
              </a:solidFill>
            </a:rPr>
            <a:t>- Application of control procedures</a:t>
          </a:r>
          <a:endParaRPr lang="en-IE" sz="1800" dirty="0"/>
        </a:p>
      </dgm:t>
    </dgm:pt>
    <dgm:pt modelId="{E6824960-9F7D-493F-98A4-9B1852F5D2E4}" type="parTrans" cxnId="{2D2D93B6-F662-4489-BDC4-2E78D7FA2FC2}">
      <dgm:prSet/>
      <dgm:spPr/>
      <dgm:t>
        <a:bodyPr/>
        <a:lstStyle/>
        <a:p>
          <a:endParaRPr lang="en-IE"/>
        </a:p>
      </dgm:t>
    </dgm:pt>
    <dgm:pt modelId="{31E63D18-50A9-4208-998B-56CD0CFB8115}" type="sibTrans" cxnId="{2D2D93B6-F662-4489-BDC4-2E78D7FA2FC2}">
      <dgm:prSet/>
      <dgm:spPr/>
      <dgm:t>
        <a:bodyPr/>
        <a:lstStyle/>
        <a:p>
          <a:endParaRPr lang="en-IE"/>
        </a:p>
      </dgm:t>
    </dgm:pt>
    <dgm:pt modelId="{00B65E19-BEC0-4D0C-A545-1CB53EB92E03}">
      <dgm:prSet phldrT="[Text]" custT="1"/>
      <dgm:spPr/>
      <dgm:t>
        <a:bodyPr/>
        <a:lstStyle/>
        <a:p>
          <a:endParaRPr lang="en-GB" sz="1800" dirty="0" smtClean="0">
            <a:solidFill>
              <a:srgbClr val="FFFF00"/>
            </a:solidFill>
          </a:endParaRPr>
        </a:p>
        <a:p>
          <a:endParaRPr lang="en-GB" sz="1800" dirty="0" smtClean="0">
            <a:solidFill>
              <a:srgbClr val="FFFF00"/>
            </a:solidFill>
          </a:endParaRPr>
        </a:p>
        <a:p>
          <a:endParaRPr lang="en-GB" sz="1800" dirty="0" smtClean="0">
            <a:solidFill>
              <a:srgbClr val="FFFF00"/>
            </a:solidFill>
          </a:endParaRPr>
        </a:p>
        <a:p>
          <a:r>
            <a:rPr lang="en-GB" sz="1800" dirty="0" smtClean="0">
              <a:solidFill>
                <a:srgbClr val="FFFF00"/>
              </a:solidFill>
            </a:rPr>
            <a:t>APPLICATION</a:t>
          </a:r>
        </a:p>
        <a:p>
          <a:r>
            <a:rPr lang="en-GB" sz="1800" dirty="0" smtClean="0">
              <a:solidFill>
                <a:schemeClr val="bg1"/>
              </a:solidFill>
            </a:rPr>
            <a:t>These procedures apply to ships falling under the provisions of the relevant instruments as listed in RES A. 1119 (30) Appendix 18</a:t>
          </a:r>
        </a:p>
        <a:p>
          <a:endParaRPr lang="en-GB" sz="1800" dirty="0" smtClean="0">
            <a:solidFill>
              <a:schemeClr val="bg1"/>
            </a:solidFill>
          </a:endParaRPr>
        </a:p>
        <a:p>
          <a:r>
            <a:rPr lang="en-GB" sz="1800" dirty="0" smtClean="0">
              <a:solidFill>
                <a:schemeClr val="bg1"/>
              </a:solidFill>
            </a:rPr>
            <a:t> </a:t>
          </a:r>
          <a:endParaRPr lang="en-IE" sz="1800" dirty="0">
            <a:solidFill>
              <a:schemeClr val="bg1"/>
            </a:solidFill>
          </a:endParaRPr>
        </a:p>
      </dgm:t>
    </dgm:pt>
    <dgm:pt modelId="{18CA865E-CE5E-49C4-BD06-66E8D882D585}" type="parTrans" cxnId="{8DAFA08F-6414-4D73-A998-BEBF63DEF770}">
      <dgm:prSet/>
      <dgm:spPr/>
      <dgm:t>
        <a:bodyPr/>
        <a:lstStyle/>
        <a:p>
          <a:endParaRPr lang="en-IE"/>
        </a:p>
      </dgm:t>
    </dgm:pt>
    <dgm:pt modelId="{85C90EC6-0ED0-4197-ABC8-5F70AA73D8A6}" type="sibTrans" cxnId="{8DAFA08F-6414-4D73-A998-BEBF63DEF770}">
      <dgm:prSet/>
      <dgm:spPr/>
      <dgm:t>
        <a:bodyPr/>
        <a:lstStyle/>
        <a:p>
          <a:endParaRPr lang="en-IE"/>
        </a:p>
      </dgm:t>
    </dgm:pt>
    <dgm:pt modelId="{165F404E-0C5A-4889-B41E-E92249993FCD}" type="pres">
      <dgm:prSet presAssocID="{660B0337-6173-4248-8DA2-1B755E5D7960}" presName="Name0" presStyleCnt="0">
        <dgm:presLayoutVars>
          <dgm:dir/>
          <dgm:resizeHandles val="exact"/>
        </dgm:presLayoutVars>
      </dgm:prSet>
      <dgm:spPr/>
    </dgm:pt>
    <dgm:pt modelId="{76530C59-8850-41F7-890F-3246EAB0341E}" type="pres">
      <dgm:prSet presAssocID="{660B0337-6173-4248-8DA2-1B755E5D7960}" presName="fgShape" presStyleLbl="fgShp" presStyleIdx="0" presStyleCnt="1" custLinFactNeighborX="965" custLinFactNeighborY="58314"/>
      <dgm:spPr/>
    </dgm:pt>
    <dgm:pt modelId="{4AEC5EB9-9425-4083-A5E3-45C9234E1F6A}" type="pres">
      <dgm:prSet presAssocID="{660B0337-6173-4248-8DA2-1B755E5D7960}" presName="linComp" presStyleCnt="0"/>
      <dgm:spPr/>
    </dgm:pt>
    <dgm:pt modelId="{AB91177F-0352-4E54-9133-1341418F2D15}" type="pres">
      <dgm:prSet presAssocID="{0CA77E4F-1905-42E3-AA58-0694F7119575}" presName="compNode" presStyleCnt="0"/>
      <dgm:spPr/>
    </dgm:pt>
    <dgm:pt modelId="{12811C24-5AA2-48DC-9795-019C98934418}" type="pres">
      <dgm:prSet presAssocID="{0CA77E4F-1905-42E3-AA58-0694F7119575}" presName="bkgdShape" presStyleLbl="node1" presStyleIdx="0" presStyleCnt="2"/>
      <dgm:spPr/>
      <dgm:t>
        <a:bodyPr/>
        <a:lstStyle/>
        <a:p>
          <a:endParaRPr lang="en-IE"/>
        </a:p>
      </dgm:t>
    </dgm:pt>
    <dgm:pt modelId="{632FFD3C-4658-4535-A0AF-6BE88DC3A9FE}" type="pres">
      <dgm:prSet presAssocID="{0CA77E4F-1905-42E3-AA58-0694F7119575}" presName="nodeTx" presStyleLbl="node1" presStyleIdx="0" presStyleCnt="2">
        <dgm:presLayoutVars>
          <dgm:bulletEnabled val="1"/>
        </dgm:presLayoutVars>
      </dgm:prSet>
      <dgm:spPr/>
      <dgm:t>
        <a:bodyPr/>
        <a:lstStyle/>
        <a:p>
          <a:endParaRPr lang="en-IE"/>
        </a:p>
      </dgm:t>
    </dgm:pt>
    <dgm:pt modelId="{B5CA55A2-61AE-476F-9C08-E20C70567B6F}" type="pres">
      <dgm:prSet presAssocID="{0CA77E4F-1905-42E3-AA58-0694F7119575}" presName="invisiNode" presStyleLbl="node1" presStyleIdx="0" presStyleCnt="2"/>
      <dgm:spPr/>
    </dgm:pt>
    <dgm:pt modelId="{39D341F0-EB26-4C2F-8711-31D1FEAC22FE}" type="pres">
      <dgm:prSet presAssocID="{0CA77E4F-1905-42E3-AA58-0694F7119575}" presName="imagNode" presStyleLbl="fgImgPlace1" presStyleIdx="0" presStyleCnt="2" custLinFactNeighborX="-2110" custLinFactNeighborY="-13798"/>
      <dgm:spPr>
        <a:blipFill>
          <a:blip xmlns:r="http://schemas.openxmlformats.org/officeDocument/2006/relationships" r:embed="rId1">
            <a:extLst>
              <a:ext uri="{28A0092B-C50C-407E-A947-70E740481C1C}">
                <a14:useLocalDpi xmlns:a14="http://schemas.microsoft.com/office/drawing/2010/main" val="0"/>
              </a:ext>
            </a:extLst>
          </a:blip>
          <a:srcRect/>
          <a:stretch>
            <a:fillRect l="-22000" r="-22000"/>
          </a:stretch>
        </a:blipFill>
      </dgm:spPr>
    </dgm:pt>
    <dgm:pt modelId="{EC4FB36C-8BCE-4A44-B347-C116468C6E53}" type="pres">
      <dgm:prSet presAssocID="{31E63D18-50A9-4208-998B-56CD0CFB8115}" presName="sibTrans" presStyleLbl="sibTrans2D1" presStyleIdx="0" presStyleCnt="0"/>
      <dgm:spPr/>
      <dgm:t>
        <a:bodyPr/>
        <a:lstStyle/>
        <a:p>
          <a:endParaRPr lang="en-IE"/>
        </a:p>
      </dgm:t>
    </dgm:pt>
    <dgm:pt modelId="{339DC019-4C40-48C6-AB14-21BF9DE0D07A}" type="pres">
      <dgm:prSet presAssocID="{00B65E19-BEC0-4D0C-A545-1CB53EB92E03}" presName="compNode" presStyleCnt="0"/>
      <dgm:spPr/>
    </dgm:pt>
    <dgm:pt modelId="{0F2055CC-F7F1-4457-A202-67D61CFADA8B}" type="pres">
      <dgm:prSet presAssocID="{00B65E19-BEC0-4D0C-A545-1CB53EB92E03}" presName="bkgdShape" presStyleLbl="node1" presStyleIdx="1" presStyleCnt="2"/>
      <dgm:spPr/>
      <dgm:t>
        <a:bodyPr/>
        <a:lstStyle/>
        <a:p>
          <a:endParaRPr lang="en-IE"/>
        </a:p>
      </dgm:t>
    </dgm:pt>
    <dgm:pt modelId="{96BE532A-DA06-4C48-BBD2-E9A69FE9CA73}" type="pres">
      <dgm:prSet presAssocID="{00B65E19-BEC0-4D0C-A545-1CB53EB92E03}" presName="nodeTx" presStyleLbl="node1" presStyleIdx="1" presStyleCnt="2">
        <dgm:presLayoutVars>
          <dgm:bulletEnabled val="1"/>
        </dgm:presLayoutVars>
      </dgm:prSet>
      <dgm:spPr/>
      <dgm:t>
        <a:bodyPr/>
        <a:lstStyle/>
        <a:p>
          <a:endParaRPr lang="en-IE"/>
        </a:p>
      </dgm:t>
    </dgm:pt>
    <dgm:pt modelId="{2E28F626-A8D8-4235-A6B2-3F459F0AFEC9}" type="pres">
      <dgm:prSet presAssocID="{00B65E19-BEC0-4D0C-A545-1CB53EB92E03}" presName="invisiNode" presStyleLbl="node1" presStyleIdx="1" presStyleCnt="2"/>
      <dgm:spPr/>
    </dgm:pt>
    <dgm:pt modelId="{164FAD93-34C4-4A6D-8170-509ADC28525F}" type="pres">
      <dgm:prSet presAssocID="{00B65E19-BEC0-4D0C-A545-1CB53EB92E03}" presName="imagNode" presStyleLbl="fgImgPlace1" presStyleIdx="1" presStyleCnt="2" custLinFactNeighborY="-1547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dgm:spPr>
    </dgm:pt>
  </dgm:ptLst>
  <dgm:cxnLst>
    <dgm:cxn modelId="{115E658A-3078-4094-8B46-C73F4700BCA2}" type="presOf" srcId="{31E63D18-50A9-4208-998B-56CD0CFB8115}" destId="{EC4FB36C-8BCE-4A44-B347-C116468C6E53}" srcOrd="0" destOrd="0" presId="urn:microsoft.com/office/officeart/2005/8/layout/hList7#1"/>
    <dgm:cxn modelId="{2D2D93B6-F662-4489-BDC4-2E78D7FA2FC2}" srcId="{660B0337-6173-4248-8DA2-1B755E5D7960}" destId="{0CA77E4F-1905-42E3-AA58-0694F7119575}" srcOrd="0" destOrd="0" parTransId="{E6824960-9F7D-493F-98A4-9B1852F5D2E4}" sibTransId="{31E63D18-50A9-4208-998B-56CD0CFB8115}"/>
    <dgm:cxn modelId="{1700D4C4-51AA-4CD7-BAEF-442601CD200C}" type="presOf" srcId="{0CA77E4F-1905-42E3-AA58-0694F7119575}" destId="{12811C24-5AA2-48DC-9795-019C98934418}" srcOrd="0" destOrd="0" presId="urn:microsoft.com/office/officeart/2005/8/layout/hList7#1"/>
    <dgm:cxn modelId="{31362001-A44C-497B-87BA-4F289A8FE86B}" type="presOf" srcId="{0CA77E4F-1905-42E3-AA58-0694F7119575}" destId="{632FFD3C-4658-4535-A0AF-6BE88DC3A9FE}" srcOrd="1" destOrd="0" presId="urn:microsoft.com/office/officeart/2005/8/layout/hList7#1"/>
    <dgm:cxn modelId="{B3E93772-77CF-4DB6-BEB6-F7C674747FC2}" type="presOf" srcId="{00B65E19-BEC0-4D0C-A545-1CB53EB92E03}" destId="{96BE532A-DA06-4C48-BBD2-E9A69FE9CA73}" srcOrd="1" destOrd="0" presId="urn:microsoft.com/office/officeart/2005/8/layout/hList7#1"/>
    <dgm:cxn modelId="{47AA833D-408F-4560-A350-F2D50C48396B}" type="presOf" srcId="{660B0337-6173-4248-8DA2-1B755E5D7960}" destId="{165F404E-0C5A-4889-B41E-E92249993FCD}" srcOrd="0" destOrd="0" presId="urn:microsoft.com/office/officeart/2005/8/layout/hList7#1"/>
    <dgm:cxn modelId="{8DAFA08F-6414-4D73-A998-BEBF63DEF770}" srcId="{660B0337-6173-4248-8DA2-1B755E5D7960}" destId="{00B65E19-BEC0-4D0C-A545-1CB53EB92E03}" srcOrd="1" destOrd="0" parTransId="{18CA865E-CE5E-49C4-BD06-66E8D882D585}" sibTransId="{85C90EC6-0ED0-4197-ABC8-5F70AA73D8A6}"/>
    <dgm:cxn modelId="{947399A8-2053-439B-92CE-770F03EC118D}" type="presOf" srcId="{00B65E19-BEC0-4D0C-A545-1CB53EB92E03}" destId="{0F2055CC-F7F1-4457-A202-67D61CFADA8B}" srcOrd="0" destOrd="0" presId="urn:microsoft.com/office/officeart/2005/8/layout/hList7#1"/>
    <dgm:cxn modelId="{1E8EE5C2-9F6D-43DB-8878-48B582442C7D}" type="presParOf" srcId="{165F404E-0C5A-4889-B41E-E92249993FCD}" destId="{76530C59-8850-41F7-890F-3246EAB0341E}" srcOrd="0" destOrd="0" presId="urn:microsoft.com/office/officeart/2005/8/layout/hList7#1"/>
    <dgm:cxn modelId="{FE93E472-70D6-4DFD-8D01-0DB64A8958F4}" type="presParOf" srcId="{165F404E-0C5A-4889-B41E-E92249993FCD}" destId="{4AEC5EB9-9425-4083-A5E3-45C9234E1F6A}" srcOrd="1" destOrd="0" presId="urn:microsoft.com/office/officeart/2005/8/layout/hList7#1"/>
    <dgm:cxn modelId="{06962CBF-54F5-4D23-84A8-B667332633C1}" type="presParOf" srcId="{4AEC5EB9-9425-4083-A5E3-45C9234E1F6A}" destId="{AB91177F-0352-4E54-9133-1341418F2D15}" srcOrd="0" destOrd="0" presId="urn:microsoft.com/office/officeart/2005/8/layout/hList7#1"/>
    <dgm:cxn modelId="{C520B1AB-C639-4CF5-AD26-24550B521BFD}" type="presParOf" srcId="{AB91177F-0352-4E54-9133-1341418F2D15}" destId="{12811C24-5AA2-48DC-9795-019C98934418}" srcOrd="0" destOrd="0" presId="urn:microsoft.com/office/officeart/2005/8/layout/hList7#1"/>
    <dgm:cxn modelId="{B0EB1673-92A9-4387-97C8-CD818F11364E}" type="presParOf" srcId="{AB91177F-0352-4E54-9133-1341418F2D15}" destId="{632FFD3C-4658-4535-A0AF-6BE88DC3A9FE}" srcOrd="1" destOrd="0" presId="urn:microsoft.com/office/officeart/2005/8/layout/hList7#1"/>
    <dgm:cxn modelId="{55974B5D-DE15-4E03-AB56-A17B2A663165}" type="presParOf" srcId="{AB91177F-0352-4E54-9133-1341418F2D15}" destId="{B5CA55A2-61AE-476F-9C08-E20C70567B6F}" srcOrd="2" destOrd="0" presId="urn:microsoft.com/office/officeart/2005/8/layout/hList7#1"/>
    <dgm:cxn modelId="{E45A0767-5EFA-4088-9C64-89C5891628E8}" type="presParOf" srcId="{AB91177F-0352-4E54-9133-1341418F2D15}" destId="{39D341F0-EB26-4C2F-8711-31D1FEAC22FE}" srcOrd="3" destOrd="0" presId="urn:microsoft.com/office/officeart/2005/8/layout/hList7#1"/>
    <dgm:cxn modelId="{05DDFB4F-E02B-47BE-B95A-B8FC406776FA}" type="presParOf" srcId="{4AEC5EB9-9425-4083-A5E3-45C9234E1F6A}" destId="{EC4FB36C-8BCE-4A44-B347-C116468C6E53}" srcOrd="1" destOrd="0" presId="urn:microsoft.com/office/officeart/2005/8/layout/hList7#1"/>
    <dgm:cxn modelId="{F562DABD-2DE2-4B09-A99E-8633F86EF4A4}" type="presParOf" srcId="{4AEC5EB9-9425-4083-A5E3-45C9234E1F6A}" destId="{339DC019-4C40-48C6-AB14-21BF9DE0D07A}" srcOrd="2" destOrd="0" presId="urn:microsoft.com/office/officeart/2005/8/layout/hList7#1"/>
    <dgm:cxn modelId="{D008366E-C38C-4AA9-9FB8-7AF0F9C75B5D}" type="presParOf" srcId="{339DC019-4C40-48C6-AB14-21BF9DE0D07A}" destId="{0F2055CC-F7F1-4457-A202-67D61CFADA8B}" srcOrd="0" destOrd="0" presId="urn:microsoft.com/office/officeart/2005/8/layout/hList7#1"/>
    <dgm:cxn modelId="{C509996A-BCAF-4242-BD3E-BAD547C148E8}" type="presParOf" srcId="{339DC019-4C40-48C6-AB14-21BF9DE0D07A}" destId="{96BE532A-DA06-4C48-BBD2-E9A69FE9CA73}" srcOrd="1" destOrd="0" presId="urn:microsoft.com/office/officeart/2005/8/layout/hList7#1"/>
    <dgm:cxn modelId="{F360953A-5748-4E03-A373-BF3E5C809E87}" type="presParOf" srcId="{339DC019-4C40-48C6-AB14-21BF9DE0D07A}" destId="{2E28F626-A8D8-4235-A6B2-3F459F0AFEC9}" srcOrd="2" destOrd="0" presId="urn:microsoft.com/office/officeart/2005/8/layout/hList7#1"/>
    <dgm:cxn modelId="{F2F5306E-6F27-40E0-9F12-25631DEE6EA9}" type="presParOf" srcId="{339DC019-4C40-48C6-AB14-21BF9DE0D07A}" destId="{164FAD93-34C4-4A6D-8170-509ADC28525F}"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5024338-5BD2-41D3-9207-4045C35C6DB5}"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en-IE"/>
        </a:p>
      </dgm:t>
    </dgm:pt>
    <dgm:pt modelId="{2831EFE0-564B-4318-9FBE-9E19FFC46CE4}">
      <dgm:prSet phldrT="[Text]"/>
      <dgm:spPr/>
      <dgm:t>
        <a:bodyPr/>
        <a:lstStyle/>
        <a:p>
          <a:r>
            <a:rPr lang="en-GB" dirty="0" smtClean="0"/>
            <a:t>SOLAS CH I Reg. 19 </a:t>
          </a:r>
          <a:endParaRPr lang="en-IE" dirty="0"/>
        </a:p>
      </dgm:t>
    </dgm:pt>
    <dgm:pt modelId="{74472F2F-7846-4DA5-B27A-ED0C132873D6}" type="parTrans" cxnId="{6FC2CAC1-7359-44CD-8074-588118995468}">
      <dgm:prSet/>
      <dgm:spPr/>
      <dgm:t>
        <a:bodyPr/>
        <a:lstStyle/>
        <a:p>
          <a:endParaRPr lang="en-IE"/>
        </a:p>
      </dgm:t>
    </dgm:pt>
    <dgm:pt modelId="{810A3D73-4A81-44E5-A560-8B83EAB29349}" type="sibTrans" cxnId="{6FC2CAC1-7359-44CD-8074-588118995468}">
      <dgm:prSet/>
      <dgm:spPr/>
      <dgm:t>
        <a:bodyPr/>
        <a:lstStyle/>
        <a:p>
          <a:endParaRPr lang="en-IE"/>
        </a:p>
      </dgm:t>
    </dgm:pt>
    <dgm:pt modelId="{7AE32C1C-5E12-4B12-8CED-FD2FFD440C0D}">
      <dgm:prSet phldrT="[Text]"/>
      <dgm:spPr/>
      <dgm:t>
        <a:bodyPr/>
        <a:lstStyle/>
        <a:p>
          <a:r>
            <a:rPr lang="en-GB" dirty="0" smtClean="0"/>
            <a:t>Every ship when in a port of another Contracting Government is subject to control by officers duly authorized by such Government…</a:t>
          </a:r>
          <a:endParaRPr lang="en-IE" dirty="0"/>
        </a:p>
      </dgm:t>
    </dgm:pt>
    <dgm:pt modelId="{FF27BA9F-FDF6-480B-81F8-A7131AD5EBD8}" type="parTrans" cxnId="{6FC2162F-A99A-4A55-8DFF-85CA3ED6C56A}">
      <dgm:prSet/>
      <dgm:spPr/>
      <dgm:t>
        <a:bodyPr/>
        <a:lstStyle/>
        <a:p>
          <a:endParaRPr lang="en-IE"/>
        </a:p>
      </dgm:t>
    </dgm:pt>
    <dgm:pt modelId="{D34C21BB-BC0C-4908-A5C2-3BB9DF2F5BCA}" type="sibTrans" cxnId="{6FC2162F-A99A-4A55-8DFF-85CA3ED6C56A}">
      <dgm:prSet/>
      <dgm:spPr/>
      <dgm:t>
        <a:bodyPr/>
        <a:lstStyle/>
        <a:p>
          <a:endParaRPr lang="en-IE"/>
        </a:p>
      </dgm:t>
    </dgm:pt>
    <dgm:pt modelId="{789A32DF-D36D-4764-A1E9-302968A8EE28}">
      <dgm:prSet phldrT="[Text]"/>
      <dgm:spPr/>
      <dgm:t>
        <a:bodyPr/>
        <a:lstStyle/>
        <a:p>
          <a:r>
            <a:rPr lang="en-GB" dirty="0" smtClean="0"/>
            <a:t>LOAD LINE Annex A art. 21 </a:t>
          </a:r>
          <a:endParaRPr lang="en-IE" dirty="0"/>
        </a:p>
      </dgm:t>
    </dgm:pt>
    <dgm:pt modelId="{F32E6926-47D2-4711-A800-06A865158014}" type="parTrans" cxnId="{7FC07143-9868-4B01-9B1D-CA3B58972EDD}">
      <dgm:prSet/>
      <dgm:spPr/>
      <dgm:t>
        <a:bodyPr/>
        <a:lstStyle/>
        <a:p>
          <a:endParaRPr lang="en-IE"/>
        </a:p>
      </dgm:t>
    </dgm:pt>
    <dgm:pt modelId="{1E323915-C642-4AE1-B75B-E2F7F5973FE2}" type="sibTrans" cxnId="{7FC07143-9868-4B01-9B1D-CA3B58972EDD}">
      <dgm:prSet/>
      <dgm:spPr/>
      <dgm:t>
        <a:bodyPr/>
        <a:lstStyle/>
        <a:p>
          <a:endParaRPr lang="en-IE"/>
        </a:p>
      </dgm:t>
    </dgm:pt>
    <dgm:pt modelId="{301C4E43-773D-46FC-840B-E6ACB445F4CD}">
      <dgm:prSet phldrT="[Text]"/>
      <dgm:spPr/>
      <dgm:t>
        <a:bodyPr/>
        <a:lstStyle/>
        <a:p>
          <a:r>
            <a:rPr lang="en-GB" dirty="0" smtClean="0"/>
            <a:t>Ships holding a certificate issued under Article 16 or 17 are subject, when in the ports of other Contracting Government, to control by officers duly authorized by such Governments…</a:t>
          </a:r>
          <a:endParaRPr lang="en-IE" dirty="0"/>
        </a:p>
      </dgm:t>
    </dgm:pt>
    <dgm:pt modelId="{1376D5EE-2E96-4559-8908-F0C817FD3571}" type="parTrans" cxnId="{4BEFEDE2-C728-479D-BA44-954B05FF4054}">
      <dgm:prSet/>
      <dgm:spPr/>
      <dgm:t>
        <a:bodyPr/>
        <a:lstStyle/>
        <a:p>
          <a:endParaRPr lang="en-IE"/>
        </a:p>
      </dgm:t>
    </dgm:pt>
    <dgm:pt modelId="{09177A32-0906-4801-ABE1-987F8F8F7C50}" type="sibTrans" cxnId="{4BEFEDE2-C728-479D-BA44-954B05FF4054}">
      <dgm:prSet/>
      <dgm:spPr/>
      <dgm:t>
        <a:bodyPr/>
        <a:lstStyle/>
        <a:p>
          <a:endParaRPr lang="en-IE"/>
        </a:p>
      </dgm:t>
    </dgm:pt>
    <dgm:pt modelId="{B4F4FF8E-DAF6-4890-A8FD-1E1FCEC4404C}">
      <dgm:prSet phldrT="[Text]"/>
      <dgm:spPr/>
      <dgm:t>
        <a:bodyPr/>
        <a:lstStyle/>
        <a:p>
          <a:r>
            <a:rPr lang="en-GB" dirty="0" smtClean="0"/>
            <a:t>MARPOL Annex 1 Reg. 11</a:t>
          </a:r>
          <a:endParaRPr lang="en-IE" dirty="0"/>
        </a:p>
      </dgm:t>
    </dgm:pt>
    <dgm:pt modelId="{49C99317-CD33-41A8-BC04-EB40E720D9F2}" type="parTrans" cxnId="{47505926-EB80-40A9-935C-1B2B836E3ECD}">
      <dgm:prSet/>
      <dgm:spPr/>
      <dgm:t>
        <a:bodyPr/>
        <a:lstStyle/>
        <a:p>
          <a:endParaRPr lang="en-IE"/>
        </a:p>
      </dgm:t>
    </dgm:pt>
    <dgm:pt modelId="{7E6B54B4-8422-4581-A63A-10C31C401FCD}" type="sibTrans" cxnId="{47505926-EB80-40A9-935C-1B2B836E3ECD}">
      <dgm:prSet/>
      <dgm:spPr/>
      <dgm:t>
        <a:bodyPr/>
        <a:lstStyle/>
        <a:p>
          <a:endParaRPr lang="en-IE"/>
        </a:p>
      </dgm:t>
    </dgm:pt>
    <dgm:pt modelId="{B9A91FBC-24BA-4E1F-BF56-500D119B881B}">
      <dgm:prSet phldrT="[Text]"/>
      <dgm:spPr/>
      <dgm:t>
        <a:bodyPr/>
        <a:lstStyle/>
        <a:p>
          <a:r>
            <a:rPr lang="en-GB" dirty="0" smtClean="0"/>
            <a:t>A ship when in a port or an offshore terminal of another Party is subject to inspection by officers duly authorized by such Party…</a:t>
          </a:r>
          <a:endParaRPr lang="en-IE" dirty="0"/>
        </a:p>
      </dgm:t>
    </dgm:pt>
    <dgm:pt modelId="{0E6852C0-DBF4-43A8-A8D6-F01B6AB1092D}" type="parTrans" cxnId="{B47223B6-0C04-4CEA-BC4B-1C85AAD2E149}">
      <dgm:prSet/>
      <dgm:spPr/>
      <dgm:t>
        <a:bodyPr/>
        <a:lstStyle/>
        <a:p>
          <a:endParaRPr lang="en-IE"/>
        </a:p>
      </dgm:t>
    </dgm:pt>
    <dgm:pt modelId="{F853E6AC-3E6B-4392-A32C-7D683702CCEC}" type="sibTrans" cxnId="{B47223B6-0C04-4CEA-BC4B-1C85AAD2E149}">
      <dgm:prSet/>
      <dgm:spPr/>
      <dgm:t>
        <a:bodyPr/>
        <a:lstStyle/>
        <a:p>
          <a:endParaRPr lang="en-IE"/>
        </a:p>
      </dgm:t>
    </dgm:pt>
    <dgm:pt modelId="{AA9BBA28-2050-4B59-A78C-DDA5527F697B}" type="pres">
      <dgm:prSet presAssocID="{75024338-5BD2-41D3-9207-4045C35C6DB5}" presName="linear" presStyleCnt="0">
        <dgm:presLayoutVars>
          <dgm:dir/>
          <dgm:resizeHandles val="exact"/>
        </dgm:presLayoutVars>
      </dgm:prSet>
      <dgm:spPr/>
      <dgm:t>
        <a:bodyPr/>
        <a:lstStyle/>
        <a:p>
          <a:endParaRPr lang="en-IE"/>
        </a:p>
      </dgm:t>
    </dgm:pt>
    <dgm:pt modelId="{0A52CA51-3F4A-4F33-9733-E8C35A18DAC5}" type="pres">
      <dgm:prSet presAssocID="{2831EFE0-564B-4318-9FBE-9E19FFC46CE4}" presName="comp" presStyleCnt="0"/>
      <dgm:spPr/>
    </dgm:pt>
    <dgm:pt modelId="{C440F758-36DC-458E-8271-A95BEEDD2476}" type="pres">
      <dgm:prSet presAssocID="{2831EFE0-564B-4318-9FBE-9E19FFC46CE4}" presName="box" presStyleLbl="node1" presStyleIdx="0" presStyleCnt="3"/>
      <dgm:spPr/>
      <dgm:t>
        <a:bodyPr/>
        <a:lstStyle/>
        <a:p>
          <a:endParaRPr lang="en-IE"/>
        </a:p>
      </dgm:t>
    </dgm:pt>
    <dgm:pt modelId="{8501BE28-5083-429B-8E21-54F45D72ABC1}" type="pres">
      <dgm:prSet presAssocID="{2831EFE0-564B-4318-9FBE-9E19FFC46CE4}"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36000" b="-36000"/>
          </a:stretch>
        </a:blipFill>
      </dgm:spPr>
    </dgm:pt>
    <dgm:pt modelId="{18E210E4-A9DA-4ED6-86A2-D864A8A2BE4D}" type="pres">
      <dgm:prSet presAssocID="{2831EFE0-564B-4318-9FBE-9E19FFC46CE4}" presName="text" presStyleLbl="node1" presStyleIdx="0" presStyleCnt="3">
        <dgm:presLayoutVars>
          <dgm:bulletEnabled val="1"/>
        </dgm:presLayoutVars>
      </dgm:prSet>
      <dgm:spPr/>
      <dgm:t>
        <a:bodyPr/>
        <a:lstStyle/>
        <a:p>
          <a:endParaRPr lang="en-IE"/>
        </a:p>
      </dgm:t>
    </dgm:pt>
    <dgm:pt modelId="{5B81BBC5-3E20-4C6B-AF45-545BFFDCC7A7}" type="pres">
      <dgm:prSet presAssocID="{810A3D73-4A81-44E5-A560-8B83EAB29349}" presName="spacer" presStyleCnt="0"/>
      <dgm:spPr/>
    </dgm:pt>
    <dgm:pt modelId="{C24C7C2B-CD10-41E8-8398-E915FFF8BAA0}" type="pres">
      <dgm:prSet presAssocID="{789A32DF-D36D-4764-A1E9-302968A8EE28}" presName="comp" presStyleCnt="0"/>
      <dgm:spPr/>
    </dgm:pt>
    <dgm:pt modelId="{0E6A28CC-41F3-460E-80E5-811D01C7BAAC}" type="pres">
      <dgm:prSet presAssocID="{789A32DF-D36D-4764-A1E9-302968A8EE28}" presName="box" presStyleLbl="node1" presStyleIdx="1" presStyleCnt="3"/>
      <dgm:spPr/>
      <dgm:t>
        <a:bodyPr/>
        <a:lstStyle/>
        <a:p>
          <a:endParaRPr lang="en-IE"/>
        </a:p>
      </dgm:t>
    </dgm:pt>
    <dgm:pt modelId="{12F0779D-2EA9-4BAD-B531-BE369C42C1F0}" type="pres">
      <dgm:prSet presAssocID="{789A32DF-D36D-4764-A1E9-302968A8EE28}"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dgm:spPr>
    </dgm:pt>
    <dgm:pt modelId="{F3447BBB-F301-4290-BB5A-313B8DD97B07}" type="pres">
      <dgm:prSet presAssocID="{789A32DF-D36D-4764-A1E9-302968A8EE28}" presName="text" presStyleLbl="node1" presStyleIdx="1" presStyleCnt="3">
        <dgm:presLayoutVars>
          <dgm:bulletEnabled val="1"/>
        </dgm:presLayoutVars>
      </dgm:prSet>
      <dgm:spPr/>
      <dgm:t>
        <a:bodyPr/>
        <a:lstStyle/>
        <a:p>
          <a:endParaRPr lang="en-IE"/>
        </a:p>
      </dgm:t>
    </dgm:pt>
    <dgm:pt modelId="{B2AFD59A-2084-49CE-B796-76DA5609E58D}" type="pres">
      <dgm:prSet presAssocID="{1E323915-C642-4AE1-B75B-E2F7F5973FE2}" presName="spacer" presStyleCnt="0"/>
      <dgm:spPr/>
    </dgm:pt>
    <dgm:pt modelId="{F43DF7EF-7781-4588-9998-08BE11A8CE71}" type="pres">
      <dgm:prSet presAssocID="{B4F4FF8E-DAF6-4890-A8FD-1E1FCEC4404C}" presName="comp" presStyleCnt="0"/>
      <dgm:spPr/>
    </dgm:pt>
    <dgm:pt modelId="{C11A9C71-4AA4-4E29-8CF5-C22CBF4BA222}" type="pres">
      <dgm:prSet presAssocID="{B4F4FF8E-DAF6-4890-A8FD-1E1FCEC4404C}" presName="box" presStyleLbl="node1" presStyleIdx="2" presStyleCnt="3"/>
      <dgm:spPr/>
      <dgm:t>
        <a:bodyPr/>
        <a:lstStyle/>
        <a:p>
          <a:endParaRPr lang="en-IE"/>
        </a:p>
      </dgm:t>
    </dgm:pt>
    <dgm:pt modelId="{EC9AE098-3A90-4F36-BBD4-BD680A082892}" type="pres">
      <dgm:prSet presAssocID="{B4F4FF8E-DAF6-4890-A8FD-1E1FCEC4404C}"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36000" b="-36000"/>
          </a:stretch>
        </a:blipFill>
      </dgm:spPr>
    </dgm:pt>
    <dgm:pt modelId="{3DA1C64D-6FFB-4C58-98E6-F62B313937D2}" type="pres">
      <dgm:prSet presAssocID="{B4F4FF8E-DAF6-4890-A8FD-1E1FCEC4404C}" presName="text" presStyleLbl="node1" presStyleIdx="2" presStyleCnt="3">
        <dgm:presLayoutVars>
          <dgm:bulletEnabled val="1"/>
        </dgm:presLayoutVars>
      </dgm:prSet>
      <dgm:spPr/>
      <dgm:t>
        <a:bodyPr/>
        <a:lstStyle/>
        <a:p>
          <a:endParaRPr lang="en-IE"/>
        </a:p>
      </dgm:t>
    </dgm:pt>
  </dgm:ptLst>
  <dgm:cxnLst>
    <dgm:cxn modelId="{1F81495D-9EF1-4F83-AF07-CF25B1926C59}" type="presOf" srcId="{B4F4FF8E-DAF6-4890-A8FD-1E1FCEC4404C}" destId="{C11A9C71-4AA4-4E29-8CF5-C22CBF4BA222}" srcOrd="0" destOrd="0" presId="urn:microsoft.com/office/officeart/2005/8/layout/vList4#1"/>
    <dgm:cxn modelId="{9F95EACB-1CF1-4530-86A7-C3793295DEB0}" type="presOf" srcId="{B9A91FBC-24BA-4E1F-BF56-500D119B881B}" destId="{C11A9C71-4AA4-4E29-8CF5-C22CBF4BA222}" srcOrd="0" destOrd="1" presId="urn:microsoft.com/office/officeart/2005/8/layout/vList4#1"/>
    <dgm:cxn modelId="{C3D11F70-93C9-4658-8698-5AC37CC8435B}" type="presOf" srcId="{301C4E43-773D-46FC-840B-E6ACB445F4CD}" destId="{F3447BBB-F301-4290-BB5A-313B8DD97B07}" srcOrd="1" destOrd="1" presId="urn:microsoft.com/office/officeart/2005/8/layout/vList4#1"/>
    <dgm:cxn modelId="{733257B1-188A-4D61-A06F-10F077518B75}" type="presOf" srcId="{2831EFE0-564B-4318-9FBE-9E19FFC46CE4}" destId="{18E210E4-A9DA-4ED6-86A2-D864A8A2BE4D}" srcOrd="1" destOrd="0" presId="urn:microsoft.com/office/officeart/2005/8/layout/vList4#1"/>
    <dgm:cxn modelId="{3A343BAE-AEF2-4D9A-97E9-1BF55AEE2413}" type="presOf" srcId="{B4F4FF8E-DAF6-4890-A8FD-1E1FCEC4404C}" destId="{3DA1C64D-6FFB-4C58-98E6-F62B313937D2}" srcOrd="1" destOrd="0" presId="urn:microsoft.com/office/officeart/2005/8/layout/vList4#1"/>
    <dgm:cxn modelId="{2D82F17D-E001-4982-9345-A53F5303DE3F}" type="presOf" srcId="{2831EFE0-564B-4318-9FBE-9E19FFC46CE4}" destId="{C440F758-36DC-458E-8271-A95BEEDD2476}" srcOrd="0" destOrd="0" presId="urn:microsoft.com/office/officeart/2005/8/layout/vList4#1"/>
    <dgm:cxn modelId="{DAA5DCA8-D7AA-496A-B44B-1C0507CB5A07}" type="presOf" srcId="{7AE32C1C-5E12-4B12-8CED-FD2FFD440C0D}" destId="{C440F758-36DC-458E-8271-A95BEEDD2476}" srcOrd="0" destOrd="1" presId="urn:microsoft.com/office/officeart/2005/8/layout/vList4#1"/>
    <dgm:cxn modelId="{6FC2162F-A99A-4A55-8DFF-85CA3ED6C56A}" srcId="{2831EFE0-564B-4318-9FBE-9E19FFC46CE4}" destId="{7AE32C1C-5E12-4B12-8CED-FD2FFD440C0D}" srcOrd="0" destOrd="0" parTransId="{FF27BA9F-FDF6-480B-81F8-A7131AD5EBD8}" sibTransId="{D34C21BB-BC0C-4908-A5C2-3BB9DF2F5BCA}"/>
    <dgm:cxn modelId="{6FC2CAC1-7359-44CD-8074-588118995468}" srcId="{75024338-5BD2-41D3-9207-4045C35C6DB5}" destId="{2831EFE0-564B-4318-9FBE-9E19FFC46CE4}" srcOrd="0" destOrd="0" parTransId="{74472F2F-7846-4DA5-B27A-ED0C132873D6}" sibTransId="{810A3D73-4A81-44E5-A560-8B83EAB29349}"/>
    <dgm:cxn modelId="{4BEFEDE2-C728-479D-BA44-954B05FF4054}" srcId="{789A32DF-D36D-4764-A1E9-302968A8EE28}" destId="{301C4E43-773D-46FC-840B-E6ACB445F4CD}" srcOrd="0" destOrd="0" parTransId="{1376D5EE-2E96-4559-8908-F0C817FD3571}" sibTransId="{09177A32-0906-4801-ABE1-987F8F8F7C50}"/>
    <dgm:cxn modelId="{7FC07143-9868-4B01-9B1D-CA3B58972EDD}" srcId="{75024338-5BD2-41D3-9207-4045C35C6DB5}" destId="{789A32DF-D36D-4764-A1E9-302968A8EE28}" srcOrd="1" destOrd="0" parTransId="{F32E6926-47D2-4711-A800-06A865158014}" sibTransId="{1E323915-C642-4AE1-B75B-E2F7F5973FE2}"/>
    <dgm:cxn modelId="{C4FFF87C-4477-4040-82C1-3DB8EC5F72D2}" type="presOf" srcId="{75024338-5BD2-41D3-9207-4045C35C6DB5}" destId="{AA9BBA28-2050-4B59-A78C-DDA5527F697B}" srcOrd="0" destOrd="0" presId="urn:microsoft.com/office/officeart/2005/8/layout/vList4#1"/>
    <dgm:cxn modelId="{4CA9F2E5-9400-4A20-AEA8-3B876386DAEC}" type="presOf" srcId="{B9A91FBC-24BA-4E1F-BF56-500D119B881B}" destId="{3DA1C64D-6FFB-4C58-98E6-F62B313937D2}" srcOrd="1" destOrd="1" presId="urn:microsoft.com/office/officeart/2005/8/layout/vList4#1"/>
    <dgm:cxn modelId="{B47223B6-0C04-4CEA-BC4B-1C85AAD2E149}" srcId="{B4F4FF8E-DAF6-4890-A8FD-1E1FCEC4404C}" destId="{B9A91FBC-24BA-4E1F-BF56-500D119B881B}" srcOrd="0" destOrd="0" parTransId="{0E6852C0-DBF4-43A8-A8D6-F01B6AB1092D}" sibTransId="{F853E6AC-3E6B-4392-A32C-7D683702CCEC}"/>
    <dgm:cxn modelId="{1027FB4E-A36D-4D3C-9347-9C5E97478126}" type="presOf" srcId="{7AE32C1C-5E12-4B12-8CED-FD2FFD440C0D}" destId="{18E210E4-A9DA-4ED6-86A2-D864A8A2BE4D}" srcOrd="1" destOrd="1" presId="urn:microsoft.com/office/officeart/2005/8/layout/vList4#1"/>
    <dgm:cxn modelId="{3A14B7B7-C2DC-47F0-990D-97808BF0D450}" type="presOf" srcId="{789A32DF-D36D-4764-A1E9-302968A8EE28}" destId="{0E6A28CC-41F3-460E-80E5-811D01C7BAAC}" srcOrd="0" destOrd="0" presId="urn:microsoft.com/office/officeart/2005/8/layout/vList4#1"/>
    <dgm:cxn modelId="{1D502619-5934-4AF6-B750-ECE6BD572FDA}" type="presOf" srcId="{789A32DF-D36D-4764-A1E9-302968A8EE28}" destId="{F3447BBB-F301-4290-BB5A-313B8DD97B07}" srcOrd="1" destOrd="0" presId="urn:microsoft.com/office/officeart/2005/8/layout/vList4#1"/>
    <dgm:cxn modelId="{5EA60081-D4AD-4832-B70E-34E2DEF1D5FA}" type="presOf" srcId="{301C4E43-773D-46FC-840B-E6ACB445F4CD}" destId="{0E6A28CC-41F3-460E-80E5-811D01C7BAAC}" srcOrd="0" destOrd="1" presId="urn:microsoft.com/office/officeart/2005/8/layout/vList4#1"/>
    <dgm:cxn modelId="{47505926-EB80-40A9-935C-1B2B836E3ECD}" srcId="{75024338-5BD2-41D3-9207-4045C35C6DB5}" destId="{B4F4FF8E-DAF6-4890-A8FD-1E1FCEC4404C}" srcOrd="2" destOrd="0" parTransId="{49C99317-CD33-41A8-BC04-EB40E720D9F2}" sibTransId="{7E6B54B4-8422-4581-A63A-10C31C401FCD}"/>
    <dgm:cxn modelId="{6BB9F5D7-45CD-455D-BE58-72B66DB78F7A}" type="presParOf" srcId="{AA9BBA28-2050-4B59-A78C-DDA5527F697B}" destId="{0A52CA51-3F4A-4F33-9733-E8C35A18DAC5}" srcOrd="0" destOrd="0" presId="urn:microsoft.com/office/officeart/2005/8/layout/vList4#1"/>
    <dgm:cxn modelId="{21512946-855C-4774-9225-A5BB5BD8562C}" type="presParOf" srcId="{0A52CA51-3F4A-4F33-9733-E8C35A18DAC5}" destId="{C440F758-36DC-458E-8271-A95BEEDD2476}" srcOrd="0" destOrd="0" presId="urn:microsoft.com/office/officeart/2005/8/layout/vList4#1"/>
    <dgm:cxn modelId="{C7408C46-2602-4B90-8380-81304E74BB88}" type="presParOf" srcId="{0A52CA51-3F4A-4F33-9733-E8C35A18DAC5}" destId="{8501BE28-5083-429B-8E21-54F45D72ABC1}" srcOrd="1" destOrd="0" presId="urn:microsoft.com/office/officeart/2005/8/layout/vList4#1"/>
    <dgm:cxn modelId="{4102D8CC-A644-4768-93B3-6B8942BBEF49}" type="presParOf" srcId="{0A52CA51-3F4A-4F33-9733-E8C35A18DAC5}" destId="{18E210E4-A9DA-4ED6-86A2-D864A8A2BE4D}" srcOrd="2" destOrd="0" presId="urn:microsoft.com/office/officeart/2005/8/layout/vList4#1"/>
    <dgm:cxn modelId="{B7CA8583-0A47-4043-9A59-60BD3345A9AE}" type="presParOf" srcId="{AA9BBA28-2050-4B59-A78C-DDA5527F697B}" destId="{5B81BBC5-3E20-4C6B-AF45-545BFFDCC7A7}" srcOrd="1" destOrd="0" presId="urn:microsoft.com/office/officeart/2005/8/layout/vList4#1"/>
    <dgm:cxn modelId="{9FCB9BC2-A0DB-4979-A435-ED428D083A00}" type="presParOf" srcId="{AA9BBA28-2050-4B59-A78C-DDA5527F697B}" destId="{C24C7C2B-CD10-41E8-8398-E915FFF8BAA0}" srcOrd="2" destOrd="0" presId="urn:microsoft.com/office/officeart/2005/8/layout/vList4#1"/>
    <dgm:cxn modelId="{E51120EA-0866-4F80-ADBA-89C16CFB5D5F}" type="presParOf" srcId="{C24C7C2B-CD10-41E8-8398-E915FFF8BAA0}" destId="{0E6A28CC-41F3-460E-80E5-811D01C7BAAC}" srcOrd="0" destOrd="0" presId="urn:microsoft.com/office/officeart/2005/8/layout/vList4#1"/>
    <dgm:cxn modelId="{D4B45DBD-192A-41CE-B113-17B7FF430B1A}" type="presParOf" srcId="{C24C7C2B-CD10-41E8-8398-E915FFF8BAA0}" destId="{12F0779D-2EA9-4BAD-B531-BE369C42C1F0}" srcOrd="1" destOrd="0" presId="urn:microsoft.com/office/officeart/2005/8/layout/vList4#1"/>
    <dgm:cxn modelId="{825D410D-364A-49DA-9F4B-5E6D657866DD}" type="presParOf" srcId="{C24C7C2B-CD10-41E8-8398-E915FFF8BAA0}" destId="{F3447BBB-F301-4290-BB5A-313B8DD97B07}" srcOrd="2" destOrd="0" presId="urn:microsoft.com/office/officeart/2005/8/layout/vList4#1"/>
    <dgm:cxn modelId="{5AD5D2A4-7239-48CB-A3FD-7DA0D7C46951}" type="presParOf" srcId="{AA9BBA28-2050-4B59-A78C-DDA5527F697B}" destId="{B2AFD59A-2084-49CE-B796-76DA5609E58D}" srcOrd="3" destOrd="0" presId="urn:microsoft.com/office/officeart/2005/8/layout/vList4#1"/>
    <dgm:cxn modelId="{7371A99F-C23E-4F84-8255-2F2E75F8BDE9}" type="presParOf" srcId="{AA9BBA28-2050-4B59-A78C-DDA5527F697B}" destId="{F43DF7EF-7781-4588-9998-08BE11A8CE71}" srcOrd="4" destOrd="0" presId="urn:microsoft.com/office/officeart/2005/8/layout/vList4#1"/>
    <dgm:cxn modelId="{B65195B7-DDF0-42C3-8607-57987EBFFD2B}" type="presParOf" srcId="{F43DF7EF-7781-4588-9998-08BE11A8CE71}" destId="{C11A9C71-4AA4-4E29-8CF5-C22CBF4BA222}" srcOrd="0" destOrd="0" presId="urn:microsoft.com/office/officeart/2005/8/layout/vList4#1"/>
    <dgm:cxn modelId="{A0A21710-00B4-4C2A-98BE-71ABC2E34F9F}" type="presParOf" srcId="{F43DF7EF-7781-4588-9998-08BE11A8CE71}" destId="{EC9AE098-3A90-4F36-BBD4-BD680A082892}" srcOrd="1" destOrd="0" presId="urn:microsoft.com/office/officeart/2005/8/layout/vList4#1"/>
    <dgm:cxn modelId="{12309BD6-6DF9-4FFD-BF43-1645DF3A406B}" type="presParOf" srcId="{F43DF7EF-7781-4588-9998-08BE11A8CE71}" destId="{3DA1C64D-6FFB-4C58-98E6-F62B313937D2}" srcOrd="2" destOrd="0" presId="urn:microsoft.com/office/officeart/2005/8/layout/vList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10E2F94-F442-48AB-B256-ACBF42FF76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E"/>
        </a:p>
      </dgm:t>
    </dgm:pt>
    <dgm:pt modelId="{5D240EA2-4318-4DA6-8014-27BEFEF5C0E4}">
      <dgm:prSet phldrT="[Text]"/>
      <dgm:spPr/>
      <dgm:t>
        <a:bodyPr/>
        <a:lstStyle/>
        <a:p>
          <a:r>
            <a:rPr lang="en-GB" dirty="0" smtClean="0"/>
            <a:t>Initial inspection</a:t>
          </a:r>
          <a:endParaRPr lang="en-IE" dirty="0"/>
        </a:p>
      </dgm:t>
    </dgm:pt>
    <dgm:pt modelId="{0FCC4BBE-AF86-41A4-858D-4C05D1F3ED88}" type="parTrans" cxnId="{E68B35E4-F747-48AB-B299-F9A24D9216CF}">
      <dgm:prSet/>
      <dgm:spPr/>
      <dgm:t>
        <a:bodyPr/>
        <a:lstStyle/>
        <a:p>
          <a:endParaRPr lang="en-IE"/>
        </a:p>
      </dgm:t>
    </dgm:pt>
    <dgm:pt modelId="{A1A42747-A45D-401D-9F6E-A977A81AD31C}" type="sibTrans" cxnId="{E68B35E4-F747-48AB-B299-F9A24D9216CF}">
      <dgm:prSet/>
      <dgm:spPr/>
      <dgm:t>
        <a:bodyPr/>
        <a:lstStyle/>
        <a:p>
          <a:endParaRPr lang="en-IE"/>
        </a:p>
      </dgm:t>
    </dgm:pt>
    <dgm:pt modelId="{18E31F31-BF08-48F7-A904-57760206252C}">
      <dgm:prSet phldrT="[Text]"/>
      <dgm:spPr/>
      <dgm:t>
        <a:bodyPr/>
        <a:lstStyle/>
        <a:p>
          <a:r>
            <a:rPr lang="en-GB" dirty="0" smtClean="0"/>
            <a:t>The PSCO should examine the ship’s relevant certificates and documents (</a:t>
          </a:r>
          <a:r>
            <a:rPr lang="en-GB" dirty="0" smtClean="0">
              <a:hlinkClick xmlns:r="http://schemas.openxmlformats.org/officeDocument/2006/relationships" r:id="rId1" action="ppaction://hlinkfile"/>
            </a:rPr>
            <a:t>Appendix 12: list of 96 items as relevant</a:t>
          </a:r>
          <a:r>
            <a:rPr lang="en-GB" dirty="0" smtClean="0"/>
            <a:t>) </a:t>
          </a:r>
          <a:endParaRPr lang="en-IE" dirty="0"/>
        </a:p>
      </dgm:t>
    </dgm:pt>
    <dgm:pt modelId="{B5D52BB6-49C5-42E2-9955-35039DD2AEC8}" type="parTrans" cxnId="{86F46D7F-F9A1-4E6F-A4AF-AA5F7F5ED5C3}">
      <dgm:prSet/>
      <dgm:spPr/>
      <dgm:t>
        <a:bodyPr/>
        <a:lstStyle/>
        <a:p>
          <a:endParaRPr lang="en-IE"/>
        </a:p>
      </dgm:t>
    </dgm:pt>
    <dgm:pt modelId="{9EEE0CD4-2ED7-4DC9-8E42-264A697532F8}" type="sibTrans" cxnId="{86F46D7F-F9A1-4E6F-A4AF-AA5F7F5ED5C3}">
      <dgm:prSet/>
      <dgm:spPr/>
      <dgm:t>
        <a:bodyPr/>
        <a:lstStyle/>
        <a:p>
          <a:endParaRPr lang="en-IE"/>
        </a:p>
      </dgm:t>
    </dgm:pt>
    <dgm:pt modelId="{5CC6A21A-286B-4D8B-8285-C426C98F7A09}">
      <dgm:prSet phldrT="[Text]"/>
      <dgm:spPr/>
      <dgm:t>
        <a:bodyPr/>
        <a:lstStyle/>
        <a:p>
          <a:r>
            <a:rPr lang="en-GB" dirty="0" smtClean="0"/>
            <a:t>Visual observations/overall conditions of the ship</a:t>
          </a:r>
          <a:endParaRPr lang="en-IE" dirty="0"/>
        </a:p>
      </dgm:t>
    </dgm:pt>
    <dgm:pt modelId="{A53AEA23-E9B1-4020-B505-39A5F4303225}" type="parTrans" cxnId="{86CA91B1-01CE-4F77-AE6B-7D0EB301E84E}">
      <dgm:prSet/>
      <dgm:spPr/>
      <dgm:t>
        <a:bodyPr/>
        <a:lstStyle/>
        <a:p>
          <a:endParaRPr lang="en-IE"/>
        </a:p>
      </dgm:t>
    </dgm:pt>
    <dgm:pt modelId="{8A56AFA6-4CF5-491F-BAC1-2F221B32562D}" type="sibTrans" cxnId="{86CA91B1-01CE-4F77-AE6B-7D0EB301E84E}">
      <dgm:prSet/>
      <dgm:spPr/>
      <dgm:t>
        <a:bodyPr/>
        <a:lstStyle/>
        <a:p>
          <a:endParaRPr lang="en-IE"/>
        </a:p>
      </dgm:t>
    </dgm:pt>
    <dgm:pt modelId="{E75294BD-999C-4E45-BA1B-D8D6914B1737}">
      <dgm:prSet phldrT="[Text]"/>
      <dgm:spPr/>
      <dgm:t>
        <a:bodyPr/>
        <a:lstStyle/>
        <a:p>
          <a:r>
            <a:rPr lang="en-GB" dirty="0" smtClean="0"/>
            <a:t>In case of clear grounds the PSCO should proceed to a more detailed inspection</a:t>
          </a:r>
          <a:endParaRPr lang="en-IE" dirty="0"/>
        </a:p>
      </dgm:t>
    </dgm:pt>
    <dgm:pt modelId="{6FB1D409-D651-4B37-85DA-AE0ACB60CC31}" type="parTrans" cxnId="{B99D9D3F-206C-4968-9C0F-638586280FA2}">
      <dgm:prSet/>
      <dgm:spPr/>
      <dgm:t>
        <a:bodyPr/>
        <a:lstStyle/>
        <a:p>
          <a:endParaRPr lang="en-IE"/>
        </a:p>
      </dgm:t>
    </dgm:pt>
    <dgm:pt modelId="{A74894D6-AB02-4168-A80F-111E6BC1B4F5}" type="sibTrans" cxnId="{B99D9D3F-206C-4968-9C0F-638586280FA2}">
      <dgm:prSet/>
      <dgm:spPr/>
      <dgm:t>
        <a:bodyPr/>
        <a:lstStyle/>
        <a:p>
          <a:endParaRPr lang="en-IE"/>
        </a:p>
      </dgm:t>
    </dgm:pt>
    <dgm:pt modelId="{F770A63E-6339-4DF0-99D7-17FC91C2CD91}" type="pres">
      <dgm:prSet presAssocID="{510E2F94-F442-48AB-B256-ACBF42FF76BE}" presName="linear" presStyleCnt="0">
        <dgm:presLayoutVars>
          <dgm:animLvl val="lvl"/>
          <dgm:resizeHandles val="exact"/>
        </dgm:presLayoutVars>
      </dgm:prSet>
      <dgm:spPr/>
      <dgm:t>
        <a:bodyPr/>
        <a:lstStyle/>
        <a:p>
          <a:endParaRPr lang="en-IE"/>
        </a:p>
      </dgm:t>
    </dgm:pt>
    <dgm:pt modelId="{2E6FC956-D2F2-478C-937B-4F212693F750}" type="pres">
      <dgm:prSet presAssocID="{5D240EA2-4318-4DA6-8014-27BEFEF5C0E4}" presName="parentText" presStyleLbl="node1" presStyleIdx="0" presStyleCnt="1" custLinFactNeighborX="-470" custLinFactNeighborY="-10592">
        <dgm:presLayoutVars>
          <dgm:chMax val="0"/>
          <dgm:bulletEnabled val="1"/>
        </dgm:presLayoutVars>
      </dgm:prSet>
      <dgm:spPr/>
      <dgm:t>
        <a:bodyPr/>
        <a:lstStyle/>
        <a:p>
          <a:endParaRPr lang="en-IE"/>
        </a:p>
      </dgm:t>
    </dgm:pt>
    <dgm:pt modelId="{0F5B49D5-503B-4986-AE5F-79E41F4FA392}" type="pres">
      <dgm:prSet presAssocID="{5D240EA2-4318-4DA6-8014-27BEFEF5C0E4}" presName="childText" presStyleLbl="revTx" presStyleIdx="0" presStyleCnt="1" custLinFactNeighborX="-470" custLinFactNeighborY="-21661">
        <dgm:presLayoutVars>
          <dgm:bulletEnabled val="1"/>
        </dgm:presLayoutVars>
      </dgm:prSet>
      <dgm:spPr/>
      <dgm:t>
        <a:bodyPr/>
        <a:lstStyle/>
        <a:p>
          <a:endParaRPr lang="en-IE"/>
        </a:p>
      </dgm:t>
    </dgm:pt>
  </dgm:ptLst>
  <dgm:cxnLst>
    <dgm:cxn modelId="{B99D9D3F-206C-4968-9C0F-638586280FA2}" srcId="{5D240EA2-4318-4DA6-8014-27BEFEF5C0E4}" destId="{E75294BD-999C-4E45-BA1B-D8D6914B1737}" srcOrd="2" destOrd="0" parTransId="{6FB1D409-D651-4B37-85DA-AE0ACB60CC31}" sibTransId="{A74894D6-AB02-4168-A80F-111E6BC1B4F5}"/>
    <dgm:cxn modelId="{35628C5C-6D50-42C0-B0D4-60641DEB7D8A}" type="presOf" srcId="{510E2F94-F442-48AB-B256-ACBF42FF76BE}" destId="{F770A63E-6339-4DF0-99D7-17FC91C2CD91}" srcOrd="0" destOrd="0" presId="urn:microsoft.com/office/officeart/2005/8/layout/vList2"/>
    <dgm:cxn modelId="{E68B35E4-F747-48AB-B299-F9A24D9216CF}" srcId="{510E2F94-F442-48AB-B256-ACBF42FF76BE}" destId="{5D240EA2-4318-4DA6-8014-27BEFEF5C0E4}" srcOrd="0" destOrd="0" parTransId="{0FCC4BBE-AF86-41A4-858D-4C05D1F3ED88}" sibTransId="{A1A42747-A45D-401D-9F6E-A977A81AD31C}"/>
    <dgm:cxn modelId="{86F46D7F-F9A1-4E6F-A4AF-AA5F7F5ED5C3}" srcId="{5D240EA2-4318-4DA6-8014-27BEFEF5C0E4}" destId="{18E31F31-BF08-48F7-A904-57760206252C}" srcOrd="0" destOrd="0" parTransId="{B5D52BB6-49C5-42E2-9955-35039DD2AEC8}" sibTransId="{9EEE0CD4-2ED7-4DC9-8E42-264A697532F8}"/>
    <dgm:cxn modelId="{8A708C36-7DEB-41C0-9036-DD9DA396A467}" type="presOf" srcId="{E75294BD-999C-4E45-BA1B-D8D6914B1737}" destId="{0F5B49D5-503B-4986-AE5F-79E41F4FA392}" srcOrd="0" destOrd="2" presId="urn:microsoft.com/office/officeart/2005/8/layout/vList2"/>
    <dgm:cxn modelId="{86CA91B1-01CE-4F77-AE6B-7D0EB301E84E}" srcId="{5D240EA2-4318-4DA6-8014-27BEFEF5C0E4}" destId="{5CC6A21A-286B-4D8B-8285-C426C98F7A09}" srcOrd="1" destOrd="0" parTransId="{A53AEA23-E9B1-4020-B505-39A5F4303225}" sibTransId="{8A56AFA6-4CF5-491F-BAC1-2F221B32562D}"/>
    <dgm:cxn modelId="{FAAC8698-8282-4641-B7AF-AEAED8025B28}" type="presOf" srcId="{5CC6A21A-286B-4D8B-8285-C426C98F7A09}" destId="{0F5B49D5-503B-4986-AE5F-79E41F4FA392}" srcOrd="0" destOrd="1" presId="urn:microsoft.com/office/officeart/2005/8/layout/vList2"/>
    <dgm:cxn modelId="{D6234C5D-9A14-47C2-B1B8-76B75B8602F2}" type="presOf" srcId="{18E31F31-BF08-48F7-A904-57760206252C}" destId="{0F5B49D5-503B-4986-AE5F-79E41F4FA392}" srcOrd="0" destOrd="0" presId="urn:microsoft.com/office/officeart/2005/8/layout/vList2"/>
    <dgm:cxn modelId="{44429073-59B2-4A1C-AA31-1A883138D826}" type="presOf" srcId="{5D240EA2-4318-4DA6-8014-27BEFEF5C0E4}" destId="{2E6FC956-D2F2-478C-937B-4F212693F750}" srcOrd="0" destOrd="0" presId="urn:microsoft.com/office/officeart/2005/8/layout/vList2"/>
    <dgm:cxn modelId="{EC7891A9-5A84-4327-8A49-6D2B79B12937}" type="presParOf" srcId="{F770A63E-6339-4DF0-99D7-17FC91C2CD91}" destId="{2E6FC956-D2F2-478C-937B-4F212693F750}" srcOrd="0" destOrd="0" presId="urn:microsoft.com/office/officeart/2005/8/layout/vList2"/>
    <dgm:cxn modelId="{93F503EA-E625-47F3-8619-E9A16DDAE7E6}" type="presParOf" srcId="{F770A63E-6339-4DF0-99D7-17FC91C2CD91}" destId="{0F5B49D5-503B-4986-AE5F-79E41F4FA392}"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C7896A-73C6-4D5E-8B7F-7350786A9A80}">
      <dsp:nvSpPr>
        <dsp:cNvPr id="0" name=""/>
        <dsp:cNvSpPr/>
      </dsp:nvSpPr>
      <dsp:spPr>
        <a:xfrm>
          <a:off x="0" y="1573730"/>
          <a:ext cx="8915400"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9F17C5-9D9A-466A-A16B-524F7AEDFD2B}">
      <dsp:nvSpPr>
        <dsp:cNvPr id="0" name=""/>
        <dsp:cNvSpPr/>
      </dsp:nvSpPr>
      <dsp:spPr>
        <a:xfrm>
          <a:off x="445770" y="1219490"/>
          <a:ext cx="624078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GB" sz="3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r>
            <a:rPr lang="en-GB" sz="3200" kern="1200" dirty="0" smtClean="0"/>
            <a:t>No more favourable  treatment</a:t>
          </a:r>
        </a:p>
        <a:p>
          <a:pPr lvl="0" algn="l" defTabSz="1422400">
            <a:lnSpc>
              <a:spcPct val="90000"/>
            </a:lnSpc>
            <a:spcBef>
              <a:spcPct val="0"/>
            </a:spcBef>
            <a:spcAft>
              <a:spcPct val="35000"/>
            </a:spcAft>
          </a:pPr>
          <a:endParaRPr lang="en-IE" sz="3200" kern="1200" dirty="0"/>
        </a:p>
      </dsp:txBody>
      <dsp:txXfrm>
        <a:off x="480355" y="1254075"/>
        <a:ext cx="6171610" cy="639310"/>
      </dsp:txXfrm>
    </dsp:sp>
    <dsp:sp modelId="{E092C06D-3E55-478E-90D3-12C04C39A695}">
      <dsp:nvSpPr>
        <dsp:cNvPr id="0" name=""/>
        <dsp:cNvSpPr/>
      </dsp:nvSpPr>
      <dsp:spPr>
        <a:xfrm>
          <a:off x="0" y="2662369"/>
          <a:ext cx="8915400"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E06A12-9E75-4054-A3C7-8747D1F5394B}">
      <dsp:nvSpPr>
        <dsp:cNvPr id="0" name=""/>
        <dsp:cNvSpPr/>
      </dsp:nvSpPr>
      <dsp:spPr>
        <a:xfrm>
          <a:off x="445770" y="2308130"/>
          <a:ext cx="624078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lvl="0" algn="l" defTabSz="1422400">
            <a:lnSpc>
              <a:spcPct val="90000"/>
            </a:lnSpc>
            <a:spcBef>
              <a:spcPct val="0"/>
            </a:spcBef>
            <a:spcAft>
              <a:spcPct val="35000"/>
            </a:spcAft>
          </a:pPr>
          <a:r>
            <a:rPr lang="en-GB" sz="3200" kern="1200" dirty="0" smtClean="0"/>
            <a:t>Relevant instruments</a:t>
          </a:r>
        </a:p>
      </dsp:txBody>
      <dsp:txXfrm>
        <a:off x="480355" y="2342715"/>
        <a:ext cx="6171610" cy="639310"/>
      </dsp:txXfrm>
    </dsp:sp>
    <dsp:sp modelId="{65713BA1-453D-4353-AA1B-461EE43102B4}">
      <dsp:nvSpPr>
        <dsp:cNvPr id="0" name=""/>
        <dsp:cNvSpPr/>
      </dsp:nvSpPr>
      <dsp:spPr>
        <a:xfrm>
          <a:off x="0" y="3751010"/>
          <a:ext cx="8915400"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ABEB30-2DBA-41DB-AEDF-850A5C510520}">
      <dsp:nvSpPr>
        <dsp:cNvPr id="0" name=""/>
        <dsp:cNvSpPr/>
      </dsp:nvSpPr>
      <dsp:spPr>
        <a:xfrm>
          <a:off x="445770" y="3396770"/>
          <a:ext cx="624078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887" tIns="0" rIns="235887" bIns="0" numCol="1" spcCol="1270" anchor="ctr" anchorCtr="0">
          <a:noAutofit/>
        </a:bodyPr>
        <a:lstStyle/>
        <a:p>
          <a:pPr lvl="0" algn="l" defTabSz="1066800">
            <a:lnSpc>
              <a:spcPct val="90000"/>
            </a:lnSpc>
            <a:spcBef>
              <a:spcPct val="0"/>
            </a:spcBef>
            <a:spcAft>
              <a:spcPct val="35000"/>
            </a:spcAft>
          </a:pPr>
          <a:r>
            <a:rPr lang="en-GB" sz="2400" kern="1200" dirty="0" smtClean="0"/>
            <a:t>Type of inspections, clear grounds, detention</a:t>
          </a:r>
          <a:endParaRPr lang="en-IE" sz="2400" kern="1200" dirty="0"/>
        </a:p>
      </dsp:txBody>
      <dsp:txXfrm>
        <a:off x="480355" y="3431355"/>
        <a:ext cx="6171610" cy="6393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FC956-D2F2-478C-937B-4F212693F750}">
      <dsp:nvSpPr>
        <dsp:cNvPr id="0" name=""/>
        <dsp:cNvSpPr/>
      </dsp:nvSpPr>
      <dsp:spPr>
        <a:xfrm>
          <a:off x="0" y="279399"/>
          <a:ext cx="8108950" cy="18033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GB" sz="3200" kern="1200" dirty="0" smtClean="0"/>
            <a:t>Clear grounds, evidence that:</a:t>
          </a:r>
          <a:endParaRPr lang="en-IE" sz="3200" kern="1200" dirty="0"/>
        </a:p>
      </dsp:txBody>
      <dsp:txXfrm>
        <a:off x="88035" y="367434"/>
        <a:ext cx="7932880" cy="1627327"/>
      </dsp:txXfrm>
    </dsp:sp>
    <dsp:sp modelId="{0F5B49D5-503B-4986-AE5F-79E41F4FA392}">
      <dsp:nvSpPr>
        <dsp:cNvPr id="0" name=""/>
        <dsp:cNvSpPr/>
      </dsp:nvSpPr>
      <dsp:spPr>
        <a:xfrm>
          <a:off x="0" y="2373341"/>
          <a:ext cx="8108950" cy="1622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459" tIns="40640" rIns="227584" bIns="40640" numCol="1" spcCol="1270" anchor="t" anchorCtr="0">
          <a:noAutofit/>
        </a:bodyPr>
        <a:lstStyle/>
        <a:p>
          <a:pPr marL="285750" lvl="1" indent="-285750" algn="ctr" defTabSz="1422400">
            <a:lnSpc>
              <a:spcPct val="90000"/>
            </a:lnSpc>
            <a:spcBef>
              <a:spcPct val="0"/>
            </a:spcBef>
            <a:spcAft>
              <a:spcPct val="20000"/>
            </a:spcAft>
            <a:buChar char="••"/>
          </a:pPr>
          <a:r>
            <a:rPr lang="en-GB" sz="3200" kern="1200" dirty="0" smtClean="0"/>
            <a:t>the ship</a:t>
          </a:r>
          <a:endParaRPr lang="en-IE" sz="3200" kern="1200" dirty="0"/>
        </a:p>
        <a:p>
          <a:pPr marL="285750" lvl="1" indent="-285750" algn="ctr" defTabSz="1422400">
            <a:lnSpc>
              <a:spcPct val="90000"/>
            </a:lnSpc>
            <a:spcBef>
              <a:spcPct val="0"/>
            </a:spcBef>
            <a:spcAft>
              <a:spcPct val="20000"/>
            </a:spcAft>
            <a:buChar char="••"/>
          </a:pPr>
          <a:r>
            <a:rPr lang="en-GB" sz="3200" kern="1200" dirty="0" smtClean="0"/>
            <a:t>Its equipment</a:t>
          </a:r>
          <a:endParaRPr lang="en-IE" sz="3200" kern="1200" dirty="0"/>
        </a:p>
        <a:p>
          <a:pPr marL="285750" lvl="1" indent="-285750" algn="ctr" defTabSz="1422400">
            <a:lnSpc>
              <a:spcPct val="90000"/>
            </a:lnSpc>
            <a:spcBef>
              <a:spcPct val="0"/>
            </a:spcBef>
            <a:spcAft>
              <a:spcPct val="20000"/>
            </a:spcAft>
            <a:buChar char="••"/>
          </a:pPr>
          <a:r>
            <a:rPr lang="en-GB" sz="3200" kern="1200" dirty="0" smtClean="0"/>
            <a:t>The master or crew members</a:t>
          </a:r>
          <a:endParaRPr lang="en-IE" sz="3200" kern="1200" dirty="0"/>
        </a:p>
      </dsp:txBody>
      <dsp:txXfrm>
        <a:off x="0" y="2373341"/>
        <a:ext cx="8108950" cy="1622880"/>
      </dsp:txXfrm>
    </dsp:sp>
    <dsp:sp modelId="{D6666FD6-323C-401B-86A0-E6318098C480}">
      <dsp:nvSpPr>
        <dsp:cNvPr id="0" name=""/>
        <dsp:cNvSpPr/>
      </dsp:nvSpPr>
      <dsp:spPr>
        <a:xfrm>
          <a:off x="0" y="4175533"/>
          <a:ext cx="8108950" cy="10145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GB" sz="2500" kern="1200" dirty="0" smtClean="0"/>
            <a:t>Are not familiar with ship-board procedures relating to safety of ships or the prevention of pollution </a:t>
          </a:r>
          <a:endParaRPr lang="en-IE" sz="2500" kern="1200" dirty="0"/>
        </a:p>
      </dsp:txBody>
      <dsp:txXfrm>
        <a:off x="49524" y="4225057"/>
        <a:ext cx="8009902" cy="9154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FC956-D2F2-478C-937B-4F212693F750}">
      <dsp:nvSpPr>
        <dsp:cNvPr id="0" name=""/>
        <dsp:cNvSpPr/>
      </dsp:nvSpPr>
      <dsp:spPr>
        <a:xfrm>
          <a:off x="0" y="766238"/>
          <a:ext cx="8108950" cy="15590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en-GB" sz="6500" kern="1200" dirty="0" smtClean="0"/>
            <a:t>More detailed insp.</a:t>
          </a:r>
          <a:endParaRPr lang="en-IE" sz="6500" kern="1200" dirty="0"/>
        </a:p>
      </dsp:txBody>
      <dsp:txXfrm>
        <a:off x="76105" y="842343"/>
        <a:ext cx="7956740" cy="1406815"/>
      </dsp:txXfrm>
    </dsp:sp>
    <dsp:sp modelId="{0F5B49D5-503B-4986-AE5F-79E41F4FA392}">
      <dsp:nvSpPr>
        <dsp:cNvPr id="0" name=""/>
        <dsp:cNvSpPr/>
      </dsp:nvSpPr>
      <dsp:spPr>
        <a:xfrm>
          <a:off x="0" y="2325263"/>
          <a:ext cx="8108950" cy="2489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459" tIns="82550" rIns="462280" bIns="82550" numCol="1" spcCol="1270" anchor="t" anchorCtr="0">
          <a:noAutofit/>
        </a:bodyPr>
        <a:lstStyle/>
        <a:p>
          <a:pPr marL="285750" lvl="1" indent="-285750" algn="ctr" defTabSz="2266950">
            <a:lnSpc>
              <a:spcPct val="90000"/>
            </a:lnSpc>
            <a:spcBef>
              <a:spcPct val="0"/>
            </a:spcBef>
            <a:spcAft>
              <a:spcPct val="20000"/>
            </a:spcAft>
            <a:buChar char="••"/>
          </a:pPr>
          <a:r>
            <a:rPr lang="en-GB" sz="5100" kern="1200" dirty="0" smtClean="0"/>
            <a:t>Operational controls as per Appendix  (7)</a:t>
          </a:r>
          <a:endParaRPr lang="en-IE" sz="5100" kern="1200" dirty="0"/>
        </a:p>
        <a:p>
          <a:pPr marL="285750" lvl="1" indent="-285750" algn="l" defTabSz="2266950">
            <a:lnSpc>
              <a:spcPct val="90000"/>
            </a:lnSpc>
            <a:spcBef>
              <a:spcPct val="0"/>
            </a:spcBef>
            <a:spcAft>
              <a:spcPct val="20000"/>
            </a:spcAft>
            <a:buChar char="••"/>
          </a:pPr>
          <a:endParaRPr lang="en-IE" sz="5100" kern="1200" dirty="0"/>
        </a:p>
      </dsp:txBody>
      <dsp:txXfrm>
        <a:off x="0" y="2325263"/>
        <a:ext cx="8108950" cy="248917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FC956-D2F2-478C-937B-4F212693F750}">
      <dsp:nvSpPr>
        <dsp:cNvPr id="0" name=""/>
        <dsp:cNvSpPr/>
      </dsp:nvSpPr>
      <dsp:spPr>
        <a:xfrm>
          <a:off x="0" y="3"/>
          <a:ext cx="8877300" cy="8958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Guidance for the detention of ships</a:t>
          </a:r>
          <a:endParaRPr lang="en-IE" sz="4000" kern="1200" dirty="0"/>
        </a:p>
      </dsp:txBody>
      <dsp:txXfrm>
        <a:off x="43732" y="43735"/>
        <a:ext cx="8789836" cy="808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77B4D-86F6-422B-A133-DE8294EDCE88}">
      <dsp:nvSpPr>
        <dsp:cNvPr id="0" name=""/>
        <dsp:cNvSpPr/>
      </dsp:nvSpPr>
      <dsp:spPr>
        <a:xfrm rot="10800000">
          <a:off x="1715580" y="2230"/>
          <a:ext cx="5869622" cy="94856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8292" tIns="87630" rIns="163576" bIns="87630" numCol="1" spcCol="1270" anchor="ctr" anchorCtr="0">
          <a:noAutofit/>
        </a:bodyPr>
        <a:lstStyle/>
        <a:p>
          <a:pPr lvl="0" algn="ctr" defTabSz="1022350">
            <a:lnSpc>
              <a:spcPct val="90000"/>
            </a:lnSpc>
            <a:spcBef>
              <a:spcPct val="0"/>
            </a:spcBef>
            <a:spcAft>
              <a:spcPct val="35000"/>
            </a:spcAft>
          </a:pPr>
          <a:r>
            <a:rPr lang="en-GB" sz="2300" kern="1200" dirty="0" smtClean="0"/>
            <a:t>Absence of principal equipment required by the conventions</a:t>
          </a:r>
          <a:endParaRPr lang="en-IE" sz="2300" kern="1200" dirty="0"/>
        </a:p>
      </dsp:txBody>
      <dsp:txXfrm rot="10800000">
        <a:off x="1952722" y="2230"/>
        <a:ext cx="5632480" cy="948568"/>
      </dsp:txXfrm>
    </dsp:sp>
    <dsp:sp modelId="{E318C133-C522-4993-8AE1-93345C497830}">
      <dsp:nvSpPr>
        <dsp:cNvPr id="0" name=""/>
        <dsp:cNvSpPr/>
      </dsp:nvSpPr>
      <dsp:spPr>
        <a:xfrm>
          <a:off x="1241296" y="2230"/>
          <a:ext cx="948568" cy="94856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B7D189-D575-4D81-B123-A9F855EA2B84}">
      <dsp:nvSpPr>
        <dsp:cNvPr id="0" name=""/>
        <dsp:cNvSpPr/>
      </dsp:nvSpPr>
      <dsp:spPr>
        <a:xfrm rot="10800000">
          <a:off x="1715580" y="1233953"/>
          <a:ext cx="5869622" cy="94856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8292" tIns="87630" rIns="163576" bIns="87630" numCol="1" spcCol="1270" anchor="ctr" anchorCtr="0">
          <a:noAutofit/>
        </a:bodyPr>
        <a:lstStyle/>
        <a:p>
          <a:pPr lvl="0" algn="ctr" defTabSz="1022350">
            <a:lnSpc>
              <a:spcPct val="90000"/>
            </a:lnSpc>
            <a:spcBef>
              <a:spcPct val="0"/>
            </a:spcBef>
            <a:spcAft>
              <a:spcPct val="35000"/>
            </a:spcAft>
          </a:pPr>
          <a:r>
            <a:rPr lang="en-GB" sz="2300" kern="1200" dirty="0" smtClean="0"/>
            <a:t>Non-compliance of equipment with relevant specifications of the  Conventions</a:t>
          </a:r>
          <a:endParaRPr lang="en-IE" sz="2300" kern="1200" dirty="0"/>
        </a:p>
      </dsp:txBody>
      <dsp:txXfrm rot="10800000">
        <a:off x="1952722" y="1233953"/>
        <a:ext cx="5632480" cy="948568"/>
      </dsp:txXfrm>
    </dsp:sp>
    <dsp:sp modelId="{636BB63B-8B75-4FD3-937D-58CB03A75145}">
      <dsp:nvSpPr>
        <dsp:cNvPr id="0" name=""/>
        <dsp:cNvSpPr/>
      </dsp:nvSpPr>
      <dsp:spPr>
        <a:xfrm>
          <a:off x="1241296" y="1233953"/>
          <a:ext cx="948568" cy="94856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010C81-3133-473D-90A1-6E984A57D40C}">
      <dsp:nvSpPr>
        <dsp:cNvPr id="0" name=""/>
        <dsp:cNvSpPr/>
      </dsp:nvSpPr>
      <dsp:spPr>
        <a:xfrm rot="10800000">
          <a:off x="1715580" y="2465677"/>
          <a:ext cx="5869622" cy="94856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8292" tIns="87630" rIns="163576" bIns="87630" numCol="1" spcCol="1270" anchor="ctr" anchorCtr="0">
          <a:noAutofit/>
        </a:bodyPr>
        <a:lstStyle/>
        <a:p>
          <a:pPr lvl="0" algn="ctr" defTabSz="1022350">
            <a:lnSpc>
              <a:spcPct val="90000"/>
            </a:lnSpc>
            <a:spcBef>
              <a:spcPct val="0"/>
            </a:spcBef>
            <a:spcAft>
              <a:spcPct val="35000"/>
            </a:spcAft>
          </a:pPr>
          <a:r>
            <a:rPr lang="en-GB" sz="2300" kern="1200" dirty="0" smtClean="0"/>
            <a:t>Substantial deterioration of the ships or its equipment </a:t>
          </a:r>
          <a:endParaRPr lang="en-IE" sz="2300" kern="1200" dirty="0"/>
        </a:p>
      </dsp:txBody>
      <dsp:txXfrm rot="10800000">
        <a:off x="1952722" y="2465677"/>
        <a:ext cx="5632480" cy="948568"/>
      </dsp:txXfrm>
    </dsp:sp>
    <dsp:sp modelId="{7124E1EE-528D-4E16-9AC6-640B953F89F8}">
      <dsp:nvSpPr>
        <dsp:cNvPr id="0" name=""/>
        <dsp:cNvSpPr/>
      </dsp:nvSpPr>
      <dsp:spPr>
        <a:xfrm>
          <a:off x="1241296" y="2465677"/>
          <a:ext cx="948568" cy="948568"/>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71000" r="-7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91E93F-1EA9-4CE1-9365-A1203851A83F}">
      <dsp:nvSpPr>
        <dsp:cNvPr id="0" name=""/>
        <dsp:cNvSpPr/>
      </dsp:nvSpPr>
      <dsp:spPr>
        <a:xfrm rot="10800000">
          <a:off x="1644088" y="3697400"/>
          <a:ext cx="5869622" cy="94856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8292" tIns="87630" rIns="163576" bIns="87630" numCol="1" spcCol="1270" anchor="ctr" anchorCtr="0">
          <a:noAutofit/>
        </a:bodyPr>
        <a:lstStyle/>
        <a:p>
          <a:pPr lvl="0" algn="ctr" defTabSz="1022350">
            <a:lnSpc>
              <a:spcPct val="90000"/>
            </a:lnSpc>
            <a:spcBef>
              <a:spcPct val="0"/>
            </a:spcBef>
            <a:spcAft>
              <a:spcPct val="35000"/>
            </a:spcAft>
          </a:pPr>
          <a:r>
            <a:rPr lang="en-GB" sz="2300" kern="1200" dirty="0" smtClean="0"/>
            <a:t>Insufficiency of manning or of certification of seafarers</a:t>
          </a:r>
          <a:endParaRPr lang="en-IE" sz="2300" kern="1200" dirty="0"/>
        </a:p>
      </dsp:txBody>
      <dsp:txXfrm rot="10800000">
        <a:off x="1881230" y="3697400"/>
        <a:ext cx="5632480" cy="948568"/>
      </dsp:txXfrm>
    </dsp:sp>
    <dsp:sp modelId="{53130C9B-F311-44B5-AD9C-B6F25B08EBC4}">
      <dsp:nvSpPr>
        <dsp:cNvPr id="0" name=""/>
        <dsp:cNvSpPr/>
      </dsp:nvSpPr>
      <dsp:spPr>
        <a:xfrm>
          <a:off x="1241296" y="3697400"/>
          <a:ext cx="948568" cy="948568"/>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FC956-D2F2-478C-937B-4F212693F750}">
      <dsp:nvSpPr>
        <dsp:cNvPr id="0" name=""/>
        <dsp:cNvSpPr/>
      </dsp:nvSpPr>
      <dsp:spPr>
        <a:xfrm>
          <a:off x="0" y="3"/>
          <a:ext cx="8877300" cy="8958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Procedures for </a:t>
          </a:r>
          <a:r>
            <a:rPr lang="en-GB" sz="4000" kern="1200" dirty="0" err="1" smtClean="0"/>
            <a:t>rectif</a:t>
          </a:r>
          <a:r>
            <a:rPr lang="en-GB" sz="4000" kern="1200" dirty="0" smtClean="0"/>
            <a:t>. of def. and release</a:t>
          </a:r>
          <a:endParaRPr lang="en-IE" sz="4000" kern="1200" dirty="0"/>
        </a:p>
      </dsp:txBody>
      <dsp:txXfrm>
        <a:off x="43732" y="43735"/>
        <a:ext cx="8789836" cy="8084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77B4D-86F6-422B-A133-DE8294EDCE88}">
      <dsp:nvSpPr>
        <dsp:cNvPr id="0" name=""/>
        <dsp:cNvSpPr/>
      </dsp:nvSpPr>
      <dsp:spPr>
        <a:xfrm rot="10800000">
          <a:off x="1244124" y="0"/>
          <a:ext cx="6570679" cy="128432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353" tIns="95250" rIns="177800" bIns="95250" numCol="1" spcCol="1270" anchor="ctr" anchorCtr="0">
          <a:noAutofit/>
        </a:bodyPr>
        <a:lstStyle/>
        <a:p>
          <a:pPr lvl="0" algn="ctr" defTabSz="1111250">
            <a:lnSpc>
              <a:spcPct val="90000"/>
            </a:lnSpc>
            <a:spcBef>
              <a:spcPct val="0"/>
            </a:spcBef>
            <a:spcAft>
              <a:spcPct val="35000"/>
            </a:spcAft>
          </a:pPr>
          <a:r>
            <a:rPr lang="en-GB" sz="2500" kern="1200" dirty="0" smtClean="0"/>
            <a:t>The PSCO should endeavour to secure the rectification of all deficiencies detected</a:t>
          </a:r>
          <a:endParaRPr lang="en-IE" sz="2500" kern="1200" dirty="0"/>
        </a:p>
      </dsp:txBody>
      <dsp:txXfrm rot="10800000">
        <a:off x="1565206" y="0"/>
        <a:ext cx="6249597" cy="1284327"/>
      </dsp:txXfrm>
    </dsp:sp>
    <dsp:sp modelId="{E318C133-C522-4993-8AE1-93345C497830}">
      <dsp:nvSpPr>
        <dsp:cNvPr id="0" name=""/>
        <dsp:cNvSpPr/>
      </dsp:nvSpPr>
      <dsp:spPr>
        <a:xfrm>
          <a:off x="935508" y="1527"/>
          <a:ext cx="1284327" cy="1284327"/>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2000" r="-2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B7D189-D575-4D81-B123-A9F855EA2B84}">
      <dsp:nvSpPr>
        <dsp:cNvPr id="0" name=""/>
        <dsp:cNvSpPr/>
      </dsp:nvSpPr>
      <dsp:spPr>
        <a:xfrm rot="10800000">
          <a:off x="1211797" y="1669236"/>
          <a:ext cx="6596844" cy="128432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353" tIns="95250" rIns="177800" bIns="95250" numCol="1" spcCol="1270" anchor="ctr" anchorCtr="0">
          <a:noAutofit/>
        </a:bodyPr>
        <a:lstStyle/>
        <a:p>
          <a:pPr lvl="0" algn="ctr" defTabSz="1111250">
            <a:lnSpc>
              <a:spcPct val="90000"/>
            </a:lnSpc>
            <a:spcBef>
              <a:spcPct val="0"/>
            </a:spcBef>
            <a:spcAft>
              <a:spcPct val="35000"/>
            </a:spcAft>
          </a:pPr>
          <a:r>
            <a:rPr lang="en-GB" sz="2500" kern="1200" dirty="0" smtClean="0"/>
            <a:t>Permission to proceed to the nearest repair yard available</a:t>
          </a:r>
          <a:endParaRPr lang="en-IE" sz="2500" kern="1200" dirty="0"/>
        </a:p>
      </dsp:txBody>
      <dsp:txXfrm rot="10800000">
        <a:off x="1532879" y="1669236"/>
        <a:ext cx="6275762" cy="1284327"/>
      </dsp:txXfrm>
    </dsp:sp>
    <dsp:sp modelId="{636BB63B-8B75-4FD3-937D-58CB03A75145}">
      <dsp:nvSpPr>
        <dsp:cNvPr id="0" name=""/>
        <dsp:cNvSpPr/>
      </dsp:nvSpPr>
      <dsp:spPr>
        <a:xfrm>
          <a:off x="890861" y="1669223"/>
          <a:ext cx="1284327" cy="128432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8000" r="-6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010C81-3133-473D-90A1-6E984A57D40C}">
      <dsp:nvSpPr>
        <dsp:cNvPr id="0" name=""/>
        <dsp:cNvSpPr/>
      </dsp:nvSpPr>
      <dsp:spPr>
        <a:xfrm rot="10800000">
          <a:off x="1142349" y="3336944"/>
          <a:ext cx="6689441" cy="128432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353" tIns="95250" rIns="177800" bIns="95250" numCol="1" spcCol="1270" anchor="ctr" anchorCtr="0">
          <a:noAutofit/>
        </a:bodyPr>
        <a:lstStyle/>
        <a:p>
          <a:pPr lvl="0" algn="ctr" defTabSz="1111250">
            <a:lnSpc>
              <a:spcPct val="90000"/>
            </a:lnSpc>
            <a:spcBef>
              <a:spcPct val="0"/>
            </a:spcBef>
            <a:spcAft>
              <a:spcPct val="35000"/>
            </a:spcAft>
          </a:pPr>
          <a:r>
            <a:rPr lang="en-GB" sz="2500" kern="1200" dirty="0" smtClean="0"/>
            <a:t>If a ship proceed to sea without complying with the conditions imposed by the PSCO the PSCO </a:t>
          </a:r>
          <a:r>
            <a:rPr lang="en-GB" sz="2500" kern="1200" dirty="0" smtClean="0">
              <a:solidFill>
                <a:srgbClr val="FFFF00"/>
              </a:solidFill>
            </a:rPr>
            <a:t>should alert the next port</a:t>
          </a:r>
          <a:endParaRPr lang="en-IE" sz="2500" kern="1200" dirty="0">
            <a:solidFill>
              <a:srgbClr val="FFFF00"/>
            </a:solidFill>
          </a:endParaRPr>
        </a:p>
      </dsp:txBody>
      <dsp:txXfrm rot="10800000">
        <a:off x="1463431" y="3336944"/>
        <a:ext cx="6368359" cy="1284327"/>
      </dsp:txXfrm>
    </dsp:sp>
    <dsp:sp modelId="{7124E1EE-528D-4E16-9AC6-640B953F89F8}">
      <dsp:nvSpPr>
        <dsp:cNvPr id="0" name=""/>
        <dsp:cNvSpPr/>
      </dsp:nvSpPr>
      <dsp:spPr>
        <a:xfrm>
          <a:off x="791512" y="3338472"/>
          <a:ext cx="1284327" cy="128432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2000" r="-4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3759" y="0"/>
          <a:ext cx="430678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RELEVANT INSTRUMENTS</a:t>
          </a:r>
        </a:p>
        <a:p>
          <a:pPr lvl="0" algn="ctr" defTabSz="1066800">
            <a:lnSpc>
              <a:spcPct val="90000"/>
            </a:lnSpc>
            <a:spcBef>
              <a:spcPct val="0"/>
            </a:spcBef>
            <a:spcAft>
              <a:spcPct val="35000"/>
            </a:spcAft>
          </a:pPr>
          <a:r>
            <a:rPr lang="en-GB" sz="2400" kern="1200" dirty="0" smtClean="0">
              <a:solidFill>
                <a:schemeClr val="bg1"/>
              </a:solidFill>
            </a:rPr>
            <a:t>For the purpose of the Memorandum are:</a:t>
          </a:r>
        </a:p>
        <a:p>
          <a:pPr lvl="0" algn="ctr" defTabSz="1066800">
            <a:lnSpc>
              <a:spcPct val="90000"/>
            </a:lnSpc>
            <a:spcBef>
              <a:spcPct val="0"/>
            </a:spcBef>
            <a:spcAft>
              <a:spcPct val="35000"/>
            </a:spcAft>
          </a:pPr>
          <a:r>
            <a:rPr lang="en-GB" sz="2400" kern="1200" dirty="0" smtClean="0">
              <a:solidFill>
                <a:schemeClr val="bg1"/>
              </a:solidFill>
              <a:hlinkClick xmlns:r="http://schemas.openxmlformats.org/officeDocument/2006/relationships" r:id="rId1" action="ppaction://hlinkfile"/>
            </a:rPr>
            <a:t>10 International Conventions</a:t>
          </a:r>
          <a:endParaRPr lang="en-GB" sz="2400" kern="1200" dirty="0" smtClean="0">
            <a:solidFill>
              <a:schemeClr val="bg1"/>
            </a:solidFill>
          </a:endParaRPr>
        </a:p>
        <a:p>
          <a:pPr lvl="0" algn="ctr" defTabSz="1066800">
            <a:lnSpc>
              <a:spcPct val="90000"/>
            </a:lnSpc>
            <a:spcBef>
              <a:spcPct val="0"/>
            </a:spcBef>
            <a:spcAft>
              <a:spcPct val="35000"/>
            </a:spcAft>
          </a:pPr>
          <a:r>
            <a:rPr lang="en-GB" sz="1800" kern="1200" dirty="0" smtClean="0"/>
            <a:t>(Protocols are not listed)</a:t>
          </a:r>
          <a:endParaRPr lang="en-IE" sz="1800" kern="1200" dirty="0"/>
        </a:p>
      </dsp:txBody>
      <dsp:txXfrm>
        <a:off x="3759" y="2265680"/>
        <a:ext cx="4306788" cy="2265680"/>
      </dsp:txXfrm>
    </dsp:sp>
    <dsp:sp modelId="{39D341F0-EB26-4C2F-8711-31D1FEAC22FE}">
      <dsp:nvSpPr>
        <dsp:cNvPr id="0" name=""/>
        <dsp:cNvSpPr/>
      </dsp:nvSpPr>
      <dsp:spPr>
        <a:xfrm>
          <a:off x="1212367" y="59188"/>
          <a:ext cx="1886178" cy="188617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439751" y="0"/>
          <a:ext cx="430678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RELEVANT INSTRUMENTS</a:t>
          </a:r>
        </a:p>
        <a:p>
          <a:pPr lvl="0" algn="ctr" defTabSz="1066800">
            <a:lnSpc>
              <a:spcPct val="90000"/>
            </a:lnSpc>
            <a:spcBef>
              <a:spcPct val="0"/>
            </a:spcBef>
            <a:spcAft>
              <a:spcPct val="35000"/>
            </a:spcAft>
          </a:pPr>
          <a:r>
            <a:rPr lang="en-GB" sz="2400" kern="1200" dirty="0" smtClean="0">
              <a:solidFill>
                <a:schemeClr val="bg1"/>
              </a:solidFill>
            </a:rPr>
            <a:t>For the purposes of the Memorandum are:</a:t>
          </a:r>
        </a:p>
        <a:p>
          <a:pPr lvl="0" algn="ctr" defTabSz="1066800">
            <a:lnSpc>
              <a:spcPct val="90000"/>
            </a:lnSpc>
            <a:spcBef>
              <a:spcPct val="0"/>
            </a:spcBef>
            <a:spcAft>
              <a:spcPct val="35000"/>
            </a:spcAft>
          </a:pPr>
          <a:r>
            <a:rPr lang="en-GB" sz="2400" kern="1200" dirty="0" smtClean="0">
              <a:solidFill>
                <a:schemeClr val="bg1"/>
              </a:solidFill>
              <a:hlinkClick xmlns:r="http://schemas.openxmlformats.org/officeDocument/2006/relationships" r:id="rId3" action="ppaction://hlinkfile"/>
            </a:rPr>
            <a:t>16 International Conventions</a:t>
          </a:r>
          <a:endParaRPr lang="en-GB" sz="2400" kern="1200" dirty="0" smtClean="0">
            <a:solidFill>
              <a:schemeClr val="bg1"/>
            </a:solidFill>
          </a:endParaRPr>
        </a:p>
        <a:p>
          <a:pPr lvl="0" algn="ctr" defTabSz="1066800">
            <a:lnSpc>
              <a:spcPct val="90000"/>
            </a:lnSpc>
            <a:spcBef>
              <a:spcPct val="0"/>
            </a:spcBef>
            <a:spcAft>
              <a:spcPct val="35000"/>
            </a:spcAft>
          </a:pPr>
          <a:r>
            <a:rPr lang="en-GB" sz="1800" kern="1200" dirty="0" smtClean="0">
              <a:solidFill>
                <a:schemeClr val="bg1"/>
              </a:solidFill>
            </a:rPr>
            <a:t> </a:t>
          </a:r>
          <a:endParaRPr lang="en-IE" sz="1800" kern="1200" dirty="0">
            <a:solidFill>
              <a:schemeClr val="bg1"/>
            </a:solidFill>
          </a:endParaRPr>
        </a:p>
      </dsp:txBody>
      <dsp:txXfrm>
        <a:off x="4439751" y="2265680"/>
        <a:ext cx="4306788" cy="2265680"/>
      </dsp:txXfrm>
    </dsp:sp>
    <dsp:sp modelId="{164FAD93-34C4-4A6D-8170-509ADC28525F}">
      <dsp:nvSpPr>
        <dsp:cNvPr id="0" name=""/>
        <dsp:cNvSpPr/>
      </dsp:nvSpPr>
      <dsp:spPr>
        <a:xfrm>
          <a:off x="5650056" y="48022"/>
          <a:ext cx="1886178" cy="1886178"/>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427697" y="4814570"/>
          <a:ext cx="8050276" cy="849630"/>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3759" y="0"/>
          <a:ext cx="430678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NO MORE FAVOURABLE TREATMENT </a:t>
          </a:r>
        </a:p>
        <a:p>
          <a:pPr lvl="0" algn="ctr" defTabSz="1066800">
            <a:lnSpc>
              <a:spcPct val="90000"/>
            </a:lnSpc>
            <a:spcBef>
              <a:spcPct val="0"/>
            </a:spcBef>
            <a:spcAft>
              <a:spcPct val="35000"/>
            </a:spcAft>
          </a:pPr>
          <a:r>
            <a:rPr lang="en-GB" sz="1800" kern="1200" dirty="0" smtClean="0">
              <a:solidFill>
                <a:schemeClr val="bg1"/>
              </a:solidFill>
            </a:rPr>
            <a:t>Black Sea MoU text Annex 1 paragraph 1: </a:t>
          </a:r>
          <a:r>
            <a:rPr lang="en-GB" sz="1800" i="1" kern="1200" dirty="0" smtClean="0"/>
            <a:t>Ships entitled to fly the flag of a State which is not a party to a relevant instrument (listed in Section 2.1) of the Memorandum and thus not provided with certificates representing prima facie evidence of satisfactory conditions on board….</a:t>
          </a:r>
          <a:r>
            <a:rPr lang="en-GB" sz="1800" i="1" u="sng" kern="1200" dirty="0" smtClean="0">
              <a:solidFill>
                <a:srgbClr val="FFFF00"/>
              </a:solidFill>
            </a:rPr>
            <a:t>will receive a more detailed </a:t>
          </a:r>
          <a:r>
            <a:rPr lang="en-GB" sz="1800" i="1" kern="1200" dirty="0" smtClean="0">
              <a:solidFill>
                <a:srgbClr val="FFFF00"/>
              </a:solidFill>
            </a:rPr>
            <a:t>inspection</a:t>
          </a:r>
          <a:endParaRPr lang="en-IE" sz="1800" i="1" kern="1200" dirty="0">
            <a:solidFill>
              <a:srgbClr val="FFFF00"/>
            </a:solidFill>
          </a:endParaRPr>
        </a:p>
      </dsp:txBody>
      <dsp:txXfrm>
        <a:off x="3759" y="2265680"/>
        <a:ext cx="4306788" cy="2265680"/>
      </dsp:txXfrm>
    </dsp:sp>
    <dsp:sp modelId="{39D341F0-EB26-4C2F-8711-31D1FEAC22FE}">
      <dsp:nvSpPr>
        <dsp:cNvPr id="0" name=""/>
        <dsp:cNvSpPr/>
      </dsp:nvSpPr>
      <dsp:spPr>
        <a:xfrm>
          <a:off x="1308100" y="152384"/>
          <a:ext cx="1669324" cy="139701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439751" y="0"/>
          <a:ext cx="430678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GB" sz="2400" kern="1200" dirty="0" smtClean="0">
            <a:solidFill>
              <a:srgbClr val="FFFF00"/>
            </a:solidFill>
          </a:endParaRPr>
        </a:p>
        <a:p>
          <a:pPr lvl="0" algn="ctr" defTabSz="1066800">
            <a:lnSpc>
              <a:spcPct val="90000"/>
            </a:lnSpc>
            <a:spcBef>
              <a:spcPct val="0"/>
            </a:spcBef>
            <a:spcAft>
              <a:spcPct val="35000"/>
            </a:spcAft>
          </a:pPr>
          <a:r>
            <a:rPr lang="en-GB" sz="2400" kern="1200" dirty="0" smtClean="0">
              <a:solidFill>
                <a:srgbClr val="FFFF00"/>
              </a:solidFill>
            </a:rPr>
            <a:t>NO MORE FAVOURABLE TREATMENT </a:t>
          </a:r>
        </a:p>
        <a:p>
          <a:pPr lvl="0" algn="ctr" defTabSz="1066800">
            <a:lnSpc>
              <a:spcPct val="90000"/>
            </a:lnSpc>
            <a:spcBef>
              <a:spcPct val="0"/>
            </a:spcBef>
            <a:spcAft>
              <a:spcPct val="35000"/>
            </a:spcAft>
          </a:pPr>
          <a:r>
            <a:rPr lang="en-GB" sz="1800" kern="1200" dirty="0" smtClean="0">
              <a:solidFill>
                <a:schemeClr val="bg1"/>
              </a:solidFill>
            </a:rPr>
            <a:t>Med </a:t>
          </a:r>
          <a:r>
            <a:rPr lang="en-GB" sz="1800" kern="1200" dirty="0" err="1" smtClean="0">
              <a:solidFill>
                <a:schemeClr val="bg1"/>
              </a:solidFill>
            </a:rPr>
            <a:t>Mou</a:t>
          </a:r>
          <a:r>
            <a:rPr lang="en-GB" sz="1800" kern="1200" dirty="0" smtClean="0">
              <a:solidFill>
                <a:schemeClr val="bg1"/>
              </a:solidFill>
            </a:rPr>
            <a:t> text Annex 1 paragraph 1.3:</a:t>
          </a:r>
        </a:p>
        <a:p>
          <a:pPr lvl="0" algn="ctr" defTabSz="1066800">
            <a:lnSpc>
              <a:spcPct val="90000"/>
            </a:lnSpc>
            <a:spcBef>
              <a:spcPct val="0"/>
            </a:spcBef>
            <a:spcAft>
              <a:spcPct val="35000"/>
            </a:spcAft>
          </a:pPr>
          <a:r>
            <a:rPr lang="en-US" sz="1800" b="0" i="1" kern="1200" dirty="0" smtClean="0"/>
            <a:t>Ships entitled to fly the flag of a State which is not a party to a relevant instrument listed in Section 2 of the Memorandum and thus not provided with certificates representing prima facie evidence of satisfactory conditions on board, </a:t>
          </a:r>
          <a:r>
            <a:rPr lang="en-US" sz="1800" b="0" i="1" u="sng" kern="1200" dirty="0" smtClean="0">
              <a:solidFill>
                <a:srgbClr val="FFFF00"/>
              </a:solidFill>
            </a:rPr>
            <a:t>shall receive a more detailed, or as appropriate, an expanded inspection</a:t>
          </a:r>
          <a:endParaRPr lang="en-GB" sz="1800" b="0" i="1" u="sng" kern="1200" dirty="0" smtClean="0">
            <a:solidFill>
              <a:srgbClr val="FFFF00"/>
            </a:solidFill>
          </a:endParaRPr>
        </a:p>
        <a:p>
          <a:pPr lvl="0" algn="ctr" defTabSz="1066800">
            <a:lnSpc>
              <a:spcPct val="90000"/>
            </a:lnSpc>
            <a:spcBef>
              <a:spcPct val="0"/>
            </a:spcBef>
            <a:spcAft>
              <a:spcPct val="35000"/>
            </a:spcAft>
          </a:pPr>
          <a:r>
            <a:rPr lang="en-GB" sz="1800" kern="1200" dirty="0" smtClean="0">
              <a:solidFill>
                <a:schemeClr val="bg1"/>
              </a:solidFill>
            </a:rPr>
            <a:t> </a:t>
          </a:r>
          <a:endParaRPr lang="en-IE" sz="1800" kern="1200" dirty="0">
            <a:solidFill>
              <a:schemeClr val="bg1"/>
            </a:solidFill>
          </a:endParaRPr>
        </a:p>
      </dsp:txBody>
      <dsp:txXfrm>
        <a:off x="4439751" y="2265680"/>
        <a:ext cx="4306788" cy="2265680"/>
      </dsp:txXfrm>
    </dsp:sp>
    <dsp:sp modelId="{164FAD93-34C4-4A6D-8170-509ADC28525F}">
      <dsp:nvSpPr>
        <dsp:cNvPr id="0" name=""/>
        <dsp:cNvSpPr/>
      </dsp:nvSpPr>
      <dsp:spPr>
        <a:xfrm>
          <a:off x="5794886" y="101080"/>
          <a:ext cx="1596518" cy="1499625"/>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427697" y="4913628"/>
          <a:ext cx="8050276" cy="750571"/>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1234" y="0"/>
          <a:ext cx="4314775"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TYPE OF INSPECTION – INITIAL</a:t>
          </a:r>
        </a:p>
        <a:p>
          <a:pPr lvl="0" algn="ctr" defTabSz="1066800">
            <a:lnSpc>
              <a:spcPct val="90000"/>
            </a:lnSpc>
            <a:spcBef>
              <a:spcPct val="0"/>
            </a:spcBef>
            <a:spcAft>
              <a:spcPct val="35000"/>
            </a:spcAft>
          </a:pPr>
          <a:r>
            <a:rPr lang="en-GB" sz="2400" kern="1200" dirty="0" smtClean="0">
              <a:solidFill>
                <a:schemeClr val="bg1"/>
              </a:solidFill>
            </a:rPr>
            <a:t>1. </a:t>
          </a:r>
          <a:r>
            <a:rPr lang="en-GB" sz="2400" kern="1200" dirty="0" smtClean="0">
              <a:solidFill>
                <a:schemeClr val="bg1"/>
              </a:solidFill>
              <a:hlinkClick xmlns:r="http://schemas.openxmlformats.org/officeDocument/2006/relationships" r:id="rId1" action="ppaction://hlinkfile"/>
            </a:rPr>
            <a:t>Check the certificates and documents listed in the manual</a:t>
          </a:r>
          <a:endParaRPr lang="en-GB" sz="2400" kern="1200" dirty="0" smtClean="0">
            <a:solidFill>
              <a:schemeClr val="bg1"/>
            </a:solidFill>
          </a:endParaRPr>
        </a:p>
        <a:p>
          <a:pPr lvl="0" algn="ctr" defTabSz="1066800">
            <a:lnSpc>
              <a:spcPct val="90000"/>
            </a:lnSpc>
            <a:spcBef>
              <a:spcPct val="0"/>
            </a:spcBef>
            <a:spcAft>
              <a:spcPct val="35000"/>
            </a:spcAft>
          </a:pPr>
          <a:r>
            <a:rPr lang="en-GB" sz="2400" kern="1200" dirty="0" smtClean="0">
              <a:solidFill>
                <a:schemeClr val="bg1"/>
              </a:solidFill>
            </a:rPr>
            <a:t>2. Check the overall condition and hygiene of the ship including: navigational bridge, accommodation and galley…</a:t>
          </a:r>
        </a:p>
        <a:p>
          <a:pPr lvl="0" algn="ctr" defTabSz="1066800">
            <a:lnSpc>
              <a:spcPct val="90000"/>
            </a:lnSpc>
            <a:spcBef>
              <a:spcPct val="0"/>
            </a:spcBef>
            <a:spcAft>
              <a:spcPct val="35000"/>
            </a:spcAft>
          </a:pPr>
          <a:r>
            <a:rPr lang="en-GB" sz="2400" kern="1200" dirty="0" smtClean="0">
              <a:solidFill>
                <a:schemeClr val="bg1"/>
              </a:solidFill>
            </a:rPr>
            <a:t>3. Verify outstanding deficiencies </a:t>
          </a:r>
        </a:p>
      </dsp:txBody>
      <dsp:txXfrm>
        <a:off x="1234" y="2265680"/>
        <a:ext cx="4314775" cy="2265680"/>
      </dsp:txXfrm>
    </dsp:sp>
    <dsp:sp modelId="{39D341F0-EB26-4C2F-8711-31D1FEAC22FE}">
      <dsp:nvSpPr>
        <dsp:cNvPr id="0" name=""/>
        <dsp:cNvSpPr/>
      </dsp:nvSpPr>
      <dsp:spPr>
        <a:xfrm>
          <a:off x="1308097" y="152384"/>
          <a:ext cx="1672267" cy="139701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445453" y="0"/>
          <a:ext cx="4443312"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GB" sz="2400" kern="1200" dirty="0" smtClean="0">
            <a:solidFill>
              <a:srgbClr val="FFFF00"/>
            </a:solidFill>
          </a:endParaRPr>
        </a:p>
        <a:p>
          <a:pPr lvl="0" algn="ctr" defTabSz="1066800">
            <a:lnSpc>
              <a:spcPct val="90000"/>
            </a:lnSpc>
            <a:spcBef>
              <a:spcPct val="0"/>
            </a:spcBef>
            <a:spcAft>
              <a:spcPct val="35000"/>
            </a:spcAft>
          </a:pPr>
          <a:r>
            <a:rPr lang="en-GB" sz="2400" kern="1200" dirty="0" smtClean="0">
              <a:solidFill>
                <a:srgbClr val="FFFF00"/>
              </a:solidFill>
            </a:rPr>
            <a:t>TYPE OF INSPECTION – INITIAL (Guidance on types of insp.)</a:t>
          </a:r>
        </a:p>
        <a:p>
          <a:pPr lvl="0" algn="ctr" defTabSz="1066800">
            <a:lnSpc>
              <a:spcPct val="90000"/>
            </a:lnSpc>
            <a:spcBef>
              <a:spcPct val="0"/>
            </a:spcBef>
            <a:spcAft>
              <a:spcPct val="35000"/>
            </a:spcAft>
          </a:pPr>
          <a:r>
            <a:rPr lang="en-GB" sz="2400" kern="1200" dirty="0" smtClean="0">
              <a:solidFill>
                <a:schemeClr val="bg1"/>
              </a:solidFill>
            </a:rPr>
            <a:t>An initial inspection includes a visit of a PSCO on board a ship, in order to check compliance with the relevant conventions whether outstanding deficiencies have been rectified.</a:t>
          </a:r>
        </a:p>
        <a:p>
          <a:pPr lvl="0" algn="ctr" defTabSz="1066800">
            <a:lnSpc>
              <a:spcPct val="90000"/>
            </a:lnSpc>
            <a:spcBef>
              <a:spcPct val="0"/>
            </a:spcBef>
            <a:spcAft>
              <a:spcPct val="35000"/>
            </a:spcAft>
          </a:pPr>
          <a:r>
            <a:rPr lang="en-GB" sz="2400" kern="1200" dirty="0" smtClean="0">
              <a:solidFill>
                <a:schemeClr val="bg1"/>
              </a:solidFill>
            </a:rPr>
            <a:t>Include a check of certificates and </a:t>
          </a:r>
          <a:r>
            <a:rPr lang="en-GB" sz="2400" kern="1200" dirty="0" err="1" smtClean="0">
              <a:solidFill>
                <a:schemeClr val="bg1"/>
              </a:solidFill>
            </a:rPr>
            <a:t>doc.ts</a:t>
          </a:r>
          <a:r>
            <a:rPr lang="en-GB" sz="2400" kern="1200" dirty="0" smtClean="0">
              <a:solidFill>
                <a:schemeClr val="bg1"/>
              </a:solidFill>
            </a:rPr>
            <a:t> listed </a:t>
          </a:r>
          <a:r>
            <a:rPr lang="en-GB" sz="2400" kern="1200" dirty="0" smtClean="0">
              <a:solidFill>
                <a:schemeClr val="bg1"/>
              </a:solidFill>
              <a:hlinkClick xmlns:r="http://schemas.openxmlformats.org/officeDocument/2006/relationships" r:id="rId3" action="ppaction://hlinkfile"/>
            </a:rPr>
            <a:t>in Annex 11 </a:t>
          </a:r>
          <a:endParaRPr lang="en-GB" sz="2400" kern="1200" dirty="0" smtClean="0">
            <a:solidFill>
              <a:schemeClr val="bg1"/>
            </a:solidFill>
          </a:endParaRPr>
        </a:p>
        <a:p>
          <a:pPr lvl="0" algn="ctr" defTabSz="1066800">
            <a:lnSpc>
              <a:spcPct val="90000"/>
            </a:lnSpc>
            <a:spcBef>
              <a:spcPct val="0"/>
            </a:spcBef>
            <a:spcAft>
              <a:spcPct val="35000"/>
            </a:spcAft>
          </a:pPr>
          <a:r>
            <a:rPr lang="en-GB" sz="1800" kern="1200" dirty="0" smtClean="0">
              <a:solidFill>
                <a:schemeClr val="bg1"/>
              </a:solidFill>
            </a:rPr>
            <a:t> </a:t>
          </a:r>
          <a:endParaRPr lang="en-IE" sz="1800" kern="1200" dirty="0">
            <a:solidFill>
              <a:schemeClr val="bg1"/>
            </a:solidFill>
          </a:endParaRPr>
        </a:p>
      </dsp:txBody>
      <dsp:txXfrm>
        <a:off x="4445453" y="2265680"/>
        <a:ext cx="4443312" cy="2265680"/>
      </dsp:txXfrm>
    </dsp:sp>
    <dsp:sp modelId="{164FAD93-34C4-4A6D-8170-509ADC28525F}">
      <dsp:nvSpPr>
        <dsp:cNvPr id="0" name=""/>
        <dsp:cNvSpPr/>
      </dsp:nvSpPr>
      <dsp:spPr>
        <a:xfrm>
          <a:off x="5868850" y="101080"/>
          <a:ext cx="1596518" cy="1499625"/>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377846" y="5219700"/>
          <a:ext cx="8178800" cy="417822"/>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0E903-7484-4004-9E92-50415850E5D5}">
      <dsp:nvSpPr>
        <dsp:cNvPr id="0" name=""/>
        <dsp:cNvSpPr/>
      </dsp:nvSpPr>
      <dsp:spPr>
        <a:xfrm>
          <a:off x="0" y="0"/>
          <a:ext cx="8928100" cy="25909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kern="1200" dirty="0" smtClean="0">
              <a:solidFill>
                <a:srgbClr val="FFFF00"/>
              </a:solidFill>
            </a:rPr>
            <a:t>CLEAR GROUNDS – BS MOU TEXT ANNEX 3 - FACTS REGARDED AS “CLEAR GROUNDS” </a:t>
          </a:r>
        </a:p>
        <a:p>
          <a:pPr lvl="0" algn="l" defTabSz="1244600">
            <a:lnSpc>
              <a:spcPct val="90000"/>
            </a:lnSpc>
            <a:spcBef>
              <a:spcPct val="0"/>
            </a:spcBef>
            <a:spcAft>
              <a:spcPct val="35000"/>
            </a:spcAft>
          </a:pPr>
          <a:r>
            <a:rPr lang="en-GB" sz="2800" kern="1200" dirty="0" smtClean="0">
              <a:solidFill>
                <a:schemeClr val="bg1"/>
              </a:solidFill>
            </a:rPr>
            <a:t>List of 16 items including “ships with overriding or unexpected factors” as listed in BS MoU text </a:t>
          </a:r>
          <a:r>
            <a:rPr lang="en-GB" sz="2800" kern="1200" dirty="0" smtClean="0">
              <a:solidFill>
                <a:schemeClr val="bg1"/>
              </a:solidFill>
              <a:hlinkClick xmlns:r="http://schemas.openxmlformats.org/officeDocument/2006/relationships" r:id="rId1" action="ppaction://hlinkfile"/>
            </a:rPr>
            <a:t>Annex 5</a:t>
          </a:r>
          <a:endParaRPr lang="en-GB" sz="2800" kern="1200" dirty="0" smtClean="0">
            <a:solidFill>
              <a:schemeClr val="bg1"/>
            </a:solidFill>
          </a:endParaRPr>
        </a:p>
      </dsp:txBody>
      <dsp:txXfrm>
        <a:off x="1868839" y="0"/>
        <a:ext cx="7059260" cy="2590904"/>
      </dsp:txXfrm>
    </dsp:sp>
    <dsp:sp modelId="{E0AE9A13-D29A-4011-8FD7-560C03AE8B02}">
      <dsp:nvSpPr>
        <dsp:cNvPr id="0" name=""/>
        <dsp:cNvSpPr/>
      </dsp:nvSpPr>
      <dsp:spPr>
        <a:xfrm>
          <a:off x="83219" y="962573"/>
          <a:ext cx="1785620" cy="665757"/>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43000" r="-4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404E27-87E6-40BA-B40A-5CDDCF4CAB74}">
      <dsp:nvSpPr>
        <dsp:cNvPr id="0" name=""/>
        <dsp:cNvSpPr/>
      </dsp:nvSpPr>
      <dsp:spPr>
        <a:xfrm>
          <a:off x="0" y="2674124"/>
          <a:ext cx="8928100" cy="29120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kern="1200" dirty="0" smtClean="0">
              <a:solidFill>
                <a:srgbClr val="FFFF00"/>
              </a:solidFill>
            </a:rPr>
            <a:t>CLEAR GROUNDS – MED MOU TEXT ANNEX 3 - FACTS REGARDED AS “CLEAR GROUNDS”</a:t>
          </a:r>
        </a:p>
        <a:p>
          <a:pPr lvl="0" algn="l" defTabSz="1244600">
            <a:lnSpc>
              <a:spcPct val="90000"/>
            </a:lnSpc>
            <a:spcBef>
              <a:spcPct val="0"/>
            </a:spcBef>
            <a:spcAft>
              <a:spcPct val="35000"/>
            </a:spcAft>
          </a:pPr>
          <a:r>
            <a:rPr lang="en-GB" sz="2800" kern="1200" dirty="0" smtClean="0">
              <a:solidFill>
                <a:schemeClr val="bg1"/>
              </a:solidFill>
            </a:rPr>
            <a:t>Unexpected factors not existing </a:t>
          </a:r>
        </a:p>
        <a:p>
          <a:pPr lvl="0" algn="l" defTabSz="1244600">
            <a:lnSpc>
              <a:spcPct val="90000"/>
            </a:lnSpc>
            <a:spcBef>
              <a:spcPct val="0"/>
            </a:spcBef>
            <a:spcAft>
              <a:spcPct val="35000"/>
            </a:spcAft>
          </a:pPr>
          <a:r>
            <a:rPr lang="en-GB" sz="2800" kern="1200" dirty="0" smtClean="0">
              <a:solidFill>
                <a:schemeClr val="bg1"/>
              </a:solidFill>
            </a:rPr>
            <a:t>Overriding priority factors listed in MED MoU text </a:t>
          </a:r>
          <a:r>
            <a:rPr lang="en-GB" sz="2800" kern="1200" dirty="0" smtClean="0">
              <a:solidFill>
                <a:schemeClr val="bg1"/>
              </a:solidFill>
              <a:hlinkClick xmlns:r="http://schemas.openxmlformats.org/officeDocument/2006/relationships" r:id="rId3" action="ppaction://hlinkfile"/>
            </a:rPr>
            <a:t>Annex 9</a:t>
          </a:r>
          <a:endParaRPr lang="en-IE" sz="2800" kern="1200" dirty="0">
            <a:solidFill>
              <a:schemeClr val="bg1"/>
            </a:solidFill>
          </a:endParaRPr>
        </a:p>
      </dsp:txBody>
      <dsp:txXfrm>
        <a:off x="1868839" y="2674124"/>
        <a:ext cx="7059260" cy="2912091"/>
      </dsp:txXfrm>
    </dsp:sp>
    <dsp:sp modelId="{26BB697A-E017-4164-8300-179B8EB9FF00}">
      <dsp:nvSpPr>
        <dsp:cNvPr id="0" name=""/>
        <dsp:cNvSpPr/>
      </dsp:nvSpPr>
      <dsp:spPr>
        <a:xfrm>
          <a:off x="83219" y="3797291"/>
          <a:ext cx="1785620" cy="665757"/>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8C911B-4478-4B8E-A474-DB2F24F9A426}">
      <dsp:nvSpPr>
        <dsp:cNvPr id="0" name=""/>
        <dsp:cNvSpPr/>
      </dsp:nvSpPr>
      <dsp:spPr>
        <a:xfrm>
          <a:off x="0" y="0"/>
          <a:ext cx="4119214" cy="30922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PURPOSE</a:t>
          </a:r>
        </a:p>
        <a:p>
          <a:pPr lvl="0" algn="ctr" defTabSz="1066800">
            <a:lnSpc>
              <a:spcPct val="90000"/>
            </a:lnSpc>
            <a:spcBef>
              <a:spcPct val="0"/>
            </a:spcBef>
            <a:spcAft>
              <a:spcPct val="35000"/>
            </a:spcAft>
          </a:pPr>
          <a:r>
            <a:rPr lang="en-GB" sz="2400" kern="1200" dirty="0" smtClean="0">
              <a:solidFill>
                <a:schemeClr val="bg1"/>
              </a:solidFill>
            </a:rPr>
            <a:t>- Provide guidance on the conduct of PSC inspections </a:t>
          </a:r>
        </a:p>
        <a:p>
          <a:pPr lvl="0" algn="ctr" defTabSz="1066800">
            <a:lnSpc>
              <a:spcPct val="90000"/>
            </a:lnSpc>
            <a:spcBef>
              <a:spcPct val="0"/>
            </a:spcBef>
            <a:spcAft>
              <a:spcPct val="35000"/>
            </a:spcAft>
          </a:pPr>
          <a:r>
            <a:rPr lang="en-GB" sz="2400" kern="1200" dirty="0" smtClean="0">
              <a:solidFill>
                <a:schemeClr val="bg1"/>
              </a:solidFill>
            </a:rPr>
            <a:t>-Afford consistency </a:t>
          </a:r>
        </a:p>
        <a:p>
          <a:pPr lvl="0" algn="ctr" defTabSz="1066800">
            <a:lnSpc>
              <a:spcPct val="90000"/>
            </a:lnSpc>
            <a:spcBef>
              <a:spcPct val="0"/>
            </a:spcBef>
            <a:spcAft>
              <a:spcPct val="35000"/>
            </a:spcAft>
          </a:pPr>
          <a:r>
            <a:rPr lang="en-GB" sz="2400" kern="1200" dirty="0" smtClean="0">
              <a:solidFill>
                <a:schemeClr val="bg1"/>
              </a:solidFill>
            </a:rPr>
            <a:t>- Recognition of deficiencies </a:t>
          </a:r>
        </a:p>
        <a:p>
          <a:pPr lvl="0" algn="ctr" defTabSz="1066800">
            <a:lnSpc>
              <a:spcPct val="90000"/>
            </a:lnSpc>
            <a:spcBef>
              <a:spcPct val="0"/>
            </a:spcBef>
            <a:spcAft>
              <a:spcPct val="35000"/>
            </a:spcAft>
          </a:pPr>
          <a:r>
            <a:rPr lang="en-GB" sz="2400" kern="1200" dirty="0" smtClean="0">
              <a:solidFill>
                <a:schemeClr val="bg1"/>
              </a:solidFill>
            </a:rPr>
            <a:t>- Application of control procedures</a:t>
          </a:r>
        </a:p>
      </dsp:txBody>
      <dsp:txXfrm>
        <a:off x="0" y="0"/>
        <a:ext cx="4119214" cy="3092228"/>
      </dsp:txXfrm>
    </dsp:sp>
    <dsp:sp modelId="{60F20667-DD57-4476-BB6F-A9ABD8EAE80C}">
      <dsp:nvSpPr>
        <dsp:cNvPr id="0" name=""/>
        <dsp:cNvSpPr/>
      </dsp:nvSpPr>
      <dsp:spPr>
        <a:xfrm>
          <a:off x="4606078" y="2369728"/>
          <a:ext cx="3850999" cy="30922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PROVISIONS FOR PORT STATE CONTROL</a:t>
          </a:r>
        </a:p>
        <a:p>
          <a:pPr lvl="0" algn="ctr" defTabSz="1066800">
            <a:lnSpc>
              <a:spcPct val="90000"/>
            </a:lnSpc>
            <a:spcBef>
              <a:spcPct val="0"/>
            </a:spcBef>
            <a:spcAft>
              <a:spcPct val="35000"/>
            </a:spcAft>
          </a:pPr>
          <a:r>
            <a:rPr lang="en-GB" sz="2400" kern="1200" dirty="0" smtClean="0">
              <a:solidFill>
                <a:schemeClr val="bg1"/>
              </a:solidFill>
            </a:rPr>
            <a:t>International Conventions  provide for control procedures to be followed </a:t>
          </a:r>
        </a:p>
      </dsp:txBody>
      <dsp:txXfrm>
        <a:off x="4606078" y="2369728"/>
        <a:ext cx="3850999" cy="309222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1672" y="0"/>
          <a:ext cx="4386222"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GB" sz="2200" kern="1200" dirty="0" smtClean="0">
              <a:solidFill>
                <a:srgbClr val="FFFF00"/>
              </a:solidFill>
            </a:rPr>
            <a:t>TYPE OF INSP. – MORE DETAILED</a:t>
          </a:r>
        </a:p>
        <a:p>
          <a:pPr lvl="0" algn="ctr" defTabSz="977900">
            <a:lnSpc>
              <a:spcPct val="90000"/>
            </a:lnSpc>
            <a:spcBef>
              <a:spcPct val="0"/>
            </a:spcBef>
            <a:spcAft>
              <a:spcPct val="35000"/>
            </a:spcAft>
          </a:pPr>
          <a:r>
            <a:rPr lang="en-GB" sz="2200" kern="1200" dirty="0" smtClean="0">
              <a:solidFill>
                <a:schemeClr val="bg1"/>
              </a:solidFill>
            </a:rPr>
            <a:t>Include an examination in the areas</a:t>
          </a:r>
        </a:p>
        <a:p>
          <a:pPr lvl="0" algn="ctr" defTabSz="977900">
            <a:lnSpc>
              <a:spcPct val="90000"/>
            </a:lnSpc>
            <a:spcBef>
              <a:spcPct val="0"/>
            </a:spcBef>
            <a:spcAft>
              <a:spcPct val="35000"/>
            </a:spcAft>
          </a:pPr>
          <a:r>
            <a:rPr lang="en-GB" sz="2200" kern="1200" dirty="0" smtClean="0">
              <a:solidFill>
                <a:schemeClr val="bg1"/>
              </a:solidFill>
            </a:rPr>
            <a:t>1. Where clear grounds are established</a:t>
          </a:r>
        </a:p>
        <a:p>
          <a:pPr lvl="0" algn="ctr" defTabSz="977900">
            <a:lnSpc>
              <a:spcPct val="90000"/>
            </a:lnSpc>
            <a:spcBef>
              <a:spcPct val="0"/>
            </a:spcBef>
            <a:spcAft>
              <a:spcPct val="35000"/>
            </a:spcAft>
          </a:pPr>
          <a:r>
            <a:rPr lang="en-GB" sz="2200" kern="1200" dirty="0" smtClean="0">
              <a:solidFill>
                <a:schemeClr val="bg1"/>
              </a:solidFill>
            </a:rPr>
            <a:t>2. Relevant to any </a:t>
          </a:r>
          <a:r>
            <a:rPr lang="en-GB" sz="2200" kern="1200" dirty="0" smtClean="0">
              <a:solidFill>
                <a:srgbClr val="FFFF00"/>
              </a:solidFill>
            </a:rPr>
            <a:t>overriding or unexpected factors</a:t>
          </a:r>
        </a:p>
        <a:p>
          <a:pPr lvl="0" algn="ctr" defTabSz="977900">
            <a:lnSpc>
              <a:spcPct val="90000"/>
            </a:lnSpc>
            <a:spcBef>
              <a:spcPct val="0"/>
            </a:spcBef>
            <a:spcAft>
              <a:spcPct val="35000"/>
            </a:spcAft>
          </a:pPr>
          <a:r>
            <a:rPr lang="en-GB" sz="2200" kern="1200" dirty="0" smtClean="0">
              <a:solidFill>
                <a:schemeClr val="bg1"/>
              </a:solidFill>
            </a:rPr>
            <a:t>3. Other areas at random from the following risk areas…</a:t>
          </a:r>
        </a:p>
        <a:p>
          <a:pPr lvl="0" algn="ctr" defTabSz="977900">
            <a:lnSpc>
              <a:spcPct val="90000"/>
            </a:lnSpc>
            <a:spcBef>
              <a:spcPct val="0"/>
            </a:spcBef>
            <a:spcAft>
              <a:spcPct val="35000"/>
            </a:spcAft>
          </a:pPr>
          <a:r>
            <a:rPr lang="en-GB" sz="2200" kern="1200" dirty="0" smtClean="0">
              <a:solidFill>
                <a:schemeClr val="bg1"/>
              </a:solidFill>
            </a:rPr>
            <a:t>4. Will take account of the human element (ILO, ISM, STCW) and include operational controls </a:t>
          </a:r>
        </a:p>
      </dsp:txBody>
      <dsp:txXfrm>
        <a:off x="1672" y="2265680"/>
        <a:ext cx="4386222" cy="2265680"/>
      </dsp:txXfrm>
    </dsp:sp>
    <dsp:sp modelId="{39D341F0-EB26-4C2F-8711-31D1FEAC22FE}">
      <dsp:nvSpPr>
        <dsp:cNvPr id="0" name=""/>
        <dsp:cNvSpPr/>
      </dsp:nvSpPr>
      <dsp:spPr>
        <a:xfrm>
          <a:off x="1490597" y="7328"/>
          <a:ext cx="1277999" cy="137157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511529" y="0"/>
          <a:ext cx="442759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TYPE OF INSP. – MORE DETAILED </a:t>
          </a:r>
        </a:p>
        <a:p>
          <a:pPr lvl="0" algn="ctr" defTabSz="1066800">
            <a:lnSpc>
              <a:spcPct val="90000"/>
            </a:lnSpc>
            <a:spcBef>
              <a:spcPct val="0"/>
            </a:spcBef>
            <a:spcAft>
              <a:spcPct val="35000"/>
            </a:spcAft>
          </a:pPr>
          <a:r>
            <a:rPr lang="en-GB" sz="2400" kern="1200" dirty="0" smtClean="0">
              <a:solidFill>
                <a:schemeClr val="bg1"/>
              </a:solidFill>
            </a:rPr>
            <a:t>When clear grounds are found the PSCO </a:t>
          </a:r>
          <a:r>
            <a:rPr lang="en-GB" sz="2400" u="sng" kern="1200" dirty="0" smtClean="0">
              <a:solidFill>
                <a:srgbClr val="FFFF00"/>
              </a:solidFill>
            </a:rPr>
            <a:t>must:</a:t>
          </a:r>
        </a:p>
        <a:p>
          <a:pPr lvl="0" algn="ctr" defTabSz="1066800">
            <a:lnSpc>
              <a:spcPct val="90000"/>
            </a:lnSpc>
            <a:spcBef>
              <a:spcPct val="0"/>
            </a:spcBef>
            <a:spcAft>
              <a:spcPct val="35000"/>
            </a:spcAft>
          </a:pPr>
          <a:r>
            <a:rPr lang="en-GB" sz="2400" kern="1200" dirty="0" smtClean="0">
              <a:solidFill>
                <a:schemeClr val="bg1"/>
              </a:solidFill>
            </a:rPr>
            <a:t>1. Perform a MD inspection in the area(s) where clear grounds are found</a:t>
          </a:r>
        </a:p>
        <a:p>
          <a:pPr lvl="0" algn="ctr" defTabSz="1066800">
            <a:lnSpc>
              <a:spcPct val="90000"/>
            </a:lnSpc>
            <a:spcBef>
              <a:spcPct val="0"/>
            </a:spcBef>
            <a:spcAft>
              <a:spcPct val="35000"/>
            </a:spcAft>
          </a:pPr>
          <a:r>
            <a:rPr lang="en-GB" sz="2400" kern="1200" dirty="0" smtClean="0">
              <a:solidFill>
                <a:schemeClr val="bg1"/>
              </a:solidFill>
            </a:rPr>
            <a:t>2. Carry out a MD inspection in other areas at random </a:t>
          </a:r>
        </a:p>
        <a:p>
          <a:pPr lvl="0" algn="ctr" defTabSz="1066800">
            <a:lnSpc>
              <a:spcPct val="90000"/>
            </a:lnSpc>
            <a:spcBef>
              <a:spcPct val="0"/>
            </a:spcBef>
            <a:spcAft>
              <a:spcPct val="35000"/>
            </a:spcAft>
          </a:pPr>
          <a:r>
            <a:rPr lang="en-GB" sz="2400" kern="1200" dirty="0" smtClean="0">
              <a:solidFill>
                <a:schemeClr val="bg1"/>
              </a:solidFill>
            </a:rPr>
            <a:t>3. On board operational controls </a:t>
          </a:r>
        </a:p>
        <a:p>
          <a:pPr lvl="0" algn="ctr" defTabSz="1066800">
            <a:lnSpc>
              <a:spcPct val="90000"/>
            </a:lnSpc>
            <a:spcBef>
              <a:spcPct val="0"/>
            </a:spcBef>
            <a:spcAft>
              <a:spcPct val="35000"/>
            </a:spcAft>
          </a:pPr>
          <a:endParaRPr lang="en-GB" sz="2400" kern="1200" dirty="0" smtClean="0">
            <a:solidFill>
              <a:schemeClr val="bg1"/>
            </a:solidFill>
          </a:endParaRPr>
        </a:p>
      </dsp:txBody>
      <dsp:txXfrm>
        <a:off x="4511529" y="2265680"/>
        <a:ext cx="4427598" cy="2265680"/>
      </dsp:txXfrm>
    </dsp:sp>
    <dsp:sp modelId="{164FAD93-34C4-4A6D-8170-509ADC28525F}">
      <dsp:nvSpPr>
        <dsp:cNvPr id="0" name=""/>
        <dsp:cNvSpPr/>
      </dsp:nvSpPr>
      <dsp:spPr>
        <a:xfrm>
          <a:off x="6013333" y="7318"/>
          <a:ext cx="1251064" cy="129327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428618" y="5246377"/>
          <a:ext cx="8225536" cy="417822"/>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0E903-7484-4004-9E92-50415850E5D5}">
      <dsp:nvSpPr>
        <dsp:cNvPr id="0" name=""/>
        <dsp:cNvSpPr/>
      </dsp:nvSpPr>
      <dsp:spPr>
        <a:xfrm>
          <a:off x="0" y="0"/>
          <a:ext cx="8928100" cy="11175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GB" sz="3200" kern="1200" dirty="0" smtClean="0">
              <a:solidFill>
                <a:srgbClr val="FFFF00"/>
              </a:solidFill>
            </a:rPr>
            <a:t>TYPE OF INSPECTION – EXPANDED </a:t>
          </a:r>
          <a:endParaRPr lang="en-IE" sz="3200" kern="1200" dirty="0">
            <a:solidFill>
              <a:srgbClr val="FFFF00"/>
            </a:solidFill>
          </a:endParaRPr>
        </a:p>
        <a:p>
          <a:pPr marL="228600" lvl="1" indent="-228600" algn="l" defTabSz="889000">
            <a:lnSpc>
              <a:spcPct val="90000"/>
            </a:lnSpc>
            <a:spcBef>
              <a:spcPct val="0"/>
            </a:spcBef>
            <a:spcAft>
              <a:spcPct val="15000"/>
            </a:spcAft>
            <a:buChar char="••"/>
          </a:pPr>
          <a:r>
            <a:rPr lang="en-IE" sz="2000" kern="1200" dirty="0" smtClean="0"/>
            <a:t>Items included in the text of the guidelines for inspection types</a:t>
          </a:r>
          <a:endParaRPr lang="en-IE" sz="2000" kern="1200" dirty="0"/>
        </a:p>
      </dsp:txBody>
      <dsp:txXfrm>
        <a:off x="1909767" y="0"/>
        <a:ext cx="7018332" cy="1117500"/>
      </dsp:txXfrm>
    </dsp:sp>
    <dsp:sp modelId="{E0AE9A13-D29A-4011-8FD7-560C03AE8B02}">
      <dsp:nvSpPr>
        <dsp:cNvPr id="0" name=""/>
        <dsp:cNvSpPr/>
      </dsp:nvSpPr>
      <dsp:spPr>
        <a:xfrm>
          <a:off x="124147" y="62160"/>
          <a:ext cx="1785620" cy="99317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3000" r="-4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404E27-87E6-40BA-B40A-5CDDCF4CAB74}">
      <dsp:nvSpPr>
        <dsp:cNvPr id="0" name=""/>
        <dsp:cNvSpPr/>
      </dsp:nvSpPr>
      <dsp:spPr>
        <a:xfrm>
          <a:off x="0" y="1241648"/>
          <a:ext cx="8928100" cy="43442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GB" sz="3200" kern="1200" dirty="0" smtClean="0">
              <a:solidFill>
                <a:srgbClr val="FFFF00"/>
              </a:solidFill>
            </a:rPr>
            <a:t>TYPE OF INSPECTION – EXPANDED </a:t>
          </a:r>
          <a:endParaRPr lang="en-IE" sz="3200" kern="1200" dirty="0">
            <a:solidFill>
              <a:srgbClr val="FFFF00"/>
            </a:solidFill>
          </a:endParaRPr>
        </a:p>
        <a:p>
          <a:pPr marL="228600" lvl="1" indent="-228600" algn="l" defTabSz="1066800">
            <a:lnSpc>
              <a:spcPct val="90000"/>
            </a:lnSpc>
            <a:spcBef>
              <a:spcPct val="0"/>
            </a:spcBef>
            <a:spcAft>
              <a:spcPct val="15000"/>
            </a:spcAft>
            <a:buChar char="••"/>
          </a:pPr>
          <a:r>
            <a:rPr lang="en-GB" sz="2400" kern="1200" dirty="0" smtClean="0">
              <a:solidFill>
                <a:schemeClr val="bg1"/>
              </a:solidFill>
            </a:rPr>
            <a:t>The ship referred to in 5.3.2 of the guidance will be subjected to an expanded inspection only once during 12 months</a:t>
          </a:r>
          <a:endParaRPr lang="en-IE" sz="2400" kern="1200" dirty="0"/>
        </a:p>
        <a:p>
          <a:pPr marL="228600" lvl="1" indent="-228600" algn="l" defTabSz="1066800">
            <a:lnSpc>
              <a:spcPct val="90000"/>
            </a:lnSpc>
            <a:spcBef>
              <a:spcPct val="0"/>
            </a:spcBef>
            <a:spcAft>
              <a:spcPct val="15000"/>
            </a:spcAft>
            <a:buChar char="••"/>
          </a:pPr>
          <a:r>
            <a:rPr lang="en-GB" sz="2400" kern="1200" dirty="0" smtClean="0">
              <a:solidFill>
                <a:schemeClr val="bg1"/>
              </a:solidFill>
            </a:rPr>
            <a:t>An expanded inspection shall include as a minimum: Check overall conditions and human element in the following risk area…</a:t>
          </a:r>
        </a:p>
        <a:p>
          <a:pPr marL="228600" lvl="1" indent="-228600" algn="l" defTabSz="1066800">
            <a:lnSpc>
              <a:spcPct val="90000"/>
            </a:lnSpc>
            <a:spcBef>
              <a:spcPct val="0"/>
            </a:spcBef>
            <a:spcAft>
              <a:spcPct val="15000"/>
            </a:spcAft>
            <a:buChar char="••"/>
          </a:pPr>
          <a:r>
            <a:rPr lang="en-GB" sz="2400" kern="1200" dirty="0" smtClean="0">
              <a:solidFill>
                <a:schemeClr val="bg1"/>
              </a:solidFill>
            </a:rPr>
            <a:t>5.3.2: </a:t>
          </a:r>
          <a:r>
            <a:rPr lang="en-GB" sz="2400" kern="1200" dirty="0" smtClean="0">
              <a:solidFill>
                <a:srgbClr val="FFFF00"/>
              </a:solidFill>
            </a:rPr>
            <a:t>oil tankers </a:t>
          </a:r>
          <a:r>
            <a:rPr lang="en-GB" sz="2400" kern="1200" dirty="0" smtClean="0">
              <a:solidFill>
                <a:schemeClr val="bg1"/>
              </a:solidFill>
            </a:rPr>
            <a:t>&gt;3000GT and older than 15 years, </a:t>
          </a:r>
          <a:r>
            <a:rPr lang="en-GB" sz="2400" kern="1200" dirty="0" smtClean="0">
              <a:solidFill>
                <a:srgbClr val="FFFF00"/>
              </a:solidFill>
            </a:rPr>
            <a:t>bulk carriers</a:t>
          </a:r>
          <a:r>
            <a:rPr lang="en-GB" sz="2400" kern="1200" dirty="0" smtClean="0">
              <a:solidFill>
                <a:schemeClr val="bg1"/>
              </a:solidFill>
            </a:rPr>
            <a:t>, older than 12 years as per </a:t>
          </a:r>
          <a:r>
            <a:rPr lang="en-GB" sz="2400" kern="1200" dirty="0" err="1" smtClean="0">
              <a:solidFill>
                <a:schemeClr val="bg1"/>
              </a:solidFill>
            </a:rPr>
            <a:t>Constr</a:t>
          </a:r>
          <a:r>
            <a:rPr lang="en-GB" sz="2400" kern="1200" dirty="0" smtClean="0">
              <a:solidFill>
                <a:schemeClr val="bg1"/>
              </a:solidFill>
            </a:rPr>
            <a:t> cert., </a:t>
          </a:r>
          <a:r>
            <a:rPr lang="en-GB" sz="2400" kern="1200" dirty="0" smtClean="0">
              <a:solidFill>
                <a:srgbClr val="FFFF00"/>
              </a:solidFill>
            </a:rPr>
            <a:t>passenger ships </a:t>
          </a:r>
          <a:r>
            <a:rPr lang="en-GB" sz="2400" kern="1200" dirty="0" smtClean="0">
              <a:solidFill>
                <a:schemeClr val="bg1"/>
              </a:solidFill>
            </a:rPr>
            <a:t>older than 15 years of age, </a:t>
          </a:r>
          <a:r>
            <a:rPr lang="en-GB" sz="2400" kern="1200" dirty="0" smtClean="0">
              <a:solidFill>
                <a:srgbClr val="FFFF00"/>
              </a:solidFill>
            </a:rPr>
            <a:t>gas and chemical tankers </a:t>
          </a:r>
          <a:r>
            <a:rPr lang="en-GB" sz="2400" kern="1200" dirty="0" smtClean="0">
              <a:solidFill>
                <a:schemeClr val="bg1"/>
              </a:solidFill>
            </a:rPr>
            <a:t>older than 10 years </a:t>
          </a:r>
        </a:p>
      </dsp:txBody>
      <dsp:txXfrm>
        <a:off x="1909767" y="1241648"/>
        <a:ext cx="7018332" cy="4344267"/>
      </dsp:txXfrm>
    </dsp:sp>
    <dsp:sp modelId="{26BB697A-E017-4164-8300-179B8EB9FF00}">
      <dsp:nvSpPr>
        <dsp:cNvPr id="0" name=""/>
        <dsp:cNvSpPr/>
      </dsp:nvSpPr>
      <dsp:spPr>
        <a:xfrm>
          <a:off x="124147" y="2917192"/>
          <a:ext cx="1785620" cy="99317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1672" y="0"/>
          <a:ext cx="4386222"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GB" sz="2200" kern="1200" dirty="0" smtClean="0">
              <a:solidFill>
                <a:srgbClr val="FFFF00"/>
              </a:solidFill>
            </a:rPr>
            <a:t>PRIORITY FOR INSPECTION</a:t>
          </a:r>
        </a:p>
        <a:p>
          <a:pPr lvl="0" algn="ctr" defTabSz="977900">
            <a:lnSpc>
              <a:spcPct val="90000"/>
            </a:lnSpc>
            <a:spcBef>
              <a:spcPct val="0"/>
            </a:spcBef>
            <a:spcAft>
              <a:spcPct val="35000"/>
            </a:spcAft>
          </a:pPr>
          <a:r>
            <a:rPr lang="en-IE" sz="2200" b="1" kern="1200" dirty="0" smtClean="0"/>
            <a:t>BS MoU text Section 3 Inspection Procedures, Rectification and Detention</a:t>
          </a:r>
          <a:endParaRPr lang="en-GB" sz="2200" b="1" kern="1200" dirty="0" smtClean="0">
            <a:solidFill>
              <a:srgbClr val="FFFF00"/>
            </a:solidFill>
          </a:endParaRPr>
        </a:p>
        <a:p>
          <a:pPr lvl="0" algn="ctr" defTabSz="977900">
            <a:lnSpc>
              <a:spcPct val="90000"/>
            </a:lnSpc>
            <a:spcBef>
              <a:spcPct val="0"/>
            </a:spcBef>
            <a:spcAft>
              <a:spcPct val="35000"/>
            </a:spcAft>
          </a:pPr>
          <a:r>
            <a:rPr lang="en-US" sz="2200" b="0" i="1" kern="1200" dirty="0" smtClean="0"/>
            <a:t>3.3 In order to determine priority for inspection, and interval between its inspections, and the scope of the inspection each ship in the information system will be attributed a ship risk profile, in accordance with </a:t>
          </a:r>
          <a:r>
            <a:rPr lang="en-US" sz="2200" b="0" i="1" kern="1200" dirty="0" smtClean="0">
              <a:hlinkClick xmlns:r="http://schemas.openxmlformats.org/officeDocument/2006/relationships" r:id="rId1" action="ppaction://hlinkfile"/>
            </a:rPr>
            <a:t>Annex 4.</a:t>
          </a:r>
          <a:endParaRPr lang="en-GB" sz="2200" b="0" i="1" kern="1200" dirty="0" smtClean="0">
            <a:solidFill>
              <a:srgbClr val="FFFF00"/>
            </a:solidFill>
          </a:endParaRPr>
        </a:p>
      </dsp:txBody>
      <dsp:txXfrm>
        <a:off x="1672" y="2265680"/>
        <a:ext cx="4386222" cy="2265680"/>
      </dsp:txXfrm>
    </dsp:sp>
    <dsp:sp modelId="{39D341F0-EB26-4C2F-8711-31D1FEAC22FE}">
      <dsp:nvSpPr>
        <dsp:cNvPr id="0" name=""/>
        <dsp:cNvSpPr/>
      </dsp:nvSpPr>
      <dsp:spPr>
        <a:xfrm>
          <a:off x="1490597" y="7328"/>
          <a:ext cx="1277999" cy="137157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511529" y="0"/>
          <a:ext cx="442759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solidFill>
                <a:srgbClr val="FFFF00"/>
              </a:solidFill>
            </a:rPr>
            <a:t>PRIORITY FOR INSPECTION</a:t>
          </a:r>
        </a:p>
        <a:p>
          <a:pPr lvl="0" algn="ctr" defTabSz="1066800">
            <a:lnSpc>
              <a:spcPct val="90000"/>
            </a:lnSpc>
            <a:spcBef>
              <a:spcPct val="0"/>
            </a:spcBef>
            <a:spcAft>
              <a:spcPct val="35000"/>
            </a:spcAft>
          </a:pPr>
          <a:r>
            <a:rPr lang="en-GB" sz="2400" kern="1200" dirty="0" smtClean="0">
              <a:solidFill>
                <a:schemeClr val="bg1"/>
              </a:solidFill>
              <a:hlinkClick xmlns:r="http://schemas.openxmlformats.org/officeDocument/2006/relationships" r:id="rId3" action="ppaction://hlinkfile"/>
            </a:rPr>
            <a:t>MED MOU text Annex 9</a:t>
          </a:r>
          <a:endParaRPr lang="en-GB" sz="2400" kern="1200" dirty="0" smtClean="0">
            <a:solidFill>
              <a:schemeClr val="bg1"/>
            </a:solidFill>
          </a:endParaRPr>
        </a:p>
        <a:p>
          <a:pPr lvl="0" algn="ctr" defTabSz="1066800">
            <a:lnSpc>
              <a:spcPct val="90000"/>
            </a:lnSpc>
            <a:spcBef>
              <a:spcPct val="0"/>
            </a:spcBef>
            <a:spcAft>
              <a:spcPct val="35000"/>
            </a:spcAft>
          </a:pPr>
          <a:r>
            <a:rPr lang="en-US" sz="2400" b="0" kern="1200" dirty="0" smtClean="0"/>
            <a:t>The Authorities will give priority for inspection to the ships with the higher Target Factor as indicated by the </a:t>
          </a:r>
          <a:r>
            <a:rPr lang="en-US" sz="2400" b="0" kern="1200" dirty="0" err="1" smtClean="0"/>
            <a:t>MedSIS</a:t>
          </a:r>
          <a:r>
            <a:rPr lang="en-US" sz="2400" b="0" kern="1200" dirty="0" smtClean="0"/>
            <a:t> system</a:t>
          </a:r>
          <a:endParaRPr lang="en-GB" sz="2400" b="0" kern="1200" dirty="0" smtClean="0">
            <a:solidFill>
              <a:schemeClr val="bg1"/>
            </a:solidFill>
          </a:endParaRPr>
        </a:p>
      </dsp:txBody>
      <dsp:txXfrm>
        <a:off x="4511529" y="2265680"/>
        <a:ext cx="4427598" cy="2265680"/>
      </dsp:txXfrm>
    </dsp:sp>
    <dsp:sp modelId="{164FAD93-34C4-4A6D-8170-509ADC28525F}">
      <dsp:nvSpPr>
        <dsp:cNvPr id="0" name=""/>
        <dsp:cNvSpPr/>
      </dsp:nvSpPr>
      <dsp:spPr>
        <a:xfrm>
          <a:off x="6013333" y="7318"/>
          <a:ext cx="1251064" cy="1293277"/>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428618" y="5246377"/>
          <a:ext cx="8225536" cy="417822"/>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0E903-7484-4004-9E92-50415850E5D5}">
      <dsp:nvSpPr>
        <dsp:cNvPr id="0" name=""/>
        <dsp:cNvSpPr/>
      </dsp:nvSpPr>
      <dsp:spPr>
        <a:xfrm>
          <a:off x="0" y="0"/>
          <a:ext cx="8928100" cy="25909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kern="1200" dirty="0" smtClean="0">
              <a:solidFill>
                <a:srgbClr val="FFFF00"/>
              </a:solidFill>
            </a:rPr>
            <a:t>REFUSAL OF ACCESS</a:t>
          </a:r>
        </a:p>
        <a:p>
          <a:pPr lvl="0" algn="l" defTabSz="1244600">
            <a:lnSpc>
              <a:spcPct val="90000"/>
            </a:lnSpc>
            <a:spcBef>
              <a:spcPct val="0"/>
            </a:spcBef>
            <a:spcAft>
              <a:spcPct val="35000"/>
            </a:spcAft>
          </a:pPr>
          <a:r>
            <a:rPr lang="en-GB" sz="2800" kern="1200" dirty="0" smtClean="0">
              <a:solidFill>
                <a:schemeClr val="bg1"/>
              </a:solidFill>
            </a:rPr>
            <a:t>It is mentioned in the BS MOU text without any specific guideline  </a:t>
          </a:r>
        </a:p>
      </dsp:txBody>
      <dsp:txXfrm>
        <a:off x="1868839" y="0"/>
        <a:ext cx="7059260" cy="2590904"/>
      </dsp:txXfrm>
    </dsp:sp>
    <dsp:sp modelId="{E0AE9A13-D29A-4011-8FD7-560C03AE8B02}">
      <dsp:nvSpPr>
        <dsp:cNvPr id="0" name=""/>
        <dsp:cNvSpPr/>
      </dsp:nvSpPr>
      <dsp:spPr>
        <a:xfrm>
          <a:off x="83219" y="962573"/>
          <a:ext cx="1785620" cy="66575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3000" r="-4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404E27-87E6-40BA-B40A-5CDDCF4CAB74}">
      <dsp:nvSpPr>
        <dsp:cNvPr id="0" name=""/>
        <dsp:cNvSpPr/>
      </dsp:nvSpPr>
      <dsp:spPr>
        <a:xfrm>
          <a:off x="0" y="2674124"/>
          <a:ext cx="8928100" cy="29120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kern="1200" dirty="0" smtClean="0">
              <a:solidFill>
                <a:srgbClr val="FFFF00"/>
              </a:solidFill>
            </a:rPr>
            <a:t>REFUSAL OF ACCESS  </a:t>
          </a:r>
        </a:p>
        <a:p>
          <a:pPr lvl="0" algn="l" defTabSz="1244600">
            <a:lnSpc>
              <a:spcPct val="90000"/>
            </a:lnSpc>
            <a:spcBef>
              <a:spcPct val="0"/>
            </a:spcBef>
            <a:spcAft>
              <a:spcPct val="35000"/>
            </a:spcAft>
          </a:pPr>
          <a:r>
            <a:rPr lang="en-GB" sz="2800" kern="1200" dirty="0" smtClean="0">
              <a:solidFill>
                <a:schemeClr val="bg1"/>
              </a:solidFill>
            </a:rPr>
            <a:t>1) Jumped detention</a:t>
          </a:r>
        </a:p>
        <a:p>
          <a:pPr lvl="0" algn="l" defTabSz="1244600">
            <a:lnSpc>
              <a:spcPct val="90000"/>
            </a:lnSpc>
            <a:spcBef>
              <a:spcPct val="0"/>
            </a:spcBef>
            <a:spcAft>
              <a:spcPct val="35000"/>
            </a:spcAft>
          </a:pPr>
          <a:r>
            <a:rPr lang="en-GB" sz="2800" kern="1200" dirty="0" smtClean="0">
              <a:solidFill>
                <a:schemeClr val="bg1"/>
              </a:solidFill>
            </a:rPr>
            <a:t>2) Not called at the indicated repair yard </a:t>
          </a:r>
        </a:p>
        <a:p>
          <a:pPr lvl="0" algn="l" defTabSz="1244600">
            <a:lnSpc>
              <a:spcPct val="90000"/>
            </a:lnSpc>
            <a:spcBef>
              <a:spcPct val="0"/>
            </a:spcBef>
            <a:spcAft>
              <a:spcPct val="35000"/>
            </a:spcAft>
          </a:pPr>
          <a:r>
            <a:rPr lang="en-GB" sz="2800" kern="1200" dirty="0" smtClean="0">
              <a:solidFill>
                <a:schemeClr val="bg1"/>
              </a:solidFill>
              <a:hlinkClick xmlns:r="http://schemas.openxmlformats.org/officeDocument/2006/relationships" r:id="rId2" action="ppaction://hlinkfile"/>
            </a:rPr>
            <a:t>MED MOU text Annex 10</a:t>
          </a:r>
          <a:r>
            <a:rPr lang="en-GB" sz="2800" kern="1200" dirty="0" smtClean="0">
              <a:solidFill>
                <a:schemeClr val="bg1"/>
              </a:solidFill>
              <a:hlinkClick xmlns:r="http://schemas.openxmlformats.org/officeDocument/2006/relationships" r:id="rId3" action="ppaction://hlinkfile"/>
            </a:rPr>
            <a:t> </a:t>
          </a:r>
          <a:endParaRPr lang="en-IE" sz="2800" kern="1200" dirty="0">
            <a:solidFill>
              <a:schemeClr val="bg1"/>
            </a:solidFill>
          </a:endParaRPr>
        </a:p>
      </dsp:txBody>
      <dsp:txXfrm>
        <a:off x="1868839" y="2674124"/>
        <a:ext cx="7059260" cy="2912091"/>
      </dsp:txXfrm>
    </dsp:sp>
    <dsp:sp modelId="{26BB697A-E017-4164-8300-179B8EB9FF00}">
      <dsp:nvSpPr>
        <dsp:cNvPr id="0" name=""/>
        <dsp:cNvSpPr/>
      </dsp:nvSpPr>
      <dsp:spPr>
        <a:xfrm>
          <a:off x="83219" y="3797291"/>
          <a:ext cx="1785620" cy="665757"/>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5E680-58B8-475E-B85F-D562BE252F05}">
      <dsp:nvSpPr>
        <dsp:cNvPr id="0" name=""/>
        <dsp:cNvSpPr/>
      </dsp:nvSpPr>
      <dsp:spPr>
        <a:xfrm rot="5400000">
          <a:off x="4957363" y="-1484935"/>
          <a:ext cx="2175673" cy="568960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GB" sz="3000" kern="1200" dirty="0" smtClean="0"/>
            <a:t>In exercising PSC, Parties should apply those provisions of the conventions which are in force and which they have accepted </a:t>
          </a:r>
          <a:endParaRPr lang="en-IE" sz="3000" kern="1200" dirty="0"/>
        </a:p>
      </dsp:txBody>
      <dsp:txXfrm rot="-5400000">
        <a:off x="3200400" y="378236"/>
        <a:ext cx="5583392" cy="1963257"/>
      </dsp:txXfrm>
    </dsp:sp>
    <dsp:sp modelId="{A0957C95-3209-4718-A424-7ED462F807F6}">
      <dsp:nvSpPr>
        <dsp:cNvPr id="0" name=""/>
        <dsp:cNvSpPr/>
      </dsp:nvSpPr>
      <dsp:spPr>
        <a:xfrm>
          <a:off x="0" y="68"/>
          <a:ext cx="3200400" cy="27195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81915" rIns="163830" bIns="81915" numCol="1" spcCol="1270" anchor="ctr" anchorCtr="0">
          <a:noAutofit/>
        </a:bodyPr>
        <a:lstStyle/>
        <a:p>
          <a:pPr lvl="0" algn="ctr" defTabSz="1911350">
            <a:lnSpc>
              <a:spcPct val="90000"/>
            </a:lnSpc>
            <a:spcBef>
              <a:spcPct val="0"/>
            </a:spcBef>
            <a:spcAft>
              <a:spcPct val="35000"/>
            </a:spcAft>
          </a:pPr>
          <a:r>
            <a:rPr lang="en-GB" sz="4300" kern="1200" dirty="0" smtClean="0"/>
            <a:t>Application</a:t>
          </a:r>
          <a:endParaRPr lang="en-IE" sz="4300" kern="1200" dirty="0"/>
        </a:p>
      </dsp:txBody>
      <dsp:txXfrm>
        <a:off x="132760" y="132828"/>
        <a:ext cx="2934880" cy="2454072"/>
      </dsp:txXfrm>
    </dsp:sp>
    <dsp:sp modelId="{5908BFAC-CDBD-4CBB-9FC7-EA798FDD0ED6}">
      <dsp:nvSpPr>
        <dsp:cNvPr id="0" name=""/>
        <dsp:cNvSpPr/>
      </dsp:nvSpPr>
      <dsp:spPr>
        <a:xfrm rot="5400000">
          <a:off x="4957363" y="1370635"/>
          <a:ext cx="2175673" cy="568960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GB" sz="3000" kern="1200" dirty="0" smtClean="0"/>
            <a:t>Ships of non-Parties</a:t>
          </a:r>
          <a:endParaRPr lang="en-IE" sz="3000" kern="1200" dirty="0"/>
        </a:p>
        <a:p>
          <a:pPr marL="285750" lvl="1" indent="-285750" algn="l" defTabSz="1333500">
            <a:lnSpc>
              <a:spcPct val="90000"/>
            </a:lnSpc>
            <a:spcBef>
              <a:spcPct val="0"/>
            </a:spcBef>
            <a:spcAft>
              <a:spcPct val="15000"/>
            </a:spcAft>
            <a:buChar char="••"/>
          </a:pPr>
          <a:r>
            <a:rPr lang="en-GB" sz="3000" kern="1200" dirty="0" smtClean="0"/>
            <a:t>Ships below convention size</a:t>
          </a:r>
          <a:endParaRPr lang="en-IE" sz="3000" kern="1200" dirty="0"/>
        </a:p>
      </dsp:txBody>
      <dsp:txXfrm rot="-5400000">
        <a:off x="3200400" y="3233806"/>
        <a:ext cx="5583392" cy="1963257"/>
      </dsp:txXfrm>
    </dsp:sp>
    <dsp:sp modelId="{FC65E3E6-34DD-4AC8-81F9-9D22E18B9143}">
      <dsp:nvSpPr>
        <dsp:cNvPr id="0" name=""/>
        <dsp:cNvSpPr/>
      </dsp:nvSpPr>
      <dsp:spPr>
        <a:xfrm>
          <a:off x="0" y="2855639"/>
          <a:ext cx="3200400" cy="27195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81915" rIns="163830" bIns="81915" numCol="1" spcCol="1270" anchor="ctr" anchorCtr="0">
          <a:noAutofit/>
        </a:bodyPr>
        <a:lstStyle/>
        <a:p>
          <a:pPr lvl="0" algn="ctr" defTabSz="1911350">
            <a:lnSpc>
              <a:spcPct val="90000"/>
            </a:lnSpc>
            <a:spcBef>
              <a:spcPct val="0"/>
            </a:spcBef>
            <a:spcAft>
              <a:spcPct val="35000"/>
            </a:spcAft>
          </a:pPr>
          <a:r>
            <a:rPr lang="en-GB" sz="4300" kern="1200" dirty="0" smtClean="0"/>
            <a:t>No more favourable treatment </a:t>
          </a:r>
          <a:endParaRPr lang="en-IE" sz="4300" kern="1200" dirty="0"/>
        </a:p>
      </dsp:txBody>
      <dsp:txXfrm>
        <a:off x="132760" y="2988399"/>
        <a:ext cx="2934880" cy="24540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B4E465-B7DC-4CDF-8520-2A1FF4B26597}">
      <dsp:nvSpPr>
        <dsp:cNvPr id="0" name=""/>
        <dsp:cNvSpPr/>
      </dsp:nvSpPr>
      <dsp:spPr>
        <a:xfrm>
          <a:off x="704" y="48440"/>
          <a:ext cx="4069351" cy="5618118"/>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n-GB" sz="1800" kern="1200" dirty="0" smtClean="0"/>
            <a:t>SOLAS PROT ‘88 art. I (3) , MARPOL art. X(5)  …provide that no more favourable treatment is to be given to the ships of Countries which are not Party to relevant Convention</a:t>
          </a:r>
          <a:endParaRPr lang="en-IE" sz="1800" kern="1200" dirty="0"/>
        </a:p>
        <a:p>
          <a:pPr marL="171450" lvl="1" indent="-171450" algn="l" defTabSz="800100">
            <a:lnSpc>
              <a:spcPct val="90000"/>
            </a:lnSpc>
            <a:spcBef>
              <a:spcPct val="0"/>
            </a:spcBef>
            <a:spcAft>
              <a:spcPct val="15000"/>
            </a:spcAft>
            <a:buChar char="••"/>
          </a:pPr>
          <a:endParaRPr lang="en-IE" sz="1800" kern="1200" dirty="0"/>
        </a:p>
        <a:p>
          <a:pPr marL="171450" lvl="1" indent="-171450" algn="l" defTabSz="800100">
            <a:lnSpc>
              <a:spcPct val="90000"/>
            </a:lnSpc>
            <a:spcBef>
              <a:spcPct val="0"/>
            </a:spcBef>
            <a:spcAft>
              <a:spcPct val="15000"/>
            </a:spcAft>
            <a:buChar char="••"/>
          </a:pPr>
          <a:r>
            <a:rPr lang="en-GB" sz="1800" kern="1200" dirty="0" smtClean="0"/>
            <a:t> Ensure that equivalent inspections are conducted and an equivalent level of safety and protection of the marine environment is ensured </a:t>
          </a:r>
          <a:endParaRPr lang="en-IE" sz="1800" kern="1200" dirty="0"/>
        </a:p>
        <a:p>
          <a:pPr marL="171450" lvl="1" indent="-171450" algn="l" defTabSz="800100">
            <a:lnSpc>
              <a:spcPct val="90000"/>
            </a:lnSpc>
            <a:spcBef>
              <a:spcPct val="0"/>
            </a:spcBef>
            <a:spcAft>
              <a:spcPct val="15000"/>
            </a:spcAft>
            <a:buChar char="••"/>
          </a:pPr>
          <a:endParaRPr lang="en-IE" sz="1800" kern="1200" dirty="0"/>
        </a:p>
        <a:p>
          <a:pPr marL="171450" lvl="1" indent="-171450" algn="l" defTabSz="800100">
            <a:lnSpc>
              <a:spcPct val="90000"/>
            </a:lnSpc>
            <a:spcBef>
              <a:spcPct val="0"/>
            </a:spcBef>
            <a:spcAft>
              <a:spcPct val="15000"/>
            </a:spcAft>
            <a:buChar char="••"/>
          </a:pPr>
          <a:r>
            <a:rPr lang="en-GB" sz="1800" kern="1200" dirty="0" smtClean="0"/>
            <a:t>Ships of non-Parties are not provided with SOLAS, LL, MARPOL certificates. If the ship or crew has some form of certification the PSCO may take this documentation into account in the evaluation of that ship</a:t>
          </a:r>
          <a:endParaRPr lang="en-IE" sz="1800" kern="1200" dirty="0"/>
        </a:p>
      </dsp:txBody>
      <dsp:txXfrm>
        <a:off x="96054" y="143790"/>
        <a:ext cx="3878651" cy="5522768"/>
      </dsp:txXfrm>
    </dsp:sp>
    <dsp:sp modelId="{A7A21244-C213-480A-9DDF-1CC439059C73}">
      <dsp:nvSpPr>
        <dsp:cNvPr id="0" name=""/>
        <dsp:cNvSpPr/>
      </dsp:nvSpPr>
      <dsp:spPr>
        <a:xfrm>
          <a:off x="20319" y="4877744"/>
          <a:ext cx="4045382" cy="82455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lvl="0" algn="l" defTabSz="1244600">
            <a:lnSpc>
              <a:spcPct val="90000"/>
            </a:lnSpc>
            <a:spcBef>
              <a:spcPct val="0"/>
            </a:spcBef>
            <a:spcAft>
              <a:spcPct val="35000"/>
            </a:spcAft>
          </a:pPr>
          <a:r>
            <a:rPr lang="en-GB" sz="2800" kern="1200" dirty="0" smtClean="0"/>
            <a:t>Ships of non Parties </a:t>
          </a:r>
          <a:endParaRPr lang="en-IE" sz="2800" kern="1200" dirty="0"/>
        </a:p>
      </dsp:txBody>
      <dsp:txXfrm>
        <a:off x="20319" y="4877744"/>
        <a:ext cx="2848860" cy="824555"/>
      </dsp:txXfrm>
    </dsp:sp>
    <dsp:sp modelId="{19EFAA14-8D6C-4D5F-9D32-62B33CE160ED}">
      <dsp:nvSpPr>
        <dsp:cNvPr id="0" name=""/>
        <dsp:cNvSpPr/>
      </dsp:nvSpPr>
      <dsp:spPr>
        <a:xfrm>
          <a:off x="2679698" y="4406752"/>
          <a:ext cx="1371569" cy="130824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8000" r="-48000"/>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9E5AE37-93AD-4CE6-8A5B-E8165365CAE9}">
      <dsp:nvSpPr>
        <dsp:cNvPr id="0" name=""/>
        <dsp:cNvSpPr/>
      </dsp:nvSpPr>
      <dsp:spPr>
        <a:xfrm>
          <a:off x="4336852" y="35728"/>
          <a:ext cx="4590542" cy="5643543"/>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n-GB" sz="1800" kern="1200" dirty="0" smtClean="0"/>
            <a:t>In the exercise of their functions, the PSCOs should be guided by any certificates and other documents issued by or on behalf the Flag State</a:t>
          </a:r>
          <a:endParaRPr lang="en-IE" sz="1800" kern="1200" dirty="0"/>
        </a:p>
        <a:p>
          <a:pPr marL="171450" lvl="1" indent="-171450" algn="l" defTabSz="800100">
            <a:lnSpc>
              <a:spcPct val="90000"/>
            </a:lnSpc>
            <a:spcBef>
              <a:spcPct val="0"/>
            </a:spcBef>
            <a:spcAft>
              <a:spcPct val="15000"/>
            </a:spcAft>
            <a:buChar char="••"/>
          </a:pPr>
          <a:endParaRPr lang="en-IE" sz="1800" kern="1200" dirty="0"/>
        </a:p>
        <a:p>
          <a:pPr marL="171450" lvl="1" indent="-171450" algn="l" defTabSz="800100">
            <a:lnSpc>
              <a:spcPct val="90000"/>
            </a:lnSpc>
            <a:spcBef>
              <a:spcPct val="0"/>
            </a:spcBef>
            <a:spcAft>
              <a:spcPct val="15000"/>
            </a:spcAft>
            <a:buChar char="••"/>
          </a:pPr>
          <a:r>
            <a:rPr lang="en-GB" sz="1800" kern="1200" dirty="0" smtClean="0"/>
            <a:t>The PSCO should limit the scope of inspection to the verification of compliance with those certificates and documents</a:t>
          </a:r>
          <a:endParaRPr lang="en-IE" sz="1800" kern="1200" dirty="0"/>
        </a:p>
        <a:p>
          <a:pPr marL="171450" lvl="1" indent="-171450" algn="l" defTabSz="800100">
            <a:lnSpc>
              <a:spcPct val="90000"/>
            </a:lnSpc>
            <a:spcBef>
              <a:spcPct val="0"/>
            </a:spcBef>
            <a:spcAft>
              <a:spcPct val="15000"/>
            </a:spcAft>
            <a:buChar char="••"/>
          </a:pPr>
          <a:endParaRPr lang="en-IE" sz="1800" kern="1200" dirty="0"/>
        </a:p>
        <a:p>
          <a:pPr marL="171450" lvl="1" indent="-171450" algn="l" defTabSz="800100">
            <a:lnSpc>
              <a:spcPct val="90000"/>
            </a:lnSpc>
            <a:spcBef>
              <a:spcPct val="0"/>
            </a:spcBef>
            <a:spcAft>
              <a:spcPct val="15000"/>
            </a:spcAft>
            <a:buChar char="••"/>
          </a:pPr>
          <a:r>
            <a:rPr lang="en-GB" sz="1800" kern="1200" dirty="0" smtClean="0"/>
            <a:t>To the extent a relevant instrument is not applicable to a ship below convention size, the PSCO’s task should be to assess whether the ship is of an acceptable standard in regard to safety and environment (considering length and nature of the voyage, size and type of ship </a:t>
          </a:r>
          <a:r>
            <a:rPr lang="en-GB" sz="1800" kern="1200" dirty="0" err="1" smtClean="0"/>
            <a:t>etc</a:t>
          </a:r>
          <a:r>
            <a:rPr lang="en-GB" sz="1800" kern="1200" dirty="0" smtClean="0"/>
            <a:t>)</a:t>
          </a:r>
          <a:endParaRPr lang="en-IE" sz="1800" kern="1200" dirty="0"/>
        </a:p>
        <a:p>
          <a:pPr marL="171450" lvl="1" indent="-171450" algn="l" defTabSz="800100">
            <a:lnSpc>
              <a:spcPct val="90000"/>
            </a:lnSpc>
            <a:spcBef>
              <a:spcPct val="0"/>
            </a:spcBef>
            <a:spcAft>
              <a:spcPct val="15000"/>
            </a:spcAft>
            <a:buChar char="••"/>
          </a:pPr>
          <a:endParaRPr lang="en-IE" sz="1800" kern="1200" dirty="0"/>
        </a:p>
        <a:p>
          <a:pPr marL="171450" lvl="1" indent="-171450" algn="l" defTabSz="800100">
            <a:lnSpc>
              <a:spcPct val="90000"/>
            </a:lnSpc>
            <a:spcBef>
              <a:spcPct val="0"/>
            </a:spcBef>
            <a:spcAft>
              <a:spcPct val="15000"/>
            </a:spcAft>
            <a:buChar char="••"/>
          </a:pPr>
          <a:endParaRPr lang="en-IE" sz="1800" kern="1200" dirty="0"/>
        </a:p>
      </dsp:txBody>
      <dsp:txXfrm>
        <a:off x="4444414" y="143290"/>
        <a:ext cx="4375418" cy="5535981"/>
      </dsp:txXfrm>
    </dsp:sp>
    <dsp:sp modelId="{BD0A6AC0-A4B4-45CB-AF4B-AAD45EFCD492}">
      <dsp:nvSpPr>
        <dsp:cNvPr id="0" name=""/>
        <dsp:cNvSpPr/>
      </dsp:nvSpPr>
      <dsp:spPr>
        <a:xfrm>
          <a:off x="4366913" y="4851404"/>
          <a:ext cx="4483467" cy="80482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lvl="0" algn="l" defTabSz="1244600">
            <a:lnSpc>
              <a:spcPct val="90000"/>
            </a:lnSpc>
            <a:spcBef>
              <a:spcPct val="0"/>
            </a:spcBef>
            <a:spcAft>
              <a:spcPct val="35000"/>
            </a:spcAft>
          </a:pPr>
          <a:r>
            <a:rPr lang="en-GB" sz="2800" kern="1200" dirty="0" smtClean="0"/>
            <a:t>Ships below convention size </a:t>
          </a:r>
          <a:endParaRPr lang="en-IE" sz="2800" kern="1200" dirty="0"/>
        </a:p>
      </dsp:txBody>
      <dsp:txXfrm>
        <a:off x="4366913" y="4851404"/>
        <a:ext cx="3157371" cy="804822"/>
      </dsp:txXfrm>
    </dsp:sp>
    <dsp:sp modelId="{1376B6B7-D325-45B4-A84D-AEF6CE53E1EB}">
      <dsp:nvSpPr>
        <dsp:cNvPr id="0" name=""/>
        <dsp:cNvSpPr/>
      </dsp:nvSpPr>
      <dsp:spPr>
        <a:xfrm>
          <a:off x="7429497" y="4359979"/>
          <a:ext cx="1407699" cy="1278825"/>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DD866-5EC4-4D17-8399-1C0602A35B1A}">
      <dsp:nvSpPr>
        <dsp:cNvPr id="0" name=""/>
        <dsp:cNvSpPr/>
      </dsp:nvSpPr>
      <dsp:spPr>
        <a:xfrm>
          <a:off x="0" y="47395"/>
          <a:ext cx="9144000" cy="9833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GB" sz="4100" kern="1200" dirty="0" smtClean="0"/>
            <a:t>The PSCO should be:</a:t>
          </a:r>
          <a:endParaRPr lang="en-IE" sz="4100" kern="1200" dirty="0"/>
        </a:p>
      </dsp:txBody>
      <dsp:txXfrm>
        <a:off x="48005" y="95400"/>
        <a:ext cx="9047990" cy="887374"/>
      </dsp:txXfrm>
    </dsp:sp>
    <dsp:sp modelId="{433A4B8A-98EF-4183-BE72-0F46A37E17A9}">
      <dsp:nvSpPr>
        <dsp:cNvPr id="0" name=""/>
        <dsp:cNvSpPr/>
      </dsp:nvSpPr>
      <dsp:spPr>
        <a:xfrm>
          <a:off x="0" y="1030780"/>
          <a:ext cx="9144000" cy="1570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22" tIns="52070" rIns="291592" bIns="52070" numCol="1" spcCol="1270" anchor="t" anchorCtr="0">
          <a:noAutofit/>
        </a:bodyPr>
        <a:lstStyle/>
        <a:p>
          <a:pPr marL="285750" lvl="1" indent="-285750" algn="l" defTabSz="1422400">
            <a:lnSpc>
              <a:spcPct val="90000"/>
            </a:lnSpc>
            <a:spcBef>
              <a:spcPct val="0"/>
            </a:spcBef>
            <a:spcAft>
              <a:spcPct val="20000"/>
            </a:spcAft>
            <a:buChar char="••"/>
          </a:pPr>
          <a:r>
            <a:rPr lang="en-GB" sz="3200" kern="1200" dirty="0" smtClean="0"/>
            <a:t>An experienced officer qualified as Flag State surveyor</a:t>
          </a:r>
          <a:endParaRPr lang="en-IE" sz="3200" kern="1200" dirty="0"/>
        </a:p>
        <a:p>
          <a:pPr marL="285750" lvl="1" indent="-285750" algn="l" defTabSz="1422400">
            <a:lnSpc>
              <a:spcPct val="90000"/>
            </a:lnSpc>
            <a:spcBef>
              <a:spcPct val="0"/>
            </a:spcBef>
            <a:spcAft>
              <a:spcPct val="20000"/>
            </a:spcAft>
            <a:buChar char="••"/>
          </a:pPr>
          <a:r>
            <a:rPr lang="en-GB" sz="3200" kern="1200" dirty="0" smtClean="0"/>
            <a:t>Able to communicate in English</a:t>
          </a:r>
          <a:endParaRPr lang="en-IE" sz="3200" kern="1200" dirty="0"/>
        </a:p>
      </dsp:txBody>
      <dsp:txXfrm>
        <a:off x="0" y="1030780"/>
        <a:ext cx="9144000" cy="1570095"/>
      </dsp:txXfrm>
    </dsp:sp>
    <dsp:sp modelId="{33C11F23-273C-41E4-ADC4-90A0918C0F97}">
      <dsp:nvSpPr>
        <dsp:cNvPr id="0" name=""/>
        <dsp:cNvSpPr/>
      </dsp:nvSpPr>
      <dsp:spPr>
        <a:xfrm>
          <a:off x="0" y="2600875"/>
          <a:ext cx="9144000" cy="9833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GB" sz="4100" kern="1200" dirty="0" smtClean="0"/>
            <a:t>The PSCO should be qualified:</a:t>
          </a:r>
          <a:endParaRPr lang="en-IE" sz="4100" kern="1200" dirty="0"/>
        </a:p>
      </dsp:txBody>
      <dsp:txXfrm>
        <a:off x="48005" y="2648880"/>
        <a:ext cx="9047990" cy="887374"/>
      </dsp:txXfrm>
    </dsp:sp>
    <dsp:sp modelId="{5518406F-69C3-4FDA-8F0C-6838EDEBE8A0}">
      <dsp:nvSpPr>
        <dsp:cNvPr id="0" name=""/>
        <dsp:cNvSpPr/>
      </dsp:nvSpPr>
      <dsp:spPr>
        <a:xfrm>
          <a:off x="0" y="3584260"/>
          <a:ext cx="9144000" cy="1994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22" tIns="52070" rIns="291592" bIns="52070" numCol="1" spcCol="1270" anchor="t" anchorCtr="0">
          <a:noAutofit/>
        </a:bodyPr>
        <a:lstStyle/>
        <a:p>
          <a:pPr marL="285750" lvl="1" indent="-285750" algn="l" defTabSz="1422400">
            <a:lnSpc>
              <a:spcPct val="90000"/>
            </a:lnSpc>
            <a:spcBef>
              <a:spcPct val="0"/>
            </a:spcBef>
            <a:spcAft>
              <a:spcPct val="20000"/>
            </a:spcAft>
            <a:buChar char="••"/>
          </a:pPr>
          <a:r>
            <a:rPr lang="en-GB" sz="3200" kern="1200" dirty="0" smtClean="0"/>
            <a:t>Master or chief engineer</a:t>
          </a:r>
          <a:endParaRPr lang="en-IE" sz="3200" kern="1200" dirty="0"/>
        </a:p>
        <a:p>
          <a:pPr marL="285750" lvl="1" indent="-285750" algn="l" defTabSz="1422400">
            <a:lnSpc>
              <a:spcPct val="90000"/>
            </a:lnSpc>
            <a:spcBef>
              <a:spcPct val="0"/>
            </a:spcBef>
            <a:spcAft>
              <a:spcPct val="20000"/>
            </a:spcAft>
            <a:buChar char="••"/>
          </a:pPr>
          <a:r>
            <a:rPr lang="en-GB" sz="3200" kern="1200" dirty="0" smtClean="0"/>
            <a:t>Have qualification from an Institution recognized by the Administration and have a specialized training to ensure adequate competence and skill</a:t>
          </a:r>
          <a:endParaRPr lang="en-IE" sz="3200" kern="1200" dirty="0"/>
        </a:p>
      </dsp:txBody>
      <dsp:txXfrm>
        <a:off x="0" y="3584260"/>
        <a:ext cx="9144000" cy="199444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DD866-5EC4-4D17-8399-1C0602A35B1A}">
      <dsp:nvSpPr>
        <dsp:cNvPr id="0" name=""/>
        <dsp:cNvSpPr/>
      </dsp:nvSpPr>
      <dsp:spPr>
        <a:xfrm>
          <a:off x="0" y="8380"/>
          <a:ext cx="9144000"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a:lnSpc>
              <a:spcPct val="90000"/>
            </a:lnSpc>
            <a:spcBef>
              <a:spcPct val="0"/>
            </a:spcBef>
            <a:spcAft>
              <a:spcPct val="35000"/>
            </a:spcAft>
          </a:pPr>
          <a:r>
            <a:rPr lang="en-GB" sz="4400" kern="1200" dirty="0" smtClean="0"/>
            <a:t>Training for PSCOs:</a:t>
          </a:r>
          <a:endParaRPr lang="en-IE" sz="4400" kern="1200" dirty="0"/>
        </a:p>
      </dsp:txBody>
      <dsp:txXfrm>
        <a:off x="51517" y="59897"/>
        <a:ext cx="9040966" cy="952306"/>
      </dsp:txXfrm>
    </dsp:sp>
    <dsp:sp modelId="{433A4B8A-98EF-4183-BE72-0F46A37E17A9}">
      <dsp:nvSpPr>
        <dsp:cNvPr id="0" name=""/>
        <dsp:cNvSpPr/>
      </dsp:nvSpPr>
      <dsp:spPr>
        <a:xfrm>
          <a:off x="0" y="1063720"/>
          <a:ext cx="9144000" cy="455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22"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GB" sz="3400" kern="1200" dirty="0" smtClean="0"/>
            <a:t>Training </a:t>
          </a:r>
          <a:r>
            <a:rPr lang="en-US" sz="3400" kern="1200" dirty="0" smtClean="0"/>
            <a:t> should be provided for PSCOs to give the necessary knowledge of the provisions of the applicable conventions which are relevant to the conduct of port State control, taking into account the latest IMO Model Courses for port State control</a:t>
          </a:r>
          <a:endParaRPr lang="en-IE" sz="3400" kern="1200" dirty="0"/>
        </a:p>
        <a:p>
          <a:pPr marL="285750" lvl="1" indent="-285750" algn="l" defTabSz="1511300">
            <a:lnSpc>
              <a:spcPct val="90000"/>
            </a:lnSpc>
            <a:spcBef>
              <a:spcPct val="0"/>
            </a:spcBef>
            <a:spcAft>
              <a:spcPct val="20000"/>
            </a:spcAft>
            <a:buChar char="••"/>
          </a:pPr>
          <a:r>
            <a:rPr lang="en-US" sz="3400" kern="1200" dirty="0" smtClean="0"/>
            <a:t>Periodic seminars should be held in order to update their knowledge with respect to instruments related to port State control</a:t>
          </a:r>
          <a:endParaRPr lang="en-IE" sz="3400" kern="1200" dirty="0"/>
        </a:p>
      </dsp:txBody>
      <dsp:txXfrm>
        <a:off x="0" y="1063720"/>
        <a:ext cx="9144000" cy="4554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11C24-5AA2-48DC-9795-019C98934418}">
      <dsp:nvSpPr>
        <dsp:cNvPr id="0" name=""/>
        <dsp:cNvSpPr/>
      </dsp:nvSpPr>
      <dsp:spPr>
        <a:xfrm>
          <a:off x="3688" y="0"/>
          <a:ext cx="422552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1800" kern="1200" dirty="0" smtClean="0">
              <a:solidFill>
                <a:srgbClr val="FFFF00"/>
              </a:solidFill>
            </a:rPr>
            <a:t>PURPOSE</a:t>
          </a:r>
        </a:p>
        <a:p>
          <a:pPr lvl="0" algn="ctr" defTabSz="800100">
            <a:lnSpc>
              <a:spcPct val="90000"/>
            </a:lnSpc>
            <a:spcBef>
              <a:spcPct val="0"/>
            </a:spcBef>
            <a:spcAft>
              <a:spcPct val="35000"/>
            </a:spcAft>
          </a:pPr>
          <a:r>
            <a:rPr lang="en-GB" sz="1800" kern="1200" dirty="0" smtClean="0">
              <a:solidFill>
                <a:schemeClr val="bg1"/>
              </a:solidFill>
            </a:rPr>
            <a:t>- Provide guidance on the conduct of PSC inspections </a:t>
          </a:r>
        </a:p>
        <a:p>
          <a:pPr lvl="0" algn="ctr" defTabSz="800100">
            <a:lnSpc>
              <a:spcPct val="90000"/>
            </a:lnSpc>
            <a:spcBef>
              <a:spcPct val="0"/>
            </a:spcBef>
            <a:spcAft>
              <a:spcPct val="35000"/>
            </a:spcAft>
          </a:pPr>
          <a:r>
            <a:rPr lang="en-GB" sz="1800" kern="1200" dirty="0" smtClean="0">
              <a:solidFill>
                <a:schemeClr val="bg1"/>
              </a:solidFill>
            </a:rPr>
            <a:t>-Afford consistency </a:t>
          </a:r>
        </a:p>
        <a:p>
          <a:pPr lvl="0" algn="ctr" defTabSz="800100">
            <a:lnSpc>
              <a:spcPct val="90000"/>
            </a:lnSpc>
            <a:spcBef>
              <a:spcPct val="0"/>
            </a:spcBef>
            <a:spcAft>
              <a:spcPct val="35000"/>
            </a:spcAft>
          </a:pPr>
          <a:r>
            <a:rPr lang="en-GB" sz="1800" kern="1200" dirty="0" smtClean="0">
              <a:solidFill>
                <a:schemeClr val="bg1"/>
              </a:solidFill>
            </a:rPr>
            <a:t>- Recognition of deficiencies </a:t>
          </a:r>
        </a:p>
        <a:p>
          <a:pPr lvl="0" algn="ctr" defTabSz="800100">
            <a:lnSpc>
              <a:spcPct val="90000"/>
            </a:lnSpc>
            <a:spcBef>
              <a:spcPct val="0"/>
            </a:spcBef>
            <a:spcAft>
              <a:spcPct val="35000"/>
            </a:spcAft>
          </a:pPr>
          <a:r>
            <a:rPr lang="en-GB" sz="1800" kern="1200" dirty="0" smtClean="0">
              <a:solidFill>
                <a:schemeClr val="bg1"/>
              </a:solidFill>
            </a:rPr>
            <a:t>- Application of control procedures</a:t>
          </a:r>
          <a:endParaRPr lang="en-IE" sz="1800" kern="1200" dirty="0"/>
        </a:p>
      </dsp:txBody>
      <dsp:txXfrm>
        <a:off x="3688" y="2265680"/>
        <a:ext cx="4225528" cy="2265680"/>
      </dsp:txXfrm>
    </dsp:sp>
    <dsp:sp modelId="{39D341F0-EB26-4C2F-8711-31D1FEAC22FE}">
      <dsp:nvSpPr>
        <dsp:cNvPr id="0" name=""/>
        <dsp:cNvSpPr/>
      </dsp:nvSpPr>
      <dsp:spPr>
        <a:xfrm>
          <a:off x="1133565" y="79597"/>
          <a:ext cx="1886178" cy="188617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2000" r="-2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2055CC-F7F1-4457-A202-67D61CFADA8B}">
      <dsp:nvSpPr>
        <dsp:cNvPr id="0" name=""/>
        <dsp:cNvSpPr/>
      </dsp:nvSpPr>
      <dsp:spPr>
        <a:xfrm>
          <a:off x="4355982" y="0"/>
          <a:ext cx="4225528" cy="56642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GB" sz="1800" kern="1200" dirty="0" smtClean="0">
            <a:solidFill>
              <a:srgbClr val="FFFF00"/>
            </a:solidFill>
          </a:endParaRPr>
        </a:p>
        <a:p>
          <a:pPr lvl="0" algn="ctr" defTabSz="800100">
            <a:lnSpc>
              <a:spcPct val="90000"/>
            </a:lnSpc>
            <a:spcBef>
              <a:spcPct val="0"/>
            </a:spcBef>
            <a:spcAft>
              <a:spcPct val="35000"/>
            </a:spcAft>
          </a:pPr>
          <a:endParaRPr lang="en-GB" sz="1800" kern="1200" dirty="0" smtClean="0">
            <a:solidFill>
              <a:srgbClr val="FFFF00"/>
            </a:solidFill>
          </a:endParaRPr>
        </a:p>
        <a:p>
          <a:pPr lvl="0" algn="ctr" defTabSz="800100">
            <a:lnSpc>
              <a:spcPct val="90000"/>
            </a:lnSpc>
            <a:spcBef>
              <a:spcPct val="0"/>
            </a:spcBef>
            <a:spcAft>
              <a:spcPct val="35000"/>
            </a:spcAft>
          </a:pPr>
          <a:endParaRPr lang="en-GB" sz="1800" kern="1200" dirty="0" smtClean="0">
            <a:solidFill>
              <a:srgbClr val="FFFF00"/>
            </a:solidFill>
          </a:endParaRPr>
        </a:p>
        <a:p>
          <a:pPr lvl="0" algn="ctr" defTabSz="800100">
            <a:lnSpc>
              <a:spcPct val="90000"/>
            </a:lnSpc>
            <a:spcBef>
              <a:spcPct val="0"/>
            </a:spcBef>
            <a:spcAft>
              <a:spcPct val="35000"/>
            </a:spcAft>
          </a:pPr>
          <a:r>
            <a:rPr lang="en-GB" sz="1800" kern="1200" dirty="0" smtClean="0">
              <a:solidFill>
                <a:srgbClr val="FFFF00"/>
              </a:solidFill>
            </a:rPr>
            <a:t>APPLICATION</a:t>
          </a:r>
        </a:p>
        <a:p>
          <a:pPr lvl="0" algn="ctr" defTabSz="800100">
            <a:lnSpc>
              <a:spcPct val="90000"/>
            </a:lnSpc>
            <a:spcBef>
              <a:spcPct val="0"/>
            </a:spcBef>
            <a:spcAft>
              <a:spcPct val="35000"/>
            </a:spcAft>
          </a:pPr>
          <a:r>
            <a:rPr lang="en-GB" sz="1800" kern="1200" dirty="0" smtClean="0">
              <a:solidFill>
                <a:schemeClr val="bg1"/>
              </a:solidFill>
            </a:rPr>
            <a:t>These procedures apply to ships falling under the provisions of the relevant instruments as listed in RES A. 1119 (30) Appendix 18</a:t>
          </a:r>
        </a:p>
        <a:p>
          <a:pPr lvl="0" algn="ctr" defTabSz="800100">
            <a:lnSpc>
              <a:spcPct val="90000"/>
            </a:lnSpc>
            <a:spcBef>
              <a:spcPct val="0"/>
            </a:spcBef>
            <a:spcAft>
              <a:spcPct val="35000"/>
            </a:spcAft>
          </a:pPr>
          <a:endParaRPr lang="en-GB" sz="1800" kern="1200" dirty="0" smtClean="0">
            <a:solidFill>
              <a:schemeClr val="bg1"/>
            </a:solidFill>
          </a:endParaRPr>
        </a:p>
        <a:p>
          <a:pPr lvl="0" algn="ctr" defTabSz="800100">
            <a:lnSpc>
              <a:spcPct val="90000"/>
            </a:lnSpc>
            <a:spcBef>
              <a:spcPct val="0"/>
            </a:spcBef>
            <a:spcAft>
              <a:spcPct val="35000"/>
            </a:spcAft>
          </a:pPr>
          <a:r>
            <a:rPr lang="en-GB" sz="1800" kern="1200" dirty="0" smtClean="0">
              <a:solidFill>
                <a:schemeClr val="bg1"/>
              </a:solidFill>
            </a:rPr>
            <a:t> </a:t>
          </a:r>
          <a:endParaRPr lang="en-IE" sz="1800" kern="1200" dirty="0">
            <a:solidFill>
              <a:schemeClr val="bg1"/>
            </a:solidFill>
          </a:endParaRPr>
        </a:p>
      </dsp:txBody>
      <dsp:txXfrm>
        <a:off x="4355982" y="2265680"/>
        <a:ext cx="4225528" cy="2265680"/>
      </dsp:txXfrm>
    </dsp:sp>
    <dsp:sp modelId="{164FAD93-34C4-4A6D-8170-509ADC28525F}">
      <dsp:nvSpPr>
        <dsp:cNvPr id="0" name=""/>
        <dsp:cNvSpPr/>
      </dsp:nvSpPr>
      <dsp:spPr>
        <a:xfrm>
          <a:off x="5525657" y="48022"/>
          <a:ext cx="1886178" cy="1886178"/>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30C59-8850-41F7-890F-3246EAB0341E}">
      <dsp:nvSpPr>
        <dsp:cNvPr id="0" name=""/>
        <dsp:cNvSpPr/>
      </dsp:nvSpPr>
      <dsp:spPr>
        <a:xfrm>
          <a:off x="419627" y="4814570"/>
          <a:ext cx="7898384" cy="849630"/>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40F758-36DC-458E-8271-A95BEEDD2476}">
      <dsp:nvSpPr>
        <dsp:cNvPr id="0" name=""/>
        <dsp:cNvSpPr/>
      </dsp:nvSpPr>
      <dsp:spPr>
        <a:xfrm>
          <a:off x="0" y="0"/>
          <a:ext cx="8597900" cy="17558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GB" sz="2600" kern="1200" dirty="0" smtClean="0"/>
            <a:t>SOLAS CH I Reg. 19 </a:t>
          </a:r>
          <a:endParaRPr lang="en-IE" sz="2600" kern="1200" dirty="0"/>
        </a:p>
        <a:p>
          <a:pPr marL="228600" lvl="1" indent="-228600" algn="l" defTabSz="889000">
            <a:lnSpc>
              <a:spcPct val="90000"/>
            </a:lnSpc>
            <a:spcBef>
              <a:spcPct val="0"/>
            </a:spcBef>
            <a:spcAft>
              <a:spcPct val="15000"/>
            </a:spcAft>
            <a:buChar char="••"/>
          </a:pPr>
          <a:r>
            <a:rPr lang="en-GB" sz="2000" kern="1200" dirty="0" smtClean="0"/>
            <a:t>Every ship when in a port of another Contracting Government is subject to control by officers duly authorized by such Government…</a:t>
          </a:r>
          <a:endParaRPr lang="en-IE" sz="2000" kern="1200" dirty="0"/>
        </a:p>
      </dsp:txBody>
      <dsp:txXfrm>
        <a:off x="1895166" y="0"/>
        <a:ext cx="6702733" cy="1755867"/>
      </dsp:txXfrm>
    </dsp:sp>
    <dsp:sp modelId="{8501BE28-5083-429B-8E21-54F45D72ABC1}">
      <dsp:nvSpPr>
        <dsp:cNvPr id="0" name=""/>
        <dsp:cNvSpPr/>
      </dsp:nvSpPr>
      <dsp:spPr>
        <a:xfrm>
          <a:off x="175586" y="175586"/>
          <a:ext cx="1719580" cy="1404694"/>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36000" b="-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6A28CC-41F3-460E-80E5-811D01C7BAAC}">
      <dsp:nvSpPr>
        <dsp:cNvPr id="0" name=""/>
        <dsp:cNvSpPr/>
      </dsp:nvSpPr>
      <dsp:spPr>
        <a:xfrm>
          <a:off x="0" y="1931454"/>
          <a:ext cx="8597900" cy="17558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GB" sz="2600" kern="1200" dirty="0" smtClean="0"/>
            <a:t>LOAD LINE Annex A art. 21 </a:t>
          </a:r>
          <a:endParaRPr lang="en-IE" sz="2600" kern="1200" dirty="0"/>
        </a:p>
        <a:p>
          <a:pPr marL="228600" lvl="1" indent="-228600" algn="l" defTabSz="889000">
            <a:lnSpc>
              <a:spcPct val="90000"/>
            </a:lnSpc>
            <a:spcBef>
              <a:spcPct val="0"/>
            </a:spcBef>
            <a:spcAft>
              <a:spcPct val="15000"/>
            </a:spcAft>
            <a:buChar char="••"/>
          </a:pPr>
          <a:r>
            <a:rPr lang="en-GB" sz="2000" kern="1200" dirty="0" smtClean="0"/>
            <a:t>Ships holding a certificate issued under Article 16 or 17 are subject, when in the ports of other Contracting Government, to control by officers duly authorized by such Governments…</a:t>
          </a:r>
          <a:endParaRPr lang="en-IE" sz="2000" kern="1200" dirty="0"/>
        </a:p>
      </dsp:txBody>
      <dsp:txXfrm>
        <a:off x="1895166" y="1931454"/>
        <a:ext cx="6702733" cy="1755867"/>
      </dsp:txXfrm>
    </dsp:sp>
    <dsp:sp modelId="{12F0779D-2EA9-4BAD-B531-BE369C42C1F0}">
      <dsp:nvSpPr>
        <dsp:cNvPr id="0" name=""/>
        <dsp:cNvSpPr/>
      </dsp:nvSpPr>
      <dsp:spPr>
        <a:xfrm>
          <a:off x="175586" y="2107041"/>
          <a:ext cx="1719580" cy="140469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1A9C71-4AA4-4E29-8CF5-C22CBF4BA222}">
      <dsp:nvSpPr>
        <dsp:cNvPr id="0" name=""/>
        <dsp:cNvSpPr/>
      </dsp:nvSpPr>
      <dsp:spPr>
        <a:xfrm>
          <a:off x="0" y="3862909"/>
          <a:ext cx="8597900" cy="175586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GB" sz="2600" kern="1200" dirty="0" smtClean="0"/>
            <a:t>MARPOL Annex 1 Reg. 11</a:t>
          </a:r>
          <a:endParaRPr lang="en-IE" sz="2600" kern="1200" dirty="0"/>
        </a:p>
        <a:p>
          <a:pPr marL="228600" lvl="1" indent="-228600" algn="l" defTabSz="889000">
            <a:lnSpc>
              <a:spcPct val="90000"/>
            </a:lnSpc>
            <a:spcBef>
              <a:spcPct val="0"/>
            </a:spcBef>
            <a:spcAft>
              <a:spcPct val="15000"/>
            </a:spcAft>
            <a:buChar char="••"/>
          </a:pPr>
          <a:r>
            <a:rPr lang="en-GB" sz="2000" kern="1200" dirty="0" smtClean="0"/>
            <a:t>A ship when in a port or an offshore terminal of another Party is subject to inspection by officers duly authorized by such Party…</a:t>
          </a:r>
          <a:endParaRPr lang="en-IE" sz="2000" kern="1200" dirty="0"/>
        </a:p>
      </dsp:txBody>
      <dsp:txXfrm>
        <a:off x="1895166" y="3862909"/>
        <a:ext cx="6702733" cy="1755867"/>
      </dsp:txXfrm>
    </dsp:sp>
    <dsp:sp modelId="{EC9AE098-3A90-4F36-BBD4-BD680A082892}">
      <dsp:nvSpPr>
        <dsp:cNvPr id="0" name=""/>
        <dsp:cNvSpPr/>
      </dsp:nvSpPr>
      <dsp:spPr>
        <a:xfrm>
          <a:off x="175586" y="4038495"/>
          <a:ext cx="1719580" cy="1404694"/>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6000" b="-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FC956-D2F2-478C-937B-4F212693F750}">
      <dsp:nvSpPr>
        <dsp:cNvPr id="0" name=""/>
        <dsp:cNvSpPr/>
      </dsp:nvSpPr>
      <dsp:spPr>
        <a:xfrm>
          <a:off x="0" y="0"/>
          <a:ext cx="8108950" cy="1055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a:lnSpc>
              <a:spcPct val="90000"/>
            </a:lnSpc>
            <a:spcBef>
              <a:spcPct val="0"/>
            </a:spcBef>
            <a:spcAft>
              <a:spcPct val="35000"/>
            </a:spcAft>
          </a:pPr>
          <a:r>
            <a:rPr lang="en-GB" sz="4400" kern="1200" dirty="0" smtClean="0"/>
            <a:t>Initial inspection</a:t>
          </a:r>
          <a:endParaRPr lang="en-IE" sz="4400" kern="1200" dirty="0"/>
        </a:p>
      </dsp:txBody>
      <dsp:txXfrm>
        <a:off x="51517" y="51517"/>
        <a:ext cx="8005916" cy="952306"/>
      </dsp:txXfrm>
    </dsp:sp>
    <dsp:sp modelId="{0F5B49D5-503B-4986-AE5F-79E41F4FA392}">
      <dsp:nvSpPr>
        <dsp:cNvPr id="0" name=""/>
        <dsp:cNvSpPr/>
      </dsp:nvSpPr>
      <dsp:spPr>
        <a:xfrm>
          <a:off x="0" y="1222270"/>
          <a:ext cx="8108950" cy="3734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459"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GB" sz="3400" kern="1200" dirty="0" smtClean="0"/>
            <a:t>The PSCO should examine the ship’s relevant certificates and documents (</a:t>
          </a:r>
          <a:r>
            <a:rPr lang="en-GB" sz="3400" kern="1200" dirty="0" smtClean="0">
              <a:hlinkClick xmlns:r="http://schemas.openxmlformats.org/officeDocument/2006/relationships" r:id="rId1" action="ppaction://hlinkfile"/>
            </a:rPr>
            <a:t>Appendix 12: list of 96 items as relevant</a:t>
          </a:r>
          <a:r>
            <a:rPr lang="en-GB" sz="3400" kern="1200" dirty="0" smtClean="0"/>
            <a:t>) </a:t>
          </a:r>
          <a:endParaRPr lang="en-IE" sz="3400" kern="1200" dirty="0"/>
        </a:p>
        <a:p>
          <a:pPr marL="285750" lvl="1" indent="-285750" algn="l" defTabSz="1511300">
            <a:lnSpc>
              <a:spcPct val="90000"/>
            </a:lnSpc>
            <a:spcBef>
              <a:spcPct val="0"/>
            </a:spcBef>
            <a:spcAft>
              <a:spcPct val="20000"/>
            </a:spcAft>
            <a:buChar char="••"/>
          </a:pPr>
          <a:r>
            <a:rPr lang="en-GB" sz="3400" kern="1200" dirty="0" smtClean="0"/>
            <a:t>Visual observations/overall conditions of the ship</a:t>
          </a:r>
          <a:endParaRPr lang="en-IE" sz="3400" kern="1200" dirty="0"/>
        </a:p>
        <a:p>
          <a:pPr marL="285750" lvl="1" indent="-285750" algn="l" defTabSz="1511300">
            <a:lnSpc>
              <a:spcPct val="90000"/>
            </a:lnSpc>
            <a:spcBef>
              <a:spcPct val="0"/>
            </a:spcBef>
            <a:spcAft>
              <a:spcPct val="20000"/>
            </a:spcAft>
            <a:buChar char="••"/>
          </a:pPr>
          <a:r>
            <a:rPr lang="en-GB" sz="3400" kern="1200" dirty="0" smtClean="0"/>
            <a:t>In case of clear grounds the PSCO should proceed to a more detailed inspection</a:t>
          </a:r>
          <a:endParaRPr lang="en-IE" sz="3400" kern="1200" dirty="0"/>
        </a:p>
      </dsp:txBody>
      <dsp:txXfrm>
        <a:off x="0" y="1222270"/>
        <a:ext cx="8108950" cy="373428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7#2">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hList7#3">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List7#4">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hList7#5">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List7#6">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vList4#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0BC3FF0B-C2F7-46EA-A359-CBE4241600B3}" type="datetimeFigureOut">
              <a:rPr lang="en-IE" smtClean="0"/>
              <a:pPr/>
              <a:t>18/06/2018</a:t>
            </a:fld>
            <a:endParaRPr lang="en-IE"/>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9E5093E-A62E-404A-AEC1-EF8A0F81E26E}" type="slidenum">
              <a:rPr lang="en-IE" smtClean="0"/>
              <a:pPr/>
              <a:t>‹#›</a:t>
            </a:fld>
            <a:endParaRPr lang="en-IE"/>
          </a:p>
        </p:txBody>
      </p:sp>
    </p:spTree>
    <p:extLst>
      <p:ext uri="{BB962C8B-B14F-4D97-AF65-F5344CB8AC3E}">
        <p14:creationId xmlns:p14="http://schemas.microsoft.com/office/powerpoint/2010/main" val="985783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5DB554AC-8DF7-4277-9BF6-F3F6F23C8EB1}" type="datetimeFigureOut">
              <a:rPr lang="cs-CZ" smtClean="0"/>
              <a:pPr/>
              <a:t>18.06.2018</a:t>
            </a:fld>
            <a:endParaRPr lang="cs-CZ"/>
          </a:p>
        </p:txBody>
      </p:sp>
      <p:sp>
        <p:nvSpPr>
          <p:cNvPr id="4" name="Zástupný symbol pro obrázek snímku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5230106-9095-4C92-93AC-0B0EE59A955F}" type="slidenum">
              <a:rPr lang="cs-CZ" smtClean="0"/>
              <a:pPr/>
              <a:t>‹#›</a:t>
            </a:fld>
            <a:endParaRPr lang="cs-CZ"/>
          </a:p>
        </p:txBody>
      </p:sp>
    </p:spTree>
    <p:extLst>
      <p:ext uri="{BB962C8B-B14F-4D97-AF65-F5344CB8AC3E}">
        <p14:creationId xmlns:p14="http://schemas.microsoft.com/office/powerpoint/2010/main" val="2914546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5513">
              <a:defRPr sz="2400">
                <a:solidFill>
                  <a:schemeClr val="tx1"/>
                </a:solidFill>
                <a:latin typeface="Times New Roman" pitchFamily="18" charset="0"/>
              </a:defRPr>
            </a:lvl1pPr>
            <a:lvl2pPr marL="742950" indent="-285750" defTabSz="925513">
              <a:defRPr sz="2400">
                <a:solidFill>
                  <a:schemeClr val="tx1"/>
                </a:solidFill>
                <a:latin typeface="Times New Roman" pitchFamily="18" charset="0"/>
              </a:defRPr>
            </a:lvl2pPr>
            <a:lvl3pPr marL="1143000" indent="-228600" defTabSz="925513">
              <a:defRPr sz="2400">
                <a:solidFill>
                  <a:schemeClr val="tx1"/>
                </a:solidFill>
                <a:latin typeface="Times New Roman" pitchFamily="18" charset="0"/>
              </a:defRPr>
            </a:lvl3pPr>
            <a:lvl4pPr marL="1600200" indent="-228600" defTabSz="925513">
              <a:defRPr sz="2400">
                <a:solidFill>
                  <a:schemeClr val="tx1"/>
                </a:solidFill>
                <a:latin typeface="Times New Roman" pitchFamily="18" charset="0"/>
              </a:defRPr>
            </a:lvl4pPr>
            <a:lvl5pPr marL="2057400" indent="-228600" defTabSz="925513">
              <a:defRPr sz="2400">
                <a:solidFill>
                  <a:schemeClr val="tx1"/>
                </a:solidFill>
                <a:latin typeface="Times New Roman" pitchFamily="18" charset="0"/>
              </a:defRPr>
            </a:lvl5pPr>
            <a:lvl6pPr marL="2514600" indent="-228600" defTabSz="925513" eaLnBrk="0" fontAlgn="base" hangingPunct="0">
              <a:spcBef>
                <a:spcPct val="0"/>
              </a:spcBef>
              <a:spcAft>
                <a:spcPct val="0"/>
              </a:spcAft>
              <a:defRPr sz="2400">
                <a:solidFill>
                  <a:schemeClr val="tx1"/>
                </a:solidFill>
                <a:latin typeface="Times New Roman" pitchFamily="18" charset="0"/>
              </a:defRPr>
            </a:lvl6pPr>
            <a:lvl7pPr marL="2971800" indent="-228600" defTabSz="925513" eaLnBrk="0" fontAlgn="base" hangingPunct="0">
              <a:spcBef>
                <a:spcPct val="0"/>
              </a:spcBef>
              <a:spcAft>
                <a:spcPct val="0"/>
              </a:spcAft>
              <a:defRPr sz="2400">
                <a:solidFill>
                  <a:schemeClr val="tx1"/>
                </a:solidFill>
                <a:latin typeface="Times New Roman" pitchFamily="18" charset="0"/>
              </a:defRPr>
            </a:lvl7pPr>
            <a:lvl8pPr marL="3429000" indent="-228600" defTabSz="925513" eaLnBrk="0" fontAlgn="base" hangingPunct="0">
              <a:spcBef>
                <a:spcPct val="0"/>
              </a:spcBef>
              <a:spcAft>
                <a:spcPct val="0"/>
              </a:spcAft>
              <a:defRPr sz="2400">
                <a:solidFill>
                  <a:schemeClr val="tx1"/>
                </a:solidFill>
                <a:latin typeface="Times New Roman" pitchFamily="18" charset="0"/>
              </a:defRPr>
            </a:lvl8pPr>
            <a:lvl9pPr marL="3886200" indent="-228600" defTabSz="925513" eaLnBrk="0" fontAlgn="base" hangingPunct="0">
              <a:spcBef>
                <a:spcPct val="0"/>
              </a:spcBef>
              <a:spcAft>
                <a:spcPct val="0"/>
              </a:spcAft>
              <a:defRPr sz="2400">
                <a:solidFill>
                  <a:schemeClr val="tx1"/>
                </a:solidFill>
                <a:latin typeface="Times New Roman" pitchFamily="18" charset="0"/>
              </a:defRPr>
            </a:lvl9pPr>
          </a:lstStyle>
          <a:p>
            <a:fld id="{307FBA3A-F0B8-4991-9E3B-BC2192476A9A}" type="slidenum">
              <a:rPr lang="cs-CZ" altLang="en-US" sz="1200" smtClean="0">
                <a:solidFill>
                  <a:srgbClr val="000000"/>
                </a:solidFill>
              </a:rPr>
              <a:pPr/>
              <a:t>1</a:t>
            </a:fld>
            <a:endParaRPr lang="cs-CZ" altLang="en-US" sz="1200"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cs-CZ" smtClean="0"/>
              <a:pPr/>
              <a:t>10</a:t>
            </a:fld>
            <a:endParaRPr lang="cs-CZ"/>
          </a:p>
        </p:txBody>
      </p:sp>
    </p:spTree>
    <p:extLst>
      <p:ext uri="{BB962C8B-B14F-4D97-AF65-F5344CB8AC3E}">
        <p14:creationId xmlns:p14="http://schemas.microsoft.com/office/powerpoint/2010/main" val="2776770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11</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12</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13</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14</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15</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16</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17</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cs-CZ" smtClean="0"/>
              <a:pPr/>
              <a:t>18</a:t>
            </a:fld>
            <a:endParaRPr lang="cs-CZ"/>
          </a:p>
        </p:txBody>
      </p:sp>
    </p:spTree>
    <p:extLst>
      <p:ext uri="{BB962C8B-B14F-4D97-AF65-F5344CB8AC3E}">
        <p14:creationId xmlns:p14="http://schemas.microsoft.com/office/powerpoint/2010/main" val="48145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19</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2</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cs-CZ" smtClean="0"/>
              <a:pPr/>
              <a:t>20</a:t>
            </a:fld>
            <a:endParaRPr lang="cs-CZ"/>
          </a:p>
        </p:txBody>
      </p:sp>
    </p:spTree>
    <p:extLst>
      <p:ext uri="{BB962C8B-B14F-4D97-AF65-F5344CB8AC3E}">
        <p14:creationId xmlns:p14="http://schemas.microsoft.com/office/powerpoint/2010/main" val="48145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21</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cs-CZ" smtClean="0"/>
              <a:pPr/>
              <a:t>22</a:t>
            </a:fld>
            <a:endParaRPr lang="cs-CZ"/>
          </a:p>
        </p:txBody>
      </p:sp>
    </p:spTree>
    <p:extLst>
      <p:ext uri="{BB962C8B-B14F-4D97-AF65-F5344CB8AC3E}">
        <p14:creationId xmlns:p14="http://schemas.microsoft.com/office/powerpoint/2010/main" val="48145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05230106-9095-4C92-93AC-0B0EE59A955F}" type="slidenum">
              <a:rPr lang="cs-CZ" smtClean="0"/>
              <a:pPr/>
              <a:t>23</a:t>
            </a:fld>
            <a:endParaRPr lang="cs-CZ"/>
          </a:p>
        </p:txBody>
      </p:sp>
    </p:spTree>
    <p:extLst>
      <p:ext uri="{BB962C8B-B14F-4D97-AF65-F5344CB8AC3E}">
        <p14:creationId xmlns:p14="http://schemas.microsoft.com/office/powerpoint/2010/main" val="3353597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3</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4</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5</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6</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7</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8</a:t>
            </a:fld>
            <a:endParaRPr lang="cs-CZ"/>
          </a:p>
        </p:txBody>
      </p:sp>
    </p:spTree>
    <p:extLst>
      <p:ext uri="{BB962C8B-B14F-4D97-AF65-F5344CB8AC3E}">
        <p14:creationId xmlns:p14="http://schemas.microsoft.com/office/powerpoint/2010/main" val="744129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05230106-9095-4C92-93AC-0B0EE59A955F}" type="slidenum">
              <a:rPr lang="cs-CZ" smtClean="0"/>
              <a:pPr/>
              <a:t>9</a:t>
            </a:fld>
            <a:endParaRPr lang="cs-CZ"/>
          </a:p>
        </p:txBody>
      </p:sp>
    </p:spTree>
    <p:extLst>
      <p:ext uri="{BB962C8B-B14F-4D97-AF65-F5344CB8AC3E}">
        <p14:creationId xmlns:p14="http://schemas.microsoft.com/office/powerpoint/2010/main" val="7441291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Úvodní snímek">
    <p:spTree>
      <p:nvGrpSpPr>
        <p:cNvPr id="1" name=""/>
        <p:cNvGrpSpPr/>
        <p:nvPr/>
      </p:nvGrpSpPr>
      <p:grpSpPr>
        <a:xfrm>
          <a:off x="0" y="0"/>
          <a:ext cx="0" cy="0"/>
          <a:chOff x="0" y="0"/>
          <a:chExt cx="0" cy="0"/>
        </a:xfrm>
      </p:grpSpPr>
      <p:sp>
        <p:nvSpPr>
          <p:cNvPr id="1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7"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Tree>
    <p:extLst>
      <p:ext uri="{BB962C8B-B14F-4D97-AF65-F5344CB8AC3E}">
        <p14:creationId xmlns:p14="http://schemas.microsoft.com/office/powerpoint/2010/main" val="3158976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Obj" preserve="1">
  <p:cSld name="1_Dva obsahy">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p>
            <a:endParaRPr lang="cs-CZ" dirty="0"/>
          </a:p>
        </p:txBody>
      </p:sp>
      <p:sp>
        <p:nvSpPr>
          <p:cNvPr id="2" name="Title 1"/>
          <p:cNvSpPr>
            <a:spLocks noGrp="1"/>
          </p:cNvSpPr>
          <p:nvPr>
            <p:ph type="title"/>
          </p:nvPr>
        </p:nvSpPr>
        <p:spPr>
          <a:xfrm>
            <a:off x="540000" y="1"/>
            <a:ext cx="6035367" cy="90902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0000"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8902"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F5869DD-A183-4DB1-94AF-557A5F3D5FC1}" type="slidenum">
              <a:rPr lang="cs-CZ" smtClean="0"/>
              <a:pPr/>
              <a:t>‹#›</a:t>
            </a:fld>
            <a:endParaRPr lang="cs-CZ"/>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3279940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9F5869DD-A183-4DB1-94AF-557A5F3D5FC1}" type="slidenum">
              <a:rPr lang="cs-CZ" smtClean="0"/>
              <a:pPr/>
              <a:t>‹#›</a:t>
            </a:fld>
            <a:endParaRPr lang="cs-CZ"/>
          </a:p>
        </p:txBody>
      </p:sp>
    </p:spTree>
    <p:extLst>
      <p:ext uri="{BB962C8B-B14F-4D97-AF65-F5344CB8AC3E}">
        <p14:creationId xmlns:p14="http://schemas.microsoft.com/office/powerpoint/2010/main" val="3990057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9F5869DD-A183-4DB1-94AF-557A5F3D5FC1}" type="slidenum">
              <a:rPr lang="cs-CZ" smtClean="0"/>
              <a:pPr/>
              <a:t>‹#›</a:t>
            </a:fld>
            <a:endParaRPr lang="cs-CZ"/>
          </a:p>
        </p:txBody>
      </p:sp>
    </p:spTree>
    <p:extLst>
      <p:ext uri="{BB962C8B-B14F-4D97-AF65-F5344CB8AC3E}">
        <p14:creationId xmlns:p14="http://schemas.microsoft.com/office/powerpoint/2010/main" val="3423078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Úvodní snímek">
    <p:spTree>
      <p:nvGrpSpPr>
        <p:cNvPr id="1" name=""/>
        <p:cNvGrpSpPr/>
        <p:nvPr/>
      </p:nvGrpSpPr>
      <p:grpSpPr>
        <a:xfrm>
          <a:off x="0" y="0"/>
          <a:ext cx="0" cy="0"/>
          <a:chOff x="0" y="0"/>
          <a:chExt cx="0" cy="0"/>
        </a:xfrm>
      </p:grpSpPr>
      <p:sp>
        <p:nvSpPr>
          <p:cNvPr id="1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7"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Tree>
    <p:extLst>
      <p:ext uri="{BB962C8B-B14F-4D97-AF65-F5344CB8AC3E}">
        <p14:creationId xmlns:p14="http://schemas.microsoft.com/office/powerpoint/2010/main" val="2459804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Úvodní snímek">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8321" cy="4257081"/>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spTree>
    <p:extLst>
      <p:ext uri="{BB962C8B-B14F-4D97-AF65-F5344CB8AC3E}">
        <p14:creationId xmlns:p14="http://schemas.microsoft.com/office/powerpoint/2010/main" val="1616877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Úvodní snímek">
    <p:spTree>
      <p:nvGrpSpPr>
        <p:cNvPr id="1" name=""/>
        <p:cNvGrpSpPr/>
        <p:nvPr/>
      </p:nvGrpSpPr>
      <p:grpSpPr>
        <a:xfrm>
          <a:off x="0" y="0"/>
          <a:ext cx="0" cy="0"/>
          <a:chOff x="0" y="0"/>
          <a:chExt cx="0" cy="0"/>
        </a:xfrm>
      </p:grpSpPr>
      <p:pic>
        <p:nvPicPr>
          <p:cNvPr id="5" name="Obrázek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7391" cy="4257427"/>
          </a:xfrm>
          <a:prstGeom prst="rect">
            <a:avLst/>
          </a:prstGeom>
        </p:spPr>
      </p:pic>
      <p:pic>
        <p:nvPicPr>
          <p:cNvPr id="6" name="Obrázek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spTree>
    <p:extLst>
      <p:ext uri="{BB962C8B-B14F-4D97-AF65-F5344CB8AC3E}">
        <p14:creationId xmlns:p14="http://schemas.microsoft.com/office/powerpoint/2010/main" val="2296977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Úvodní snímek">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4257319"/>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grpSp>
        <p:nvGrpSpPr>
          <p:cNvPr id="7" name="Skupina 6"/>
          <p:cNvGrpSpPr/>
          <p:nvPr userDrawn="1"/>
        </p:nvGrpSpPr>
        <p:grpSpPr>
          <a:xfrm>
            <a:off x="6046373" y="5507460"/>
            <a:ext cx="2731869" cy="798090"/>
            <a:chOff x="6046373" y="5795771"/>
            <a:chExt cx="2731869" cy="798090"/>
          </a:xfrm>
        </p:grpSpPr>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4"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2325721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Úvodní snímek">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p:nvPr>
        </p:nvSpPr>
        <p:spPr>
          <a:xfrm>
            <a:off x="540000" y="16684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cs-CZ" sz="2400" dirty="0" smtClean="0">
                <a:solidFill>
                  <a:srgbClr val="5A666D"/>
                </a:solidFill>
                <a:latin typeface="Arial" panose="020B0604020202020204" pitchFamily="34" charset="0"/>
                <a:cs typeface="Arial" panose="020B0604020202020204" pitchFamily="34" charset="0"/>
              </a:rPr>
              <a:t>twitter.com/emsa</a:t>
            </a:r>
            <a:r>
              <a:rPr lang="en-GB" sz="2400" dirty="0" smtClean="0">
                <a:solidFill>
                  <a:srgbClr val="5A666D"/>
                </a:solidFill>
                <a:latin typeface="Arial" panose="020B0604020202020204" pitchFamily="34" charset="0"/>
                <a:cs typeface="Arial" panose="020B0604020202020204" pitchFamily="34" charset="0"/>
              </a:rPr>
              <a:t>_</a:t>
            </a:r>
            <a:r>
              <a:rPr lang="en-GB" sz="2400" dirty="0" err="1" smtClean="0">
                <a:solidFill>
                  <a:srgbClr val="5A666D"/>
                </a:solidFill>
                <a:latin typeface="Arial" panose="020B0604020202020204" pitchFamily="34" charset="0"/>
                <a:cs typeface="Arial" panose="020B0604020202020204" pitchFamily="34" charset="0"/>
              </a:rPr>
              <a:t>lisbon</a:t>
            </a:r>
            <a:r>
              <a:rPr lang="cs-CZ" sz="2400" dirty="0" smtClean="0">
                <a:solidFill>
                  <a:srgbClr val="5A666D"/>
                </a:solidFill>
                <a:latin typeface="Arial" panose="020B0604020202020204" pitchFamily="34" charset="0"/>
                <a:cs typeface="Arial" panose="020B0604020202020204" pitchFamily="34" charset="0"/>
              </a:rPr>
              <a:t> </a:t>
            </a:r>
            <a:endParaRPr lang="cs-CZ"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cs-CZ" sz="2400" dirty="0" smtClean="0">
                <a:solidFill>
                  <a:srgbClr val="5A666D"/>
                </a:solidFill>
                <a:latin typeface="Arial" panose="020B0604020202020204" pitchFamily="34" charset="0"/>
                <a:cs typeface="Arial" panose="020B0604020202020204" pitchFamily="34" charset="0"/>
              </a:rPr>
              <a:t>facebook.com/emsa</a:t>
            </a:r>
            <a:r>
              <a:rPr lang="en-GB" sz="2400" dirty="0" smtClean="0">
                <a:solidFill>
                  <a:srgbClr val="5A666D"/>
                </a:solidFill>
                <a:latin typeface="Arial" panose="020B0604020202020204" pitchFamily="34" charset="0"/>
                <a:cs typeface="Arial" panose="020B0604020202020204" pitchFamily="34" charset="0"/>
              </a:rPr>
              <a:t>.</a:t>
            </a:r>
            <a:r>
              <a:rPr lang="en-GB" sz="2400" dirty="0" err="1" smtClean="0">
                <a:solidFill>
                  <a:srgbClr val="5A666D"/>
                </a:solidFill>
                <a:latin typeface="Arial" panose="020B0604020202020204" pitchFamily="34" charset="0"/>
                <a:cs typeface="Arial" panose="020B0604020202020204" pitchFamily="34" charset="0"/>
              </a:rPr>
              <a:t>lisbon</a:t>
            </a:r>
            <a:endParaRPr lang="cs-CZ"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spTree>
    <p:extLst>
      <p:ext uri="{BB962C8B-B14F-4D97-AF65-F5344CB8AC3E}">
        <p14:creationId xmlns:p14="http://schemas.microsoft.com/office/powerpoint/2010/main" val="4085219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540000" y="16684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cs-CZ" sz="2400" dirty="0" smtClean="0">
                <a:solidFill>
                  <a:srgbClr val="5A666D"/>
                </a:solidFill>
                <a:latin typeface="Arial" panose="020B0604020202020204" pitchFamily="34" charset="0"/>
                <a:cs typeface="Arial" panose="020B0604020202020204" pitchFamily="34" charset="0"/>
              </a:rPr>
              <a:t>twitter.com/emsa</a:t>
            </a:r>
            <a:r>
              <a:rPr lang="en-GB" sz="2400" dirty="0" smtClean="0">
                <a:solidFill>
                  <a:srgbClr val="5A666D"/>
                </a:solidFill>
                <a:latin typeface="Arial" panose="020B0604020202020204" pitchFamily="34" charset="0"/>
                <a:cs typeface="Arial" panose="020B0604020202020204" pitchFamily="34" charset="0"/>
              </a:rPr>
              <a:t>_</a:t>
            </a:r>
            <a:r>
              <a:rPr lang="en-GB" sz="2400" dirty="0" err="1" smtClean="0">
                <a:solidFill>
                  <a:srgbClr val="5A666D"/>
                </a:solidFill>
                <a:latin typeface="Arial" panose="020B0604020202020204" pitchFamily="34" charset="0"/>
                <a:cs typeface="Arial" panose="020B0604020202020204" pitchFamily="34" charset="0"/>
              </a:rPr>
              <a:t>lisbon</a:t>
            </a:r>
            <a:r>
              <a:rPr lang="cs-CZ" sz="2400" dirty="0" smtClean="0">
                <a:solidFill>
                  <a:srgbClr val="5A666D"/>
                </a:solidFill>
                <a:latin typeface="Arial" panose="020B0604020202020204" pitchFamily="34" charset="0"/>
                <a:cs typeface="Arial" panose="020B0604020202020204" pitchFamily="34" charset="0"/>
              </a:rPr>
              <a:t> </a:t>
            </a:r>
            <a:endParaRPr lang="cs-CZ" sz="2400" dirty="0">
              <a:solidFill>
                <a:srgbClr val="5A666D"/>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cs-CZ" sz="2400" dirty="0" smtClean="0">
                <a:solidFill>
                  <a:srgbClr val="5A666D"/>
                </a:solidFill>
                <a:latin typeface="Arial" panose="020B0604020202020204" pitchFamily="34" charset="0"/>
                <a:cs typeface="Arial" panose="020B0604020202020204" pitchFamily="34" charset="0"/>
              </a:rPr>
              <a:t>facebook.com/emsa</a:t>
            </a:r>
            <a:r>
              <a:rPr lang="en-GB" sz="2400" dirty="0" smtClean="0">
                <a:solidFill>
                  <a:srgbClr val="5A666D"/>
                </a:solidFill>
                <a:latin typeface="Arial" panose="020B0604020202020204" pitchFamily="34" charset="0"/>
                <a:cs typeface="Arial" panose="020B0604020202020204" pitchFamily="34" charset="0"/>
              </a:rPr>
              <a:t>.</a:t>
            </a:r>
            <a:r>
              <a:rPr lang="en-GB" sz="2400" dirty="0" err="1" smtClean="0">
                <a:solidFill>
                  <a:srgbClr val="5A666D"/>
                </a:solidFill>
                <a:latin typeface="Arial" panose="020B0604020202020204" pitchFamily="34" charset="0"/>
                <a:cs typeface="Arial" panose="020B0604020202020204" pitchFamily="34" charset="0"/>
              </a:rPr>
              <a:t>lisbon</a:t>
            </a:r>
            <a:endParaRPr lang="cs-CZ" sz="2400" dirty="0">
              <a:solidFill>
                <a:srgbClr val="5A666D"/>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1976374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cs-CZ"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spTree>
    <p:extLst>
      <p:ext uri="{BB962C8B-B14F-4D97-AF65-F5344CB8AC3E}">
        <p14:creationId xmlns:p14="http://schemas.microsoft.com/office/powerpoint/2010/main" val="410456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Úvodní snímek">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8321" cy="4257081"/>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spTree>
    <p:extLst>
      <p:ext uri="{BB962C8B-B14F-4D97-AF65-F5344CB8AC3E}">
        <p14:creationId xmlns:p14="http://schemas.microsoft.com/office/powerpoint/2010/main" val="39535826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5" name="Footer Placeholder 4"/>
          <p:cNvSpPr>
            <a:spLocks noGrp="1"/>
          </p:cNvSpPr>
          <p:nvPr>
            <p:ph type="ftr" sz="quarter" idx="11"/>
          </p:nvPr>
        </p:nvSpPr>
        <p:spPr>
          <a:xfrm>
            <a:off x="1936865" y="6356351"/>
            <a:ext cx="6143105" cy="365125"/>
          </a:xfrm>
        </p:spPr>
        <p:txBody>
          <a:bodyPr/>
          <a:lstStyle/>
          <a:p>
            <a:endParaRPr lang="cs-CZ"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1520337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endParaRPr lang="cs-CZ" dirty="0"/>
          </a:p>
        </p:txBody>
      </p:sp>
      <p:sp>
        <p:nvSpPr>
          <p:cNvPr id="2" name="Title 1"/>
          <p:cNvSpPr>
            <a:spLocks noGrp="1"/>
          </p:cNvSpPr>
          <p:nvPr>
            <p:ph type="title"/>
          </p:nvPr>
        </p:nvSpPr>
        <p:spPr>
          <a:xfrm>
            <a:off x="540000" y="1"/>
            <a:ext cx="6035367" cy="90902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0000"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8902"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spTree>
    <p:extLst>
      <p:ext uri="{BB962C8B-B14F-4D97-AF65-F5344CB8AC3E}">
        <p14:creationId xmlns:p14="http://schemas.microsoft.com/office/powerpoint/2010/main" val="31404083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reserve="1">
  <p:cSld name="1_Dva obsahy">
    <p:spTree>
      <p:nvGrpSpPr>
        <p:cNvPr id="1" name=""/>
        <p:cNvGrpSpPr/>
        <p:nvPr/>
      </p:nvGrpSpPr>
      <p:grpSpPr>
        <a:xfrm>
          <a:off x="0" y="0"/>
          <a:ext cx="0" cy="0"/>
          <a:chOff x="0" y="0"/>
          <a:chExt cx="0" cy="0"/>
        </a:xfrm>
      </p:grpSpPr>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6" name="Footer Placeholder 5"/>
          <p:cNvSpPr>
            <a:spLocks noGrp="1"/>
          </p:cNvSpPr>
          <p:nvPr>
            <p:ph type="ftr" sz="quarter" idx="11"/>
          </p:nvPr>
        </p:nvSpPr>
        <p:spPr>
          <a:xfrm>
            <a:off x="1936800" y="6356351"/>
            <a:ext cx="6141600" cy="365125"/>
          </a:xfrm>
        </p:spPr>
        <p:txBody>
          <a:bodyPr/>
          <a:lstStyle/>
          <a:p>
            <a:endParaRPr lang="cs-CZ" dirty="0"/>
          </a:p>
        </p:txBody>
      </p:sp>
      <p:sp>
        <p:nvSpPr>
          <p:cNvPr id="2" name="Title 1"/>
          <p:cNvSpPr>
            <a:spLocks noGrp="1"/>
          </p:cNvSpPr>
          <p:nvPr>
            <p:ph type="title"/>
          </p:nvPr>
        </p:nvSpPr>
        <p:spPr>
          <a:xfrm>
            <a:off x="540000" y="1"/>
            <a:ext cx="6035367" cy="90902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0000"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8902"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39147620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endParaRPr lang="cs-CZ">
              <a:solidFill>
                <a:prstClr val="black"/>
              </a:solidFill>
            </a:endParaRPr>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spTree>
    <p:extLst>
      <p:ext uri="{BB962C8B-B14F-4D97-AF65-F5344CB8AC3E}">
        <p14:creationId xmlns:p14="http://schemas.microsoft.com/office/powerpoint/2010/main" val="866777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cs-CZ">
              <a:solidFill>
                <a:prstClr val="black"/>
              </a:solidFill>
            </a:endParaRPr>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9F5869DD-A183-4DB1-94AF-557A5F3D5FC1}" type="slidenum">
              <a:rPr lang="cs-CZ" smtClean="0">
                <a:solidFill>
                  <a:srgbClr val="006EBC"/>
                </a:solidFill>
              </a:rPr>
              <a:pPr/>
              <a:t>‹#›</a:t>
            </a:fld>
            <a:endParaRPr lang="cs-CZ">
              <a:solidFill>
                <a:srgbClr val="006EBC"/>
              </a:solidFill>
            </a:endParaRPr>
          </a:p>
        </p:txBody>
      </p:sp>
    </p:spTree>
    <p:extLst>
      <p:ext uri="{BB962C8B-B14F-4D97-AF65-F5344CB8AC3E}">
        <p14:creationId xmlns:p14="http://schemas.microsoft.com/office/powerpoint/2010/main" val="2876364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Úvodní snímek">
    <p:spTree>
      <p:nvGrpSpPr>
        <p:cNvPr id="1" name=""/>
        <p:cNvGrpSpPr/>
        <p:nvPr/>
      </p:nvGrpSpPr>
      <p:grpSpPr>
        <a:xfrm>
          <a:off x="0" y="0"/>
          <a:ext cx="0" cy="0"/>
          <a:chOff x="0" y="0"/>
          <a:chExt cx="0" cy="0"/>
        </a:xfrm>
      </p:grpSpPr>
      <p:pic>
        <p:nvPicPr>
          <p:cNvPr id="5" name="Obrázek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7391" cy="4257427"/>
          </a:xfrm>
          <a:prstGeom prst="rect">
            <a:avLst/>
          </a:prstGeom>
        </p:spPr>
      </p:pic>
      <p:pic>
        <p:nvPicPr>
          <p:cNvPr id="6" name="Obrázek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spTree>
    <p:extLst>
      <p:ext uri="{BB962C8B-B14F-4D97-AF65-F5344CB8AC3E}">
        <p14:creationId xmlns:p14="http://schemas.microsoft.com/office/powerpoint/2010/main" val="4015206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Úvodní snímek">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4257319"/>
          </a:xfrm>
          <a:prstGeom prst="rect">
            <a:avLst/>
          </a:prstGeom>
        </p:spPr>
      </p:pic>
      <p:sp>
        <p:nvSpPr>
          <p:cNvPr id="2" name="Title 1"/>
          <p:cNvSpPr>
            <a:spLocks noGrp="1"/>
          </p:cNvSpPr>
          <p:nvPr>
            <p:ph type="ctrTitle"/>
          </p:nvPr>
        </p:nvSpPr>
        <p:spPr>
          <a:xfrm>
            <a:off x="540000" y="969963"/>
            <a:ext cx="8064000" cy="2327275"/>
          </a:xfrm>
        </p:spPr>
        <p:txBody>
          <a:bodyPr anchor="b">
            <a:normAutofit/>
          </a:bodyPr>
          <a:lstStyle>
            <a:lvl1pPr algn="l">
              <a:defRPr sz="48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0000" y="3297238"/>
            <a:ext cx="8064000" cy="807443"/>
          </a:xfrm>
        </p:spPr>
        <p:txBody>
          <a:bodyPr anchor="ctr">
            <a:normAutofit/>
          </a:bodyPr>
          <a:lstStyle>
            <a:lvl1pPr marL="0" indent="0" algn="l">
              <a:buNone/>
              <a:defRPr sz="32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9" name="Zástupný symbol pro text 18"/>
          <p:cNvSpPr>
            <a:spLocks noGrp="1"/>
          </p:cNvSpPr>
          <p:nvPr>
            <p:ph type="body" sz="quarter" idx="11"/>
          </p:nvPr>
        </p:nvSpPr>
        <p:spPr>
          <a:xfrm>
            <a:off x="540000" y="5728811"/>
            <a:ext cx="4724400" cy="576739"/>
          </a:xfrm>
        </p:spPr>
        <p:txBody>
          <a:bodyPr anchor="b">
            <a:normAutofit/>
          </a:bodyPr>
          <a:lstStyle>
            <a:lvl1pPr>
              <a:defRPr sz="1800" b="0">
                <a:solidFill>
                  <a:srgbClr val="5A666D"/>
                </a:solidFill>
              </a:defRPr>
            </a:lvl1pPr>
          </a:lstStyle>
          <a:p>
            <a:pPr lvl="0"/>
            <a:r>
              <a:rPr lang="en-US" smtClean="0"/>
              <a:t>Click to edit Master text styles</a:t>
            </a:r>
          </a:p>
        </p:txBody>
      </p:sp>
      <p:sp>
        <p:nvSpPr>
          <p:cNvPr id="11" name="Zástupný symbol pro text 16"/>
          <p:cNvSpPr>
            <a:spLocks noGrp="1"/>
          </p:cNvSpPr>
          <p:nvPr>
            <p:ph type="body" sz="quarter" idx="10"/>
          </p:nvPr>
        </p:nvSpPr>
        <p:spPr>
          <a:xfrm>
            <a:off x="540000" y="4909661"/>
            <a:ext cx="5057775" cy="819150"/>
          </a:xfrm>
        </p:spPr>
        <p:txBody>
          <a:bodyPr anchor="b">
            <a:normAutofit/>
          </a:bodyPr>
          <a:lstStyle>
            <a:lvl1pPr>
              <a:defRPr sz="2400" b="0">
                <a:solidFill>
                  <a:srgbClr val="5A666D"/>
                </a:solidFill>
              </a:defRPr>
            </a:lvl1pPr>
          </a:lstStyle>
          <a:p>
            <a:pPr lvl="0"/>
            <a:r>
              <a:rPr lang="en-US" smtClean="0"/>
              <a:t>Click to edit Master text styles</a:t>
            </a:r>
          </a:p>
        </p:txBody>
      </p:sp>
      <p:grpSp>
        <p:nvGrpSpPr>
          <p:cNvPr id="7" name="Skupina 6"/>
          <p:cNvGrpSpPr/>
          <p:nvPr userDrawn="1"/>
        </p:nvGrpSpPr>
        <p:grpSpPr>
          <a:xfrm>
            <a:off x="6046373" y="5507460"/>
            <a:ext cx="2731869" cy="798090"/>
            <a:chOff x="6046373" y="5795771"/>
            <a:chExt cx="2731869" cy="798090"/>
          </a:xfrm>
        </p:grpSpPr>
        <p:pic>
          <p:nvPicPr>
            <p:cNvPr id="8" name="Obrázek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4" name="Obrázek 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167689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Úvodní snímek">
    <p:spTree>
      <p:nvGrpSpPr>
        <p:cNvPr id="1" name=""/>
        <p:cNvGrpSpPr/>
        <p:nvPr/>
      </p:nvGrpSpPr>
      <p:grpSpPr>
        <a:xfrm>
          <a:off x="0" y="0"/>
          <a:ext cx="0" cy="0"/>
          <a:chOff x="0" y="0"/>
          <a:chExt cx="0" cy="0"/>
        </a:xfrm>
      </p:grpSpPr>
      <p:pic>
        <p:nvPicPr>
          <p:cNvPr id="10" name="Obráze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36035" cy="4257081"/>
          </a:xfrm>
          <a:prstGeom prst="rect">
            <a:avLst/>
          </a:prstGeom>
        </p:spPr>
      </p:pic>
      <p:sp>
        <p:nvSpPr>
          <p:cNvPr id="2" name="Title 1"/>
          <p:cNvSpPr>
            <a:spLocks noGrp="1"/>
          </p:cNvSpPr>
          <p:nvPr>
            <p:ph type="ctrTitle"/>
          </p:nvPr>
        </p:nvSpPr>
        <p:spPr>
          <a:xfrm>
            <a:off x="540000" y="16684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7" name="Obrázek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6921" y="282140"/>
            <a:ext cx="2731320" cy="162000"/>
          </a:xfrm>
          <a:prstGeom prst="rect">
            <a:avLst/>
          </a:prstGeom>
        </p:spPr>
      </p:pic>
      <p:pic>
        <p:nvPicPr>
          <p:cNvPr id="8" name="Obrázek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8753" y="5806800"/>
            <a:ext cx="2729489" cy="509779"/>
          </a:xfrm>
          <a:prstGeom prst="rect">
            <a:avLst/>
          </a:prstGeom>
        </p:spPr>
      </p:pic>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twitter.com/emsa</a:t>
            </a:r>
            <a:r>
              <a:rPr lang="en-GB" sz="2400" b="0" i="0" u="none" strike="noStrike" kern="1200" baseline="0" dirty="0" smtClean="0">
                <a:solidFill>
                  <a:schemeClr val="accent3"/>
                </a:solidFill>
                <a:latin typeface="Arial" panose="020B0604020202020204" pitchFamily="34" charset="0"/>
                <a:ea typeface="+mn-ea"/>
                <a:cs typeface="Arial" panose="020B0604020202020204" pitchFamily="34" charset="0"/>
              </a:rPr>
              <a:t>_</a:t>
            </a:r>
            <a:r>
              <a:rPr lang="en-GB" sz="2400" b="0" i="0" u="none" strike="noStrike" kern="1200" baseline="0" dirty="0" err="1" smtClean="0">
                <a:solidFill>
                  <a:schemeClr val="accent3"/>
                </a:solidFill>
                <a:latin typeface="Arial" panose="020B0604020202020204" pitchFamily="34" charset="0"/>
                <a:ea typeface="+mn-ea"/>
                <a:cs typeface="Arial" panose="020B0604020202020204" pitchFamily="34" charset="0"/>
              </a:rPr>
              <a:t>lisbon</a:t>
            </a:r>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 </a:t>
            </a:r>
            <a:endParaRPr lang="cs-CZ" sz="2400" dirty="0">
              <a:solidFill>
                <a:schemeClr val="accent3"/>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facebook.com/emsa</a:t>
            </a:r>
            <a:r>
              <a:rPr lang="en-GB" sz="2400" b="0" i="0" u="none" strike="noStrike" kern="1200" baseline="0" dirty="0" smtClean="0">
                <a:solidFill>
                  <a:schemeClr val="accent3"/>
                </a:solidFill>
                <a:latin typeface="Arial" panose="020B0604020202020204" pitchFamily="34" charset="0"/>
                <a:ea typeface="+mn-ea"/>
                <a:cs typeface="Arial" panose="020B0604020202020204" pitchFamily="34" charset="0"/>
              </a:rPr>
              <a:t>.</a:t>
            </a:r>
            <a:r>
              <a:rPr lang="en-GB" sz="2400" b="0" i="0" u="none" strike="noStrike" kern="1200" baseline="0" dirty="0" err="1" smtClean="0">
                <a:solidFill>
                  <a:schemeClr val="accent3"/>
                </a:solidFill>
                <a:latin typeface="Arial" panose="020B0604020202020204" pitchFamily="34" charset="0"/>
                <a:ea typeface="+mn-ea"/>
                <a:cs typeface="Arial" panose="020B0604020202020204" pitchFamily="34" charset="0"/>
              </a:rPr>
              <a:t>lisbon</a:t>
            </a:r>
            <a:endParaRPr lang="cs-CZ" sz="2400" dirty="0">
              <a:solidFill>
                <a:schemeClr val="accent3"/>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spTree>
    <p:extLst>
      <p:ext uri="{BB962C8B-B14F-4D97-AF65-F5344CB8AC3E}">
        <p14:creationId xmlns:p14="http://schemas.microsoft.com/office/powerpoint/2010/main" val="4173909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540000" y="1668463"/>
            <a:ext cx="8064000" cy="2327275"/>
          </a:xfrm>
        </p:spPr>
        <p:txBody>
          <a:bodyPr anchor="b">
            <a:normAutofit/>
          </a:bodyPr>
          <a:lstStyle>
            <a:lvl1pPr algn="l">
              <a:defRPr sz="4800">
                <a:solidFill>
                  <a:srgbClr val="5A666D"/>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6017" y="4636813"/>
            <a:ext cx="8064000" cy="807443"/>
          </a:xfrm>
        </p:spPr>
        <p:txBody>
          <a:bodyPr anchor="b">
            <a:normAutofit/>
          </a:bodyPr>
          <a:lstStyle>
            <a:lvl1pPr marL="0" indent="0" algn="l">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6" name="TextovéPole 5"/>
          <p:cNvSpPr txBox="1"/>
          <p:nvPr userDrawn="1"/>
        </p:nvSpPr>
        <p:spPr>
          <a:xfrm>
            <a:off x="889580" y="5680917"/>
            <a:ext cx="3371757" cy="369332"/>
          </a:xfrm>
          <a:prstGeom prst="rect">
            <a:avLst/>
          </a:prstGeom>
          <a:noFill/>
        </p:spPr>
        <p:txBody>
          <a:bodyPr wrap="none" lIns="0" tIns="0" rIns="0" bIns="0" rtlCol="0">
            <a:spAutoFit/>
          </a:bodyPr>
          <a:lstStyle/>
          <a:p>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twitter.com/emsa</a:t>
            </a:r>
            <a:r>
              <a:rPr lang="en-GB" sz="2400" b="0" i="0" u="none" strike="noStrike" kern="1200" baseline="0" dirty="0" smtClean="0">
                <a:solidFill>
                  <a:schemeClr val="accent3"/>
                </a:solidFill>
                <a:latin typeface="Arial" panose="020B0604020202020204" pitchFamily="34" charset="0"/>
                <a:ea typeface="+mn-ea"/>
                <a:cs typeface="Arial" panose="020B0604020202020204" pitchFamily="34" charset="0"/>
              </a:rPr>
              <a:t>_</a:t>
            </a:r>
            <a:r>
              <a:rPr lang="en-GB" sz="2400" b="0" i="0" u="none" strike="noStrike" kern="1200" baseline="0" dirty="0" err="1" smtClean="0">
                <a:solidFill>
                  <a:schemeClr val="accent3"/>
                </a:solidFill>
                <a:latin typeface="Arial" panose="020B0604020202020204" pitchFamily="34" charset="0"/>
                <a:ea typeface="+mn-ea"/>
                <a:cs typeface="Arial" panose="020B0604020202020204" pitchFamily="34" charset="0"/>
              </a:rPr>
              <a:t>lisbon</a:t>
            </a:r>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 </a:t>
            </a:r>
            <a:endParaRPr lang="cs-CZ" sz="2400" dirty="0">
              <a:solidFill>
                <a:schemeClr val="accent3"/>
              </a:solidFill>
              <a:latin typeface="Arial" panose="020B0604020202020204" pitchFamily="34" charset="0"/>
              <a:cs typeface="Arial" panose="020B0604020202020204" pitchFamily="34" charset="0"/>
            </a:endParaRPr>
          </a:p>
        </p:txBody>
      </p:sp>
      <p:sp>
        <p:nvSpPr>
          <p:cNvPr id="12" name="TextovéPole 11"/>
          <p:cNvSpPr txBox="1"/>
          <p:nvPr userDrawn="1"/>
        </p:nvSpPr>
        <p:spPr>
          <a:xfrm>
            <a:off x="889580" y="6050249"/>
            <a:ext cx="3646832" cy="369332"/>
          </a:xfrm>
          <a:prstGeom prst="rect">
            <a:avLst/>
          </a:prstGeom>
          <a:noFill/>
        </p:spPr>
        <p:txBody>
          <a:bodyPr wrap="none" lIns="0" tIns="0" rIns="0" bIns="0" rtlCol="0">
            <a:spAutoFit/>
          </a:bodyPr>
          <a:lstStyle/>
          <a:p>
            <a:r>
              <a:rPr lang="cs-CZ" sz="2400" b="0" i="0" u="none" strike="noStrike" kern="1200" baseline="0" dirty="0" smtClean="0">
                <a:solidFill>
                  <a:schemeClr val="accent3"/>
                </a:solidFill>
                <a:latin typeface="Arial" panose="020B0604020202020204" pitchFamily="34" charset="0"/>
                <a:ea typeface="+mn-ea"/>
                <a:cs typeface="Arial" panose="020B0604020202020204" pitchFamily="34" charset="0"/>
              </a:rPr>
              <a:t>facebook.com/emsa</a:t>
            </a:r>
            <a:r>
              <a:rPr lang="en-GB" sz="2400" b="0" i="0" u="none" strike="noStrike" kern="1200" baseline="0" dirty="0" smtClean="0">
                <a:solidFill>
                  <a:schemeClr val="accent3"/>
                </a:solidFill>
                <a:latin typeface="Arial" panose="020B0604020202020204" pitchFamily="34" charset="0"/>
                <a:ea typeface="+mn-ea"/>
                <a:cs typeface="Arial" panose="020B0604020202020204" pitchFamily="34" charset="0"/>
              </a:rPr>
              <a:t>.</a:t>
            </a:r>
            <a:r>
              <a:rPr lang="en-GB" sz="2400" b="0" i="0" u="none" strike="noStrike" kern="1200" baseline="0" dirty="0" err="1" smtClean="0">
                <a:solidFill>
                  <a:schemeClr val="accent3"/>
                </a:solidFill>
                <a:latin typeface="Arial" panose="020B0604020202020204" pitchFamily="34" charset="0"/>
                <a:ea typeface="+mn-ea"/>
                <a:cs typeface="Arial" panose="020B0604020202020204" pitchFamily="34" charset="0"/>
              </a:rPr>
              <a:t>lisbon</a:t>
            </a:r>
            <a:endParaRPr lang="cs-CZ" sz="2400" dirty="0">
              <a:solidFill>
                <a:schemeClr val="accent3"/>
              </a:solidFill>
              <a:latin typeface="Arial" panose="020B0604020202020204" pitchFamily="34" charset="0"/>
              <a:cs typeface="Arial" panose="020B0604020202020204" pitchFamily="34" charset="0"/>
            </a:endParaRPr>
          </a:p>
        </p:txBody>
      </p:sp>
      <p:pic>
        <p:nvPicPr>
          <p:cNvPr id="9" name="Obráze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6017" y="5775504"/>
            <a:ext cx="207513" cy="572370"/>
          </a:xfrm>
          <a:prstGeom prst="rect">
            <a:avLst/>
          </a:prstGeom>
        </p:spPr>
      </p:pic>
      <p:grpSp>
        <p:nvGrpSpPr>
          <p:cNvPr id="11" name="Skupina 10"/>
          <p:cNvGrpSpPr/>
          <p:nvPr userDrawn="1"/>
        </p:nvGrpSpPr>
        <p:grpSpPr>
          <a:xfrm>
            <a:off x="6046373" y="5507460"/>
            <a:ext cx="2731869" cy="798090"/>
            <a:chOff x="6046373" y="5795771"/>
            <a:chExt cx="2731869" cy="798090"/>
          </a:xfrm>
        </p:grpSpPr>
        <p:pic>
          <p:nvPicPr>
            <p:cNvPr id="13" name="Obrázek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48753" y="5795771"/>
              <a:ext cx="2729489" cy="509779"/>
            </a:xfrm>
            <a:prstGeom prst="rect">
              <a:avLst/>
            </a:prstGeom>
          </p:spPr>
        </p:pic>
        <p:pic>
          <p:nvPicPr>
            <p:cNvPr id="14" name="Obrázek 1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46373" y="6431956"/>
              <a:ext cx="2731868" cy="161905"/>
            </a:xfrm>
            <a:prstGeom prst="rect">
              <a:avLst/>
            </a:prstGeom>
          </p:spPr>
        </p:pic>
      </p:grpSp>
    </p:spTree>
    <p:extLst>
      <p:ext uri="{BB962C8B-B14F-4D97-AF65-F5344CB8AC3E}">
        <p14:creationId xmlns:p14="http://schemas.microsoft.com/office/powerpoint/2010/main" val="213340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cs-CZ"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F5869DD-A183-4DB1-94AF-557A5F3D5FC1}" type="slidenum">
              <a:rPr lang="cs-CZ" smtClean="0"/>
              <a:pPr/>
              <a:t>‹#›</a:t>
            </a:fld>
            <a:endParaRPr lang="cs-CZ"/>
          </a:p>
        </p:txBody>
      </p:sp>
    </p:spTree>
    <p:extLst>
      <p:ext uri="{BB962C8B-B14F-4D97-AF65-F5344CB8AC3E}">
        <p14:creationId xmlns:p14="http://schemas.microsoft.com/office/powerpoint/2010/main" val="232698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916681"/>
          </a:xfrm>
          <a:prstGeom prst="rect">
            <a:avLst/>
          </a:prstGeom>
        </p:spPr>
      </p:pic>
      <p:sp>
        <p:nvSpPr>
          <p:cNvPr id="5" name="Footer Placeholder 4"/>
          <p:cNvSpPr>
            <a:spLocks noGrp="1"/>
          </p:cNvSpPr>
          <p:nvPr>
            <p:ph type="ftr" sz="quarter" idx="11"/>
          </p:nvPr>
        </p:nvSpPr>
        <p:spPr>
          <a:xfrm>
            <a:off x="1936865" y="6356351"/>
            <a:ext cx="6143105" cy="365125"/>
          </a:xfrm>
        </p:spPr>
        <p:txBody>
          <a:bodyPr/>
          <a:lstStyle/>
          <a:p>
            <a:endParaRPr lang="cs-CZ"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F5869DD-A183-4DB1-94AF-557A5F3D5FC1}" type="slidenum">
              <a:rPr lang="cs-CZ" smtClean="0"/>
              <a:pPr/>
              <a:t>‹#›</a:t>
            </a:fld>
            <a:endParaRPr lang="cs-CZ"/>
          </a:p>
        </p:txBody>
      </p:sp>
      <p:pic>
        <p:nvPicPr>
          <p:cNvPr id="4" name="Obrázek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39999" y="6431912"/>
            <a:ext cx="1145134" cy="214001"/>
          </a:xfrm>
          <a:prstGeom prst="rect">
            <a:avLst/>
          </a:prstGeom>
        </p:spPr>
      </p:pic>
    </p:spTree>
    <p:extLst>
      <p:ext uri="{BB962C8B-B14F-4D97-AF65-F5344CB8AC3E}">
        <p14:creationId xmlns:p14="http://schemas.microsoft.com/office/powerpoint/2010/main" val="1933486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endParaRPr lang="cs-CZ" dirty="0"/>
          </a:p>
        </p:txBody>
      </p:sp>
      <p:sp>
        <p:nvSpPr>
          <p:cNvPr id="2" name="Title 1"/>
          <p:cNvSpPr>
            <a:spLocks noGrp="1"/>
          </p:cNvSpPr>
          <p:nvPr>
            <p:ph type="title"/>
          </p:nvPr>
        </p:nvSpPr>
        <p:spPr>
          <a:xfrm>
            <a:off x="540000" y="1"/>
            <a:ext cx="6035367" cy="90902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0000"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8902" y="1620000"/>
            <a:ext cx="3886200" cy="4500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F5869DD-A183-4DB1-94AF-557A5F3D5FC1}" type="slidenum">
              <a:rPr lang="cs-CZ" smtClean="0"/>
              <a:pPr/>
              <a:t>‹#›</a:t>
            </a:fld>
            <a:endParaRPr lang="cs-CZ"/>
          </a:p>
        </p:txBody>
      </p:sp>
    </p:spTree>
    <p:extLst>
      <p:ext uri="{BB962C8B-B14F-4D97-AF65-F5344CB8AC3E}">
        <p14:creationId xmlns:p14="http://schemas.microsoft.com/office/powerpoint/2010/main" val="2283816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0" y="0"/>
            <a:ext cx="9138180" cy="909022"/>
          </a:xfrm>
          <a:prstGeom prst="rect">
            <a:avLst/>
          </a:prstGeom>
        </p:spPr>
      </p:pic>
      <p:sp>
        <p:nvSpPr>
          <p:cNvPr id="2" name="Title Placeholder 1"/>
          <p:cNvSpPr>
            <a:spLocks noGrp="1"/>
          </p:cNvSpPr>
          <p:nvPr>
            <p:ph type="title"/>
          </p:nvPr>
        </p:nvSpPr>
        <p:spPr>
          <a:xfrm>
            <a:off x="540000" y="1"/>
            <a:ext cx="6035367" cy="909022"/>
          </a:xfrm>
          <a:prstGeom prst="rect">
            <a:avLst/>
          </a:prstGeom>
        </p:spPr>
        <p:txBody>
          <a:bodyPr vert="horz" lIns="0" tIns="0" rIns="0" bIns="0" rtlCol="0" anchor="ctr">
            <a:normAutofit/>
          </a:bodyPr>
          <a:lstStyle/>
          <a:p>
            <a:r>
              <a:rPr lang="cs-CZ" dirty="0" smtClean="0"/>
              <a:t>Kliknutím lze upravit styl.</a:t>
            </a:r>
            <a:endParaRPr lang="en-US" dirty="0"/>
          </a:p>
        </p:txBody>
      </p:sp>
      <p:sp>
        <p:nvSpPr>
          <p:cNvPr id="3" name="Text Placeholder 2"/>
          <p:cNvSpPr>
            <a:spLocks noGrp="1"/>
          </p:cNvSpPr>
          <p:nvPr>
            <p:ph type="body" idx="1"/>
          </p:nvPr>
        </p:nvSpPr>
        <p:spPr>
          <a:xfrm>
            <a:off x="540000" y="1620000"/>
            <a:ext cx="8064000" cy="4500000"/>
          </a:xfrm>
          <a:prstGeom prst="rect">
            <a:avLst/>
          </a:prstGeom>
        </p:spPr>
        <p:txBody>
          <a:bodyPr vert="horz" lIns="0" tIns="0" rIns="0" bIns="0" rtlCol="0">
            <a:norm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en-US" dirty="0"/>
          </a:p>
        </p:txBody>
      </p:sp>
      <p:sp>
        <p:nvSpPr>
          <p:cNvPr id="5" name="Footer Placeholder 4"/>
          <p:cNvSpPr>
            <a:spLocks noGrp="1"/>
          </p:cNvSpPr>
          <p:nvPr>
            <p:ph type="ftr" sz="quarter" idx="3"/>
          </p:nvPr>
        </p:nvSpPr>
        <p:spPr>
          <a:xfrm>
            <a:off x="539999" y="6356351"/>
            <a:ext cx="7539971" cy="365125"/>
          </a:xfrm>
          <a:prstGeom prst="rect">
            <a:avLst/>
          </a:prstGeom>
        </p:spPr>
        <p:txBody>
          <a:bodyPr vert="horz" lIns="0" tIns="0" rIns="0" bIns="0" rtlCol="0" anchor="ctr"/>
          <a:lstStyle>
            <a:lvl1pPr algn="l">
              <a:defRPr sz="1200">
                <a:solidFill>
                  <a:srgbClr val="5A666D"/>
                </a:solidFill>
                <a:latin typeface="Arial" panose="020B0604020202020204" pitchFamily="34" charset="0"/>
                <a:cs typeface="Arial" panose="020B0604020202020204" pitchFamily="34" charset="0"/>
              </a:defRPr>
            </a:lvl1pPr>
          </a:lstStyle>
          <a:p>
            <a:endParaRPr lang="cs-CZ" dirty="0"/>
          </a:p>
        </p:txBody>
      </p:sp>
      <p:sp>
        <p:nvSpPr>
          <p:cNvPr id="6" name="Slide Number Placeholder 5"/>
          <p:cNvSpPr>
            <a:spLocks noGrp="1"/>
          </p:cNvSpPr>
          <p:nvPr>
            <p:ph type="sldNum" sz="quarter" idx="4"/>
          </p:nvPr>
        </p:nvSpPr>
        <p:spPr>
          <a:xfrm>
            <a:off x="8317925" y="6356351"/>
            <a:ext cx="460317" cy="365125"/>
          </a:xfrm>
          <a:prstGeom prst="rect">
            <a:avLst/>
          </a:prstGeom>
        </p:spPr>
        <p:txBody>
          <a:bodyPr vert="horz" lIns="0" tIns="0" rIns="0" bIns="0" rtlCol="0" anchor="ctr"/>
          <a:lstStyle>
            <a:lvl1pPr algn="r">
              <a:defRPr sz="1200" b="1">
                <a:solidFill>
                  <a:schemeClr val="tx2"/>
                </a:solidFill>
                <a:latin typeface="Arial" panose="020B0604020202020204" pitchFamily="34" charset="0"/>
                <a:cs typeface="Arial" panose="020B0604020202020204" pitchFamily="34" charset="0"/>
              </a:defRPr>
            </a:lvl1pPr>
          </a:lstStyle>
          <a:p>
            <a:fld id="{9F5869DD-A183-4DB1-94AF-557A5F3D5FC1}" type="slidenum">
              <a:rPr lang="cs-CZ" smtClean="0"/>
              <a:pPr/>
              <a:t>‹#›</a:t>
            </a:fld>
            <a:endParaRPr lang="cs-CZ"/>
          </a:p>
        </p:txBody>
      </p:sp>
    </p:spTree>
    <p:extLst>
      <p:ext uri="{BB962C8B-B14F-4D97-AF65-F5344CB8AC3E}">
        <p14:creationId xmlns:p14="http://schemas.microsoft.com/office/powerpoint/2010/main" val="42572209"/>
      </p:ext>
    </p:extLst>
  </p:cSld>
  <p:clrMap bg1="lt1" tx1="dk1" bg2="lt2" tx2="dk2" accent1="accent1" accent2="accent2" accent3="accent3" accent4="accent4" accent5="accent5" accent6="accent6" hlink="hlink" folHlink="folHlink"/>
  <p:sldLayoutIdLst>
    <p:sldLayoutId id="2147483661" r:id="rId1"/>
    <p:sldLayoutId id="2147483669" r:id="rId2"/>
    <p:sldLayoutId id="2147483670" r:id="rId3"/>
    <p:sldLayoutId id="2147483671" r:id="rId4"/>
    <p:sldLayoutId id="2147483673" r:id="rId5"/>
    <p:sldLayoutId id="2147483674" r:id="rId6"/>
    <p:sldLayoutId id="2147483662" r:id="rId7"/>
    <p:sldLayoutId id="2147483668" r:id="rId8"/>
    <p:sldLayoutId id="2147483664" r:id="rId9"/>
    <p:sldLayoutId id="2147483672" r:id="rId10"/>
    <p:sldLayoutId id="2147483666" r:id="rId11"/>
    <p:sldLayoutId id="2147483667" r:id="rId12"/>
  </p:sldLayoutIdLst>
  <p:hf hdr="0" ftr="0" dt="0"/>
  <p:txStyles>
    <p:title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Tx/>
        <a:buNone/>
        <a:defRPr sz="2500" b="1" kern="120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500"/>
        </a:spcBef>
        <a:buFontTx/>
        <a:buNone/>
        <a:defRPr sz="2400" kern="1200">
          <a:solidFill>
            <a:srgbClr val="5A666D"/>
          </a:solidFill>
          <a:latin typeface="Arial" panose="020B0604020202020204" pitchFamily="34" charset="0"/>
          <a:ea typeface="+mn-ea"/>
          <a:cs typeface="Arial" panose="020B0604020202020204" pitchFamily="34" charset="0"/>
        </a:defRPr>
      </a:lvl2pPr>
      <a:lvl3pPr marL="228600" indent="-228600" algn="l" defTabSz="914400" rtl="0" eaLnBrk="1" latinLnBrk="0" hangingPunct="1">
        <a:lnSpc>
          <a:spcPct val="100000"/>
        </a:lnSpc>
        <a:spcBef>
          <a:spcPts val="500"/>
        </a:spcBef>
        <a:buClr>
          <a:schemeClr val="tx2"/>
        </a:buClr>
        <a:buFont typeface="Arial" panose="020B0604020202020204" pitchFamily="34" charset="0"/>
        <a:buChar char="●"/>
        <a:defRPr sz="1800" kern="1200">
          <a:solidFill>
            <a:srgbClr val="5A666D"/>
          </a:solidFill>
          <a:latin typeface="Arial" panose="020B0604020202020204" pitchFamily="34" charset="0"/>
          <a:ea typeface="+mn-ea"/>
          <a:cs typeface="Arial" panose="020B0604020202020204" pitchFamily="34" charset="0"/>
        </a:defRPr>
      </a:lvl3pPr>
      <a:lvl4pPr marL="449263" indent="-2286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rgbClr val="5A666D"/>
          </a:solidFill>
          <a:latin typeface="Arial" panose="020B0604020202020204" pitchFamily="34" charset="0"/>
          <a:ea typeface="+mn-ea"/>
          <a:cs typeface="Arial" panose="020B0604020202020204" pitchFamily="34" charset="0"/>
        </a:defRPr>
      </a:lvl4pPr>
      <a:lvl5pPr marL="623888" indent="-174625" algn="l" defTabSz="914400" rtl="0" eaLnBrk="1" latinLnBrk="0" hangingPunct="1">
        <a:lnSpc>
          <a:spcPct val="100000"/>
        </a:lnSpc>
        <a:spcBef>
          <a:spcPts val="500"/>
        </a:spcBef>
        <a:buClr>
          <a:schemeClr val="accent2"/>
        </a:buClr>
        <a:buFont typeface="Arial" panose="020B0604020202020204" pitchFamily="34" charset="0"/>
        <a:buChar char="●"/>
        <a:defRPr sz="1400" kern="1200">
          <a:solidFill>
            <a:srgbClr val="5A666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0" y="0"/>
            <a:ext cx="9138180" cy="909022"/>
          </a:xfrm>
          <a:prstGeom prst="rect">
            <a:avLst/>
          </a:prstGeom>
        </p:spPr>
      </p:pic>
      <p:sp>
        <p:nvSpPr>
          <p:cNvPr id="2" name="Title Placeholder 1"/>
          <p:cNvSpPr>
            <a:spLocks noGrp="1"/>
          </p:cNvSpPr>
          <p:nvPr>
            <p:ph type="title"/>
          </p:nvPr>
        </p:nvSpPr>
        <p:spPr>
          <a:xfrm>
            <a:off x="540000" y="1"/>
            <a:ext cx="6035367" cy="909022"/>
          </a:xfrm>
          <a:prstGeom prst="rect">
            <a:avLst/>
          </a:prstGeom>
        </p:spPr>
        <p:txBody>
          <a:bodyPr vert="horz" lIns="0" tIns="0" rIns="0" bIns="0" rtlCol="0" anchor="ctr">
            <a:normAutofit/>
          </a:bodyPr>
          <a:lstStyle/>
          <a:p>
            <a:r>
              <a:rPr lang="cs-CZ" dirty="0" smtClean="0"/>
              <a:t>Kliknutím lze upravit styl.</a:t>
            </a:r>
            <a:endParaRPr lang="en-US" dirty="0"/>
          </a:p>
        </p:txBody>
      </p:sp>
      <p:sp>
        <p:nvSpPr>
          <p:cNvPr id="3" name="Text Placeholder 2"/>
          <p:cNvSpPr>
            <a:spLocks noGrp="1"/>
          </p:cNvSpPr>
          <p:nvPr>
            <p:ph type="body" idx="1"/>
          </p:nvPr>
        </p:nvSpPr>
        <p:spPr>
          <a:xfrm>
            <a:off x="540000" y="1620000"/>
            <a:ext cx="8064000" cy="4500000"/>
          </a:xfrm>
          <a:prstGeom prst="rect">
            <a:avLst/>
          </a:prstGeom>
        </p:spPr>
        <p:txBody>
          <a:bodyPr vert="horz" lIns="0" tIns="0" rIns="0" bIns="0" rtlCol="0">
            <a:norm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en-US" dirty="0"/>
          </a:p>
        </p:txBody>
      </p:sp>
      <p:sp>
        <p:nvSpPr>
          <p:cNvPr id="5" name="Footer Placeholder 4"/>
          <p:cNvSpPr>
            <a:spLocks noGrp="1"/>
          </p:cNvSpPr>
          <p:nvPr>
            <p:ph type="ftr" sz="quarter" idx="3"/>
          </p:nvPr>
        </p:nvSpPr>
        <p:spPr>
          <a:xfrm>
            <a:off x="539999" y="6356351"/>
            <a:ext cx="7539971" cy="365125"/>
          </a:xfrm>
          <a:prstGeom prst="rect">
            <a:avLst/>
          </a:prstGeom>
        </p:spPr>
        <p:txBody>
          <a:bodyPr vert="horz" lIns="0" tIns="0" rIns="0" bIns="0" rtlCol="0" anchor="ctr"/>
          <a:lstStyle>
            <a:lvl1pPr algn="l">
              <a:defRPr sz="1200">
                <a:solidFill>
                  <a:srgbClr val="5A666D"/>
                </a:solidFill>
                <a:latin typeface="Arial" panose="020B0604020202020204" pitchFamily="34" charset="0"/>
                <a:cs typeface="Arial" panose="020B0604020202020204" pitchFamily="34" charset="0"/>
              </a:defRPr>
            </a:lvl1pPr>
          </a:lstStyle>
          <a:p>
            <a:endParaRPr lang="cs-CZ" dirty="0"/>
          </a:p>
        </p:txBody>
      </p:sp>
      <p:sp>
        <p:nvSpPr>
          <p:cNvPr id="6" name="Slide Number Placeholder 5"/>
          <p:cNvSpPr>
            <a:spLocks noGrp="1"/>
          </p:cNvSpPr>
          <p:nvPr>
            <p:ph type="sldNum" sz="quarter" idx="4"/>
          </p:nvPr>
        </p:nvSpPr>
        <p:spPr>
          <a:xfrm>
            <a:off x="8317925" y="6356351"/>
            <a:ext cx="460317" cy="365125"/>
          </a:xfrm>
          <a:prstGeom prst="rect">
            <a:avLst/>
          </a:prstGeom>
        </p:spPr>
        <p:txBody>
          <a:bodyPr vert="horz" lIns="0" tIns="0" rIns="0" bIns="0" rtlCol="0" anchor="ctr"/>
          <a:lstStyle>
            <a:lvl1pPr algn="r">
              <a:defRPr sz="1200" b="1">
                <a:solidFill>
                  <a:schemeClr val="tx2"/>
                </a:solidFill>
                <a:latin typeface="Arial" panose="020B0604020202020204" pitchFamily="34" charset="0"/>
                <a:cs typeface="Arial" panose="020B0604020202020204" pitchFamily="34" charset="0"/>
              </a:defRPr>
            </a:lvl1pPr>
          </a:lstStyle>
          <a:p>
            <a:fld id="{9F5869DD-A183-4DB1-94AF-557A5F3D5FC1}" type="slidenum">
              <a:rPr lang="cs-CZ" smtClean="0">
                <a:solidFill>
                  <a:srgbClr val="006EBC"/>
                </a:solidFill>
              </a:rPr>
              <a:pPr/>
              <a:t>‹#›</a:t>
            </a:fld>
            <a:endParaRPr lang="cs-CZ">
              <a:solidFill>
                <a:srgbClr val="006EBC"/>
              </a:solidFill>
            </a:endParaRPr>
          </a:p>
        </p:txBody>
      </p:sp>
    </p:spTree>
    <p:extLst>
      <p:ext uri="{BB962C8B-B14F-4D97-AF65-F5344CB8AC3E}">
        <p14:creationId xmlns:p14="http://schemas.microsoft.com/office/powerpoint/2010/main" val="24306088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hdr="0" ftr="0" dt="0"/>
  <p:txStyles>
    <p:title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Tx/>
        <a:buNone/>
        <a:defRPr sz="2500" b="1" kern="120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500"/>
        </a:spcBef>
        <a:buFontTx/>
        <a:buNone/>
        <a:defRPr sz="2400" kern="1200">
          <a:solidFill>
            <a:srgbClr val="5A666D"/>
          </a:solidFill>
          <a:latin typeface="Arial" panose="020B0604020202020204" pitchFamily="34" charset="0"/>
          <a:ea typeface="+mn-ea"/>
          <a:cs typeface="Arial" panose="020B0604020202020204" pitchFamily="34" charset="0"/>
        </a:defRPr>
      </a:lvl2pPr>
      <a:lvl3pPr marL="228600" indent="-228600" algn="l" defTabSz="914400" rtl="0" eaLnBrk="1" latinLnBrk="0" hangingPunct="1">
        <a:lnSpc>
          <a:spcPct val="100000"/>
        </a:lnSpc>
        <a:spcBef>
          <a:spcPts val="500"/>
        </a:spcBef>
        <a:buClr>
          <a:schemeClr val="tx2"/>
        </a:buClr>
        <a:buFont typeface="Arial" panose="020B0604020202020204" pitchFamily="34" charset="0"/>
        <a:buChar char="●"/>
        <a:defRPr sz="1800" kern="1200">
          <a:solidFill>
            <a:srgbClr val="5A666D"/>
          </a:solidFill>
          <a:latin typeface="Arial" panose="020B0604020202020204" pitchFamily="34" charset="0"/>
          <a:ea typeface="+mn-ea"/>
          <a:cs typeface="Arial" panose="020B0604020202020204" pitchFamily="34" charset="0"/>
        </a:defRPr>
      </a:lvl3pPr>
      <a:lvl4pPr marL="449263" indent="-2286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rgbClr val="5A666D"/>
          </a:solidFill>
          <a:latin typeface="Arial" panose="020B0604020202020204" pitchFamily="34" charset="0"/>
          <a:ea typeface="+mn-ea"/>
          <a:cs typeface="Arial" panose="020B0604020202020204" pitchFamily="34" charset="0"/>
        </a:defRPr>
      </a:lvl4pPr>
      <a:lvl5pPr marL="623888" indent="-174625" algn="l" defTabSz="914400" rtl="0" eaLnBrk="1" latinLnBrk="0" hangingPunct="1">
        <a:lnSpc>
          <a:spcPct val="100000"/>
        </a:lnSpc>
        <a:spcBef>
          <a:spcPts val="500"/>
        </a:spcBef>
        <a:buClr>
          <a:schemeClr val="accent2"/>
        </a:buClr>
        <a:buFont typeface="Arial" panose="020B0604020202020204" pitchFamily="34" charset="0"/>
        <a:buChar char="●"/>
        <a:defRPr sz="1400" kern="1200">
          <a:solidFill>
            <a:srgbClr val="5A666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13.xml"/><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15.xml"/><Relationship Id="rId3" Type="http://schemas.openxmlformats.org/officeDocument/2006/relationships/diagramData" Target="../diagrams/data14.xml"/><Relationship Id="rId7" Type="http://schemas.microsoft.com/office/2007/relationships/diagramDrawing" Target="../diagrams/drawing14.xml"/><Relationship Id="rId12" Type="http://schemas.microsoft.com/office/2007/relationships/diagramDrawing" Target="../diagrams/drawing15.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diagramColors" Target="../diagrams/colors14.xml"/><Relationship Id="rId11" Type="http://schemas.openxmlformats.org/officeDocument/2006/relationships/diagramColors" Target="../diagrams/colors15.xml"/><Relationship Id="rId5" Type="http://schemas.openxmlformats.org/officeDocument/2006/relationships/diagramQuickStyle" Target="../diagrams/quickStyle14.xml"/><Relationship Id="rId10" Type="http://schemas.openxmlformats.org/officeDocument/2006/relationships/diagramQuickStyle" Target="../diagrams/quickStyle15.xml"/><Relationship Id="rId4" Type="http://schemas.openxmlformats.org/officeDocument/2006/relationships/diagramLayout" Target="../diagrams/layout14.xml"/><Relationship Id="rId9" Type="http://schemas.openxmlformats.org/officeDocument/2006/relationships/diagramLayout" Target="../diagrams/layout1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Zástupný symbol pro text 16"/>
          <p:cNvSpPr>
            <a:spLocks noGrp="1"/>
          </p:cNvSpPr>
          <p:nvPr>
            <p:ph type="body" sz="quarter" idx="11"/>
          </p:nvPr>
        </p:nvSpPr>
        <p:spPr>
          <a:xfrm>
            <a:off x="539750" y="5729288"/>
            <a:ext cx="4724400" cy="576262"/>
          </a:xfrm>
        </p:spPr>
        <p:txBody>
          <a:bodyPr/>
          <a:lstStyle/>
          <a:p>
            <a:r>
              <a:rPr lang="en-GB" altLang="en-US" dirty="0" smtClean="0">
                <a:latin typeface="Arial" pitchFamily="34" charset="0"/>
                <a:cs typeface="Arial" pitchFamily="34" charset="0"/>
              </a:rPr>
              <a:t>Lisbon</a:t>
            </a:r>
            <a:r>
              <a:rPr lang="cs-CZ" altLang="en-US" dirty="0" smtClean="0">
                <a:latin typeface="Arial" pitchFamily="34" charset="0"/>
                <a:cs typeface="Arial" pitchFamily="34" charset="0"/>
              </a:rPr>
              <a:t> </a:t>
            </a:r>
            <a:r>
              <a:rPr lang="cs-CZ" altLang="en-US" b="1" dirty="0" smtClean="0">
                <a:solidFill>
                  <a:schemeClr val="accent1"/>
                </a:solidFill>
                <a:latin typeface="Arial" pitchFamily="34" charset="0"/>
                <a:cs typeface="Arial" pitchFamily="34" charset="0"/>
              </a:rPr>
              <a:t>/</a:t>
            </a:r>
            <a:r>
              <a:rPr lang="cs-CZ" altLang="en-US" dirty="0" smtClean="0">
                <a:latin typeface="Arial" pitchFamily="34" charset="0"/>
                <a:cs typeface="Arial" pitchFamily="34" charset="0"/>
              </a:rPr>
              <a:t> </a:t>
            </a:r>
            <a:r>
              <a:rPr lang="en-GB" altLang="en-US" dirty="0" smtClean="0">
                <a:latin typeface="Arial" pitchFamily="34" charset="0"/>
                <a:cs typeface="Arial" pitchFamily="34" charset="0"/>
              </a:rPr>
              <a:t>20-21 June 2018</a:t>
            </a:r>
            <a:endParaRPr lang="cs-CZ" altLang="en-US" dirty="0" smtClean="0">
              <a:latin typeface="Arial" pitchFamily="34" charset="0"/>
              <a:cs typeface="Arial" pitchFamily="34" charset="0"/>
            </a:endParaRPr>
          </a:p>
        </p:txBody>
      </p:sp>
      <p:sp>
        <p:nvSpPr>
          <p:cNvPr id="16" name="Zástupný symbol pro text 15"/>
          <p:cNvSpPr>
            <a:spLocks noGrp="1"/>
          </p:cNvSpPr>
          <p:nvPr>
            <p:ph type="body" sz="quarter" idx="10"/>
          </p:nvPr>
        </p:nvSpPr>
        <p:spPr>
          <a:xfrm>
            <a:off x="579438" y="4868863"/>
            <a:ext cx="6557962" cy="819150"/>
          </a:xfrm>
        </p:spPr>
        <p:txBody>
          <a:bodyPr>
            <a:normAutofit/>
          </a:bodyPr>
          <a:lstStyle/>
          <a:p>
            <a:pPr>
              <a:defRPr/>
            </a:pPr>
            <a:r>
              <a:rPr lang="en-GB" dirty="0"/>
              <a:t>Paolo Majoli / </a:t>
            </a:r>
            <a:r>
              <a:rPr lang="cs-CZ" dirty="0" smtClean="0">
                <a:latin typeface="Arial" panose="020B0604020202020204" pitchFamily="34" charset="0"/>
                <a:cs typeface="Arial" panose="020B0604020202020204" pitchFamily="34" charset="0"/>
              </a:rPr>
              <a:t>Project Officer</a:t>
            </a:r>
            <a:br>
              <a:rPr lang="cs-CZ"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Unit B.3.1 Environment &amp; Capacity Building </a:t>
            </a:r>
            <a:endParaRPr lang="cs-CZ" dirty="0">
              <a:latin typeface="Arial" panose="020B0604020202020204" pitchFamily="34" charset="0"/>
              <a:cs typeface="Arial" panose="020B0604020202020204" pitchFamily="34" charset="0"/>
            </a:endParaRPr>
          </a:p>
        </p:txBody>
      </p:sp>
      <p:sp>
        <p:nvSpPr>
          <p:cNvPr id="26628" name="Nadpis 1"/>
          <p:cNvSpPr>
            <a:spLocks noGrp="1"/>
          </p:cNvSpPr>
          <p:nvPr>
            <p:ph type="ctrTitle"/>
          </p:nvPr>
        </p:nvSpPr>
        <p:spPr>
          <a:xfrm>
            <a:off x="539750" y="969963"/>
            <a:ext cx="8064500" cy="2327275"/>
          </a:xfrm>
        </p:spPr>
        <p:txBody>
          <a:bodyPr>
            <a:normAutofit/>
          </a:bodyPr>
          <a:lstStyle/>
          <a:p>
            <a:r>
              <a:rPr lang="en-GB" dirty="0" smtClean="0"/>
              <a:t>BC Sea Project </a:t>
            </a:r>
            <a:r>
              <a:rPr lang="en-GB" dirty="0"/>
              <a:t>– </a:t>
            </a:r>
            <a:r>
              <a:rPr lang="en-GB" dirty="0" smtClean="0"/>
              <a:t>Training on IMO PSC procedures</a:t>
            </a:r>
            <a:endParaRPr lang="cs-CZ" altLang="en-US" dirty="0" smtClean="0">
              <a:latin typeface="Arial" pitchFamily="34" charset="0"/>
              <a:cs typeface="Arial" pitchFamily="34" charset="0"/>
            </a:endParaRPr>
          </a:p>
        </p:txBody>
      </p:sp>
      <p:sp>
        <p:nvSpPr>
          <p:cNvPr id="26629" name="Rectangle 4"/>
          <p:cNvSpPr>
            <a:spLocks noChangeArrowheads="1"/>
          </p:cNvSpPr>
          <p:nvPr/>
        </p:nvSpPr>
        <p:spPr bwMode="auto">
          <a:xfrm>
            <a:off x="581025" y="3540125"/>
            <a:ext cx="77358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002B71"/>
                </a:solidFill>
                <a:latin typeface="Verdana" pitchFamily="34" charset="0"/>
              </a:defRPr>
            </a:lvl1pPr>
            <a:lvl2pPr marL="742950" indent="-285750">
              <a:spcBef>
                <a:spcPct val="20000"/>
              </a:spcBef>
              <a:buChar char="–"/>
              <a:defRPr sz="2000">
                <a:solidFill>
                  <a:srgbClr val="002B71"/>
                </a:solidFill>
                <a:latin typeface="Verdana" pitchFamily="34" charset="0"/>
              </a:defRPr>
            </a:lvl2pPr>
            <a:lvl3pPr marL="1143000" indent="-228600">
              <a:spcBef>
                <a:spcPct val="20000"/>
              </a:spcBef>
              <a:buChar char="•"/>
              <a:defRPr>
                <a:solidFill>
                  <a:srgbClr val="002B71"/>
                </a:solidFill>
                <a:latin typeface="Verdana" pitchFamily="34" charset="0"/>
              </a:defRPr>
            </a:lvl3pPr>
            <a:lvl4pPr marL="1600200" indent="-228600">
              <a:spcBef>
                <a:spcPct val="20000"/>
              </a:spcBef>
              <a:buChar char="–"/>
              <a:defRPr>
                <a:solidFill>
                  <a:srgbClr val="002B71"/>
                </a:solidFill>
                <a:latin typeface="Verdana" pitchFamily="34" charset="0"/>
              </a:defRPr>
            </a:lvl4pPr>
            <a:lvl5pPr marL="2057400" indent="-228600">
              <a:spcBef>
                <a:spcPct val="20000"/>
              </a:spcBef>
              <a:buChar char="»"/>
              <a:defRPr>
                <a:solidFill>
                  <a:srgbClr val="002B71"/>
                </a:solidFill>
                <a:latin typeface="Verdana" pitchFamily="34" charset="0"/>
              </a:defRPr>
            </a:lvl5pPr>
            <a:lvl6pPr marL="2514600" indent="-228600" eaLnBrk="0" fontAlgn="base" hangingPunct="0">
              <a:spcBef>
                <a:spcPct val="20000"/>
              </a:spcBef>
              <a:spcAft>
                <a:spcPct val="0"/>
              </a:spcAft>
              <a:buChar char="»"/>
              <a:defRPr>
                <a:solidFill>
                  <a:srgbClr val="002B71"/>
                </a:solidFill>
                <a:latin typeface="Verdana" pitchFamily="34" charset="0"/>
              </a:defRPr>
            </a:lvl6pPr>
            <a:lvl7pPr marL="2971800" indent="-228600" eaLnBrk="0" fontAlgn="base" hangingPunct="0">
              <a:spcBef>
                <a:spcPct val="20000"/>
              </a:spcBef>
              <a:spcAft>
                <a:spcPct val="0"/>
              </a:spcAft>
              <a:buChar char="»"/>
              <a:defRPr>
                <a:solidFill>
                  <a:srgbClr val="002B71"/>
                </a:solidFill>
                <a:latin typeface="Verdana" pitchFamily="34" charset="0"/>
              </a:defRPr>
            </a:lvl7pPr>
            <a:lvl8pPr marL="3429000" indent="-228600" eaLnBrk="0" fontAlgn="base" hangingPunct="0">
              <a:spcBef>
                <a:spcPct val="20000"/>
              </a:spcBef>
              <a:spcAft>
                <a:spcPct val="0"/>
              </a:spcAft>
              <a:buChar char="»"/>
              <a:defRPr>
                <a:solidFill>
                  <a:srgbClr val="002B71"/>
                </a:solidFill>
                <a:latin typeface="Verdana" pitchFamily="34" charset="0"/>
              </a:defRPr>
            </a:lvl8pPr>
            <a:lvl9pPr marL="3886200" indent="-228600" eaLnBrk="0" fontAlgn="base" hangingPunct="0">
              <a:spcBef>
                <a:spcPct val="20000"/>
              </a:spcBef>
              <a:spcAft>
                <a:spcPct val="0"/>
              </a:spcAft>
              <a:buChar char="»"/>
              <a:defRPr>
                <a:solidFill>
                  <a:srgbClr val="002B71"/>
                </a:solidFill>
                <a:latin typeface="Verdana" pitchFamily="34" charset="0"/>
              </a:defRPr>
            </a:lvl9pPr>
          </a:lstStyle>
          <a:p>
            <a:pPr>
              <a:spcBef>
                <a:spcPts val="1000"/>
              </a:spcBef>
              <a:buFontTx/>
              <a:buNone/>
            </a:pPr>
            <a:r>
              <a:rPr lang="en-US" altLang="en-US" sz="3200" dirty="0" smtClean="0">
                <a:solidFill>
                  <a:srgbClr val="006EBC"/>
                </a:solidFill>
                <a:latin typeface="Arial" pitchFamily="34" charset="0"/>
                <a:cs typeface="Arial" pitchFamily="34" charset="0"/>
              </a:rPr>
              <a:t>IMO Res A. 1119 (30)</a:t>
            </a:r>
            <a:endParaRPr lang="cs-CZ" altLang="en-US" sz="3200" dirty="0">
              <a:solidFill>
                <a:srgbClr val="006EBC"/>
              </a:solidFill>
              <a:latin typeface="Arial" pitchFamily="34" charset="0"/>
              <a:cs typeface="Arial" pitchFamily="34" charset="0"/>
            </a:endParaRPr>
          </a:p>
        </p:txBody>
      </p:sp>
    </p:spTree>
    <p:extLst>
      <p:ext uri="{BB962C8B-B14F-4D97-AF65-F5344CB8AC3E}">
        <p14:creationId xmlns:p14="http://schemas.microsoft.com/office/powerpoint/2010/main" val="3036723725"/>
      </p:ext>
    </p:extLst>
  </p:cSld>
  <p:clrMapOvr>
    <a:masterClrMapping/>
  </p:clrMapOvr>
  <p:transition spd="slow">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5869DD-A183-4DB1-94AF-557A5F3D5FC1}" type="slidenum">
              <a:rPr lang="cs-CZ" smtClean="0"/>
              <a:pPr/>
              <a:t>10</a:t>
            </a:fld>
            <a:endParaRPr lang="cs-CZ"/>
          </a:p>
        </p:txBody>
      </p:sp>
      <p:sp>
        <p:nvSpPr>
          <p:cNvPr id="6"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920122938"/>
              </p:ext>
            </p:extLst>
          </p:nvPr>
        </p:nvGraphicFramePr>
        <p:xfrm>
          <a:off x="539750" y="1061424"/>
          <a:ext cx="8108950" cy="558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95159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11</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graphicFrame>
        <p:nvGraphicFramePr>
          <p:cNvPr id="13" name="Content Placeholder 6"/>
          <p:cNvGraphicFramePr>
            <a:graphicFrameLocks noGrp="1"/>
          </p:cNvGraphicFramePr>
          <p:nvPr>
            <p:ph sz="half" idx="1"/>
            <p:extLst>
              <p:ext uri="{D42A27DB-BD31-4B8C-83A1-F6EECF244321}">
                <p14:modId xmlns:p14="http://schemas.microsoft.com/office/powerpoint/2010/main" val="290287122"/>
              </p:ext>
            </p:extLst>
          </p:nvPr>
        </p:nvGraphicFramePr>
        <p:xfrm>
          <a:off x="539750" y="1061424"/>
          <a:ext cx="8108950" cy="558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spTree>
    <p:extLst>
      <p:ext uri="{BB962C8B-B14F-4D97-AF65-F5344CB8AC3E}">
        <p14:creationId xmlns:p14="http://schemas.microsoft.com/office/powerpoint/2010/main" val="26029665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12</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graphicFrame>
        <p:nvGraphicFramePr>
          <p:cNvPr id="13" name="Content Placeholder 6"/>
          <p:cNvGraphicFramePr>
            <a:graphicFrameLocks noGrp="1"/>
          </p:cNvGraphicFramePr>
          <p:nvPr>
            <p:ph sz="half" idx="1"/>
            <p:extLst>
              <p:ext uri="{D42A27DB-BD31-4B8C-83A1-F6EECF244321}">
                <p14:modId xmlns:p14="http://schemas.microsoft.com/office/powerpoint/2010/main" val="2321187116"/>
              </p:ext>
            </p:extLst>
          </p:nvPr>
        </p:nvGraphicFramePr>
        <p:xfrm>
          <a:off x="539750" y="1061424"/>
          <a:ext cx="8108950" cy="558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spTree>
    <p:extLst>
      <p:ext uri="{BB962C8B-B14F-4D97-AF65-F5344CB8AC3E}">
        <p14:creationId xmlns:p14="http://schemas.microsoft.com/office/powerpoint/2010/main" val="38898757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13</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graphicFrame>
        <p:nvGraphicFramePr>
          <p:cNvPr id="13" name="Content Placeholder 6"/>
          <p:cNvGraphicFramePr>
            <a:graphicFrameLocks noGrp="1"/>
          </p:cNvGraphicFramePr>
          <p:nvPr>
            <p:ph sz="half" idx="1"/>
            <p:extLst>
              <p:ext uri="{D42A27DB-BD31-4B8C-83A1-F6EECF244321}">
                <p14:modId xmlns:p14="http://schemas.microsoft.com/office/powerpoint/2010/main" val="73763062"/>
              </p:ext>
            </p:extLst>
          </p:nvPr>
        </p:nvGraphicFramePr>
        <p:xfrm>
          <a:off x="152400" y="1061424"/>
          <a:ext cx="8877300" cy="558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graphicFrame>
        <p:nvGraphicFramePr>
          <p:cNvPr id="2" name="Diagram 1"/>
          <p:cNvGraphicFramePr/>
          <p:nvPr>
            <p:extLst>
              <p:ext uri="{D42A27DB-BD31-4B8C-83A1-F6EECF244321}">
                <p14:modId xmlns:p14="http://schemas.microsoft.com/office/powerpoint/2010/main" val="1324393264"/>
              </p:ext>
            </p:extLst>
          </p:nvPr>
        </p:nvGraphicFramePr>
        <p:xfrm>
          <a:off x="139700" y="2057400"/>
          <a:ext cx="8826500" cy="4648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1985671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14</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graphicFrame>
        <p:nvGraphicFramePr>
          <p:cNvPr id="13" name="Content Placeholder 6"/>
          <p:cNvGraphicFramePr>
            <a:graphicFrameLocks noGrp="1"/>
          </p:cNvGraphicFramePr>
          <p:nvPr>
            <p:ph sz="half" idx="1"/>
            <p:extLst>
              <p:ext uri="{D42A27DB-BD31-4B8C-83A1-F6EECF244321}">
                <p14:modId xmlns:p14="http://schemas.microsoft.com/office/powerpoint/2010/main" val="446918949"/>
              </p:ext>
            </p:extLst>
          </p:nvPr>
        </p:nvGraphicFramePr>
        <p:xfrm>
          <a:off x="152400" y="1061424"/>
          <a:ext cx="8877300" cy="558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graphicFrame>
        <p:nvGraphicFramePr>
          <p:cNvPr id="2" name="Diagram 1"/>
          <p:cNvGraphicFramePr/>
          <p:nvPr>
            <p:extLst>
              <p:ext uri="{D42A27DB-BD31-4B8C-83A1-F6EECF244321}">
                <p14:modId xmlns:p14="http://schemas.microsoft.com/office/powerpoint/2010/main" val="3559338947"/>
              </p:ext>
            </p:extLst>
          </p:nvPr>
        </p:nvGraphicFramePr>
        <p:xfrm>
          <a:off x="177800" y="2070100"/>
          <a:ext cx="8763000" cy="4622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892552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15</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
        <p:nvSpPr>
          <p:cNvPr id="3" name="Content Placeholder 2"/>
          <p:cNvSpPr>
            <a:spLocks noGrp="1"/>
          </p:cNvSpPr>
          <p:nvPr>
            <p:ph sz="half" idx="1"/>
          </p:nvPr>
        </p:nvSpPr>
        <p:spPr/>
        <p:txBody>
          <a:bodyPr/>
          <a:lstStyle/>
          <a:p>
            <a:endParaRPr lang="en-IE"/>
          </a:p>
        </p:txBody>
      </p:sp>
      <p:graphicFrame>
        <p:nvGraphicFramePr>
          <p:cNvPr id="15" name="Diagram 14"/>
          <p:cNvGraphicFramePr/>
          <p:nvPr>
            <p:extLst>
              <p:ext uri="{D42A27DB-BD31-4B8C-83A1-F6EECF244321}">
                <p14:modId xmlns:p14="http://schemas.microsoft.com/office/powerpoint/2010/main" val="2582711324"/>
              </p:ext>
            </p:extLst>
          </p:nvPr>
        </p:nvGraphicFramePr>
        <p:xfrm>
          <a:off x="279400" y="1054100"/>
          <a:ext cx="87503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5168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16</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
        <p:nvSpPr>
          <p:cNvPr id="3" name="Content Placeholder 2"/>
          <p:cNvSpPr>
            <a:spLocks noGrp="1"/>
          </p:cNvSpPr>
          <p:nvPr>
            <p:ph sz="half" idx="1"/>
          </p:nvPr>
        </p:nvSpPr>
        <p:spPr/>
        <p:txBody>
          <a:bodyPr/>
          <a:lstStyle/>
          <a:p>
            <a:endParaRPr lang="en-IE"/>
          </a:p>
        </p:txBody>
      </p:sp>
      <p:graphicFrame>
        <p:nvGraphicFramePr>
          <p:cNvPr id="15" name="Diagram 14"/>
          <p:cNvGraphicFramePr/>
          <p:nvPr>
            <p:extLst>
              <p:ext uri="{D42A27DB-BD31-4B8C-83A1-F6EECF244321}">
                <p14:modId xmlns:p14="http://schemas.microsoft.com/office/powerpoint/2010/main" val="2148749649"/>
              </p:ext>
            </p:extLst>
          </p:nvPr>
        </p:nvGraphicFramePr>
        <p:xfrm>
          <a:off x="279400" y="1054100"/>
          <a:ext cx="87503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5884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17</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
        <p:nvSpPr>
          <p:cNvPr id="3" name="Content Placeholder 2"/>
          <p:cNvSpPr>
            <a:spLocks noGrp="1"/>
          </p:cNvSpPr>
          <p:nvPr>
            <p:ph sz="half" idx="1"/>
          </p:nvPr>
        </p:nvSpPr>
        <p:spPr/>
        <p:txBody>
          <a:bodyPr/>
          <a:lstStyle/>
          <a:p>
            <a:endParaRPr lang="en-IE"/>
          </a:p>
        </p:txBody>
      </p:sp>
      <p:graphicFrame>
        <p:nvGraphicFramePr>
          <p:cNvPr id="15" name="Diagram 14"/>
          <p:cNvGraphicFramePr/>
          <p:nvPr>
            <p:extLst>
              <p:ext uri="{D42A27DB-BD31-4B8C-83A1-F6EECF244321}">
                <p14:modId xmlns:p14="http://schemas.microsoft.com/office/powerpoint/2010/main" val="3627643925"/>
              </p:ext>
            </p:extLst>
          </p:nvPr>
        </p:nvGraphicFramePr>
        <p:xfrm>
          <a:off x="139700" y="1054100"/>
          <a:ext cx="88900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33758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575367" cy="909022"/>
          </a:xfrm>
        </p:spPr>
        <p:txBody>
          <a:bodyPr/>
          <a:lstStyle/>
          <a:p>
            <a:r>
              <a:rPr lang="en-GB" dirty="0" smtClean="0"/>
              <a:t> </a:t>
            </a:r>
            <a:endParaRPr lang="en-IE" dirty="0"/>
          </a:p>
        </p:txBody>
      </p:sp>
      <p:sp>
        <p:nvSpPr>
          <p:cNvPr id="5" name="Slide Number Placeholder 4"/>
          <p:cNvSpPr>
            <a:spLocks noGrp="1"/>
          </p:cNvSpPr>
          <p:nvPr>
            <p:ph type="sldNum" sz="quarter" idx="12"/>
          </p:nvPr>
        </p:nvSpPr>
        <p:spPr>
          <a:xfrm>
            <a:off x="8495725" y="6381751"/>
            <a:ext cx="460317" cy="365125"/>
          </a:xfrm>
        </p:spPr>
        <p:txBody>
          <a:bodyPr/>
          <a:lstStyle/>
          <a:p>
            <a:fld id="{9F5869DD-A183-4DB1-94AF-557A5F3D5FC1}" type="slidenum">
              <a:rPr lang="cs-CZ" smtClean="0"/>
              <a:pPr/>
              <a:t>18</a:t>
            </a:fld>
            <a:endParaRPr lang="cs-CZ"/>
          </a:p>
        </p:txBody>
      </p:sp>
      <p:graphicFrame>
        <p:nvGraphicFramePr>
          <p:cNvPr id="8" name="Diagram 7"/>
          <p:cNvGraphicFramePr/>
          <p:nvPr>
            <p:extLst>
              <p:ext uri="{D42A27DB-BD31-4B8C-83A1-F6EECF244321}">
                <p14:modId xmlns:p14="http://schemas.microsoft.com/office/powerpoint/2010/main" val="1986530386"/>
              </p:ext>
            </p:extLst>
          </p:nvPr>
        </p:nvGraphicFramePr>
        <p:xfrm>
          <a:off x="88900" y="1117600"/>
          <a:ext cx="8928100" cy="558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Tree>
    <p:extLst>
      <p:ext uri="{BB962C8B-B14F-4D97-AF65-F5344CB8AC3E}">
        <p14:creationId xmlns:p14="http://schemas.microsoft.com/office/powerpoint/2010/main" val="235202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19</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
        <p:nvSpPr>
          <p:cNvPr id="3" name="Content Placeholder 2"/>
          <p:cNvSpPr>
            <a:spLocks noGrp="1"/>
          </p:cNvSpPr>
          <p:nvPr>
            <p:ph sz="half" idx="1"/>
          </p:nvPr>
        </p:nvSpPr>
        <p:spPr/>
        <p:txBody>
          <a:bodyPr/>
          <a:lstStyle/>
          <a:p>
            <a:endParaRPr lang="en-IE"/>
          </a:p>
        </p:txBody>
      </p:sp>
      <p:graphicFrame>
        <p:nvGraphicFramePr>
          <p:cNvPr id="15" name="Diagram 14"/>
          <p:cNvGraphicFramePr/>
          <p:nvPr>
            <p:extLst>
              <p:ext uri="{D42A27DB-BD31-4B8C-83A1-F6EECF244321}">
                <p14:modId xmlns:p14="http://schemas.microsoft.com/office/powerpoint/2010/main" val="1141583714"/>
              </p:ext>
            </p:extLst>
          </p:nvPr>
        </p:nvGraphicFramePr>
        <p:xfrm>
          <a:off x="88900" y="1054100"/>
          <a:ext cx="89408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9140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Index – IMO RES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2</a:t>
            </a:fld>
            <a:endParaRPr lang="cs-CZ"/>
          </a:p>
        </p:txBody>
      </p:sp>
      <p:graphicFrame>
        <p:nvGraphicFramePr>
          <p:cNvPr id="7" name="Diagram 6"/>
          <p:cNvGraphicFramePr/>
          <p:nvPr>
            <p:extLst>
              <p:ext uri="{D42A27DB-BD31-4B8C-83A1-F6EECF244321}">
                <p14:modId xmlns:p14="http://schemas.microsoft.com/office/powerpoint/2010/main" val="2551308734"/>
              </p:ext>
            </p:extLst>
          </p:nvPr>
        </p:nvGraphicFramePr>
        <p:xfrm>
          <a:off x="88900" y="1066800"/>
          <a:ext cx="8915400" cy="5575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286902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575367" cy="909022"/>
          </a:xfrm>
        </p:spPr>
        <p:txBody>
          <a:bodyPr/>
          <a:lstStyle/>
          <a:p>
            <a:r>
              <a:rPr lang="en-GB" dirty="0" smtClean="0"/>
              <a:t> </a:t>
            </a:r>
            <a:endParaRPr lang="en-IE" dirty="0"/>
          </a:p>
        </p:txBody>
      </p:sp>
      <p:sp>
        <p:nvSpPr>
          <p:cNvPr id="5" name="Slide Number Placeholder 4"/>
          <p:cNvSpPr>
            <a:spLocks noGrp="1"/>
          </p:cNvSpPr>
          <p:nvPr>
            <p:ph type="sldNum" sz="quarter" idx="12"/>
          </p:nvPr>
        </p:nvSpPr>
        <p:spPr>
          <a:xfrm>
            <a:off x="8495725" y="6381751"/>
            <a:ext cx="460317" cy="365125"/>
          </a:xfrm>
        </p:spPr>
        <p:txBody>
          <a:bodyPr/>
          <a:lstStyle/>
          <a:p>
            <a:fld id="{9F5869DD-A183-4DB1-94AF-557A5F3D5FC1}" type="slidenum">
              <a:rPr lang="cs-CZ" smtClean="0"/>
              <a:pPr/>
              <a:t>20</a:t>
            </a:fld>
            <a:endParaRPr lang="cs-CZ"/>
          </a:p>
        </p:txBody>
      </p:sp>
      <p:graphicFrame>
        <p:nvGraphicFramePr>
          <p:cNvPr id="8" name="Diagram 7"/>
          <p:cNvGraphicFramePr/>
          <p:nvPr>
            <p:extLst>
              <p:ext uri="{D42A27DB-BD31-4B8C-83A1-F6EECF244321}">
                <p14:modId xmlns:p14="http://schemas.microsoft.com/office/powerpoint/2010/main" val="2868102877"/>
              </p:ext>
            </p:extLst>
          </p:nvPr>
        </p:nvGraphicFramePr>
        <p:xfrm>
          <a:off x="88900" y="1117600"/>
          <a:ext cx="8928100" cy="558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Tree>
    <p:extLst>
      <p:ext uri="{BB962C8B-B14F-4D97-AF65-F5344CB8AC3E}">
        <p14:creationId xmlns:p14="http://schemas.microsoft.com/office/powerpoint/2010/main" val="78872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Zástupný symbol pro číslo snímku 7"/>
          <p:cNvSpPr>
            <a:spLocks noGrp="1"/>
          </p:cNvSpPr>
          <p:nvPr>
            <p:ph type="sldNum" sz="quarter" idx="12"/>
          </p:nvPr>
        </p:nvSpPr>
        <p:spPr/>
        <p:txBody>
          <a:bodyPr/>
          <a:lstStyle/>
          <a:p>
            <a:fld id="{9F5869DD-A183-4DB1-94AF-557A5F3D5FC1}" type="slidenum">
              <a:rPr lang="cs-CZ" smtClean="0"/>
              <a:pPr/>
              <a:t>21</a:t>
            </a:fld>
            <a:endParaRPr lang="cs-CZ"/>
          </a:p>
        </p:txBody>
      </p:sp>
      <p:sp>
        <p:nvSpPr>
          <p:cNvPr id="12" name="Rounded Rectangle 4"/>
          <p:cNvSpPr/>
          <p:nvPr/>
        </p:nvSpPr>
        <p:spPr>
          <a:xfrm>
            <a:off x="517525" y="1472134"/>
            <a:ext cx="8015282" cy="86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l" defTabSz="1778000">
              <a:lnSpc>
                <a:spcPct val="90000"/>
              </a:lnSpc>
              <a:spcBef>
                <a:spcPct val="0"/>
              </a:spcBef>
              <a:spcAft>
                <a:spcPct val="35000"/>
              </a:spcAft>
            </a:pPr>
            <a:r>
              <a:rPr lang="en-GB" sz="4000" kern="1200" dirty="0" smtClean="0"/>
              <a:t>More detailed inspection</a:t>
            </a:r>
            <a:endParaRPr lang="en-IE" sz="4000" kern="1200" dirty="0"/>
          </a:p>
        </p:txBody>
      </p:sp>
      <p:sp>
        <p:nvSpPr>
          <p:cNvPr id="14"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
        <p:nvSpPr>
          <p:cNvPr id="3" name="Content Placeholder 2"/>
          <p:cNvSpPr>
            <a:spLocks noGrp="1"/>
          </p:cNvSpPr>
          <p:nvPr>
            <p:ph sz="half" idx="1"/>
          </p:nvPr>
        </p:nvSpPr>
        <p:spPr/>
        <p:txBody>
          <a:bodyPr/>
          <a:lstStyle/>
          <a:p>
            <a:endParaRPr lang="en-IE"/>
          </a:p>
        </p:txBody>
      </p:sp>
      <p:graphicFrame>
        <p:nvGraphicFramePr>
          <p:cNvPr id="15" name="Diagram 14"/>
          <p:cNvGraphicFramePr/>
          <p:nvPr>
            <p:extLst>
              <p:ext uri="{D42A27DB-BD31-4B8C-83A1-F6EECF244321}">
                <p14:modId xmlns:p14="http://schemas.microsoft.com/office/powerpoint/2010/main" val="3195374517"/>
              </p:ext>
            </p:extLst>
          </p:nvPr>
        </p:nvGraphicFramePr>
        <p:xfrm>
          <a:off x="88900" y="1054100"/>
          <a:ext cx="89408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8514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575367" cy="909022"/>
          </a:xfrm>
        </p:spPr>
        <p:txBody>
          <a:bodyPr/>
          <a:lstStyle/>
          <a:p>
            <a:r>
              <a:rPr lang="en-GB" dirty="0" smtClean="0"/>
              <a:t> </a:t>
            </a:r>
            <a:endParaRPr lang="en-IE" dirty="0"/>
          </a:p>
        </p:txBody>
      </p:sp>
      <p:sp>
        <p:nvSpPr>
          <p:cNvPr id="5" name="Slide Number Placeholder 4"/>
          <p:cNvSpPr>
            <a:spLocks noGrp="1"/>
          </p:cNvSpPr>
          <p:nvPr>
            <p:ph type="sldNum" sz="quarter" idx="12"/>
          </p:nvPr>
        </p:nvSpPr>
        <p:spPr>
          <a:xfrm>
            <a:off x="8495725" y="6381751"/>
            <a:ext cx="460317" cy="365125"/>
          </a:xfrm>
        </p:spPr>
        <p:txBody>
          <a:bodyPr/>
          <a:lstStyle/>
          <a:p>
            <a:fld id="{9F5869DD-A183-4DB1-94AF-557A5F3D5FC1}" type="slidenum">
              <a:rPr lang="cs-CZ" smtClean="0"/>
              <a:pPr/>
              <a:t>22</a:t>
            </a:fld>
            <a:endParaRPr lang="cs-CZ"/>
          </a:p>
        </p:txBody>
      </p:sp>
      <p:graphicFrame>
        <p:nvGraphicFramePr>
          <p:cNvPr id="8" name="Diagram 7"/>
          <p:cNvGraphicFramePr/>
          <p:nvPr>
            <p:extLst>
              <p:ext uri="{D42A27DB-BD31-4B8C-83A1-F6EECF244321}">
                <p14:modId xmlns:p14="http://schemas.microsoft.com/office/powerpoint/2010/main" val="2166840909"/>
              </p:ext>
            </p:extLst>
          </p:nvPr>
        </p:nvGraphicFramePr>
        <p:xfrm>
          <a:off x="88900" y="1117600"/>
          <a:ext cx="8928100" cy="558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Black Sea and Med MoU  </a:t>
            </a:r>
            <a:endParaRPr lang="cs-CZ" dirty="0"/>
          </a:p>
        </p:txBody>
      </p:sp>
    </p:spTree>
    <p:extLst>
      <p:ext uri="{BB962C8B-B14F-4D97-AF65-F5344CB8AC3E}">
        <p14:creationId xmlns:p14="http://schemas.microsoft.com/office/powerpoint/2010/main" val="2725949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p:txBody>
          <a:bodyPr/>
          <a:lstStyle/>
          <a:p>
            <a:r>
              <a:rPr lang="cs-CZ" dirty="0"/>
              <a:t>emsa.europa.eu</a:t>
            </a:r>
          </a:p>
        </p:txBody>
      </p:sp>
      <p:pic>
        <p:nvPicPr>
          <p:cNvPr id="5" name="Obráze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2699"/>
            <a:ext cx="9144000" cy="4940301"/>
          </a:xfrm>
          <a:prstGeom prst="rect">
            <a:avLst/>
          </a:prstGeom>
        </p:spPr>
      </p:pic>
      <p:sp>
        <p:nvSpPr>
          <p:cNvPr id="4" name="TextBox 3"/>
          <p:cNvSpPr txBox="1"/>
          <p:nvPr/>
        </p:nvSpPr>
        <p:spPr>
          <a:xfrm>
            <a:off x="4229100" y="1397000"/>
            <a:ext cx="2917786" cy="707886"/>
          </a:xfrm>
          <a:prstGeom prst="rect">
            <a:avLst/>
          </a:prstGeom>
          <a:noFill/>
        </p:spPr>
        <p:txBody>
          <a:bodyPr wrap="none" rtlCol="0">
            <a:spAutoFit/>
          </a:bodyPr>
          <a:lstStyle/>
          <a:p>
            <a:r>
              <a:rPr lang="en-GB" sz="4000" b="1" dirty="0" smtClean="0">
                <a:solidFill>
                  <a:schemeClr val="bg1"/>
                </a:solidFill>
                <a:latin typeface="Arial" panose="020B0604020202020204" pitchFamily="34" charset="0"/>
                <a:cs typeface="Arial" panose="020B0604020202020204" pitchFamily="34" charset="0"/>
              </a:rPr>
              <a:t>Thank you!</a:t>
            </a:r>
            <a:endParaRPr lang="en-GB"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3798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3</a:t>
            </a:fld>
            <a:endParaRPr lang="cs-CZ"/>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88104706"/>
              </p:ext>
            </p:extLst>
          </p:nvPr>
        </p:nvGraphicFramePr>
        <p:xfrm>
          <a:off x="177800" y="1104900"/>
          <a:ext cx="8686800" cy="561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520334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4</a:t>
            </a:fld>
            <a:endParaRPr lang="cs-CZ"/>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756493199"/>
              </p:ext>
            </p:extLst>
          </p:nvPr>
        </p:nvGraphicFramePr>
        <p:xfrm>
          <a:off x="139700" y="1079500"/>
          <a:ext cx="8890000" cy="5575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639335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5</a:t>
            </a:fld>
            <a:endParaRPr lang="cs-CZ"/>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874072315"/>
              </p:ext>
            </p:extLst>
          </p:nvPr>
        </p:nvGraphicFramePr>
        <p:xfrm>
          <a:off x="114300" y="1041400"/>
          <a:ext cx="89281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821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6</a:t>
            </a:fld>
            <a:endParaRPr lang="cs-CZ"/>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4253374890"/>
              </p:ext>
            </p:extLst>
          </p:nvPr>
        </p:nvGraphicFramePr>
        <p:xfrm>
          <a:off x="0" y="1003300"/>
          <a:ext cx="9144000" cy="5626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3643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1052 (27)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7</a:t>
            </a:fld>
            <a:endParaRPr lang="cs-CZ"/>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794862406"/>
              </p:ext>
            </p:extLst>
          </p:nvPr>
        </p:nvGraphicFramePr>
        <p:xfrm>
          <a:off x="0" y="1003300"/>
          <a:ext cx="9144000" cy="5626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04856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IMO PSC Resolution A. 1119 (30)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8</a:t>
            </a:fld>
            <a:endParaRPr lang="cs-CZ"/>
          </a:p>
        </p:txBody>
      </p:sp>
      <p:graphicFrame>
        <p:nvGraphicFramePr>
          <p:cNvPr id="3" name="Diagram 2"/>
          <p:cNvGraphicFramePr/>
          <p:nvPr>
            <p:extLst>
              <p:ext uri="{D42A27DB-BD31-4B8C-83A1-F6EECF244321}">
                <p14:modId xmlns:p14="http://schemas.microsoft.com/office/powerpoint/2010/main" val="2350606757"/>
              </p:ext>
            </p:extLst>
          </p:nvPr>
        </p:nvGraphicFramePr>
        <p:xfrm>
          <a:off x="279400" y="1054100"/>
          <a:ext cx="8585200" cy="566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7962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dirty="0" smtClean="0"/>
              <a:t> </a:t>
            </a:r>
            <a:endParaRPr lang="cs-CZ" dirty="0"/>
          </a:p>
        </p:txBody>
      </p:sp>
      <p:sp>
        <p:nvSpPr>
          <p:cNvPr id="8" name="Zástupný symbol pro číslo snímku 7"/>
          <p:cNvSpPr>
            <a:spLocks noGrp="1"/>
          </p:cNvSpPr>
          <p:nvPr>
            <p:ph type="sldNum" sz="quarter" idx="12"/>
          </p:nvPr>
        </p:nvSpPr>
        <p:spPr/>
        <p:txBody>
          <a:bodyPr/>
          <a:lstStyle/>
          <a:p>
            <a:fld id="{9F5869DD-A183-4DB1-94AF-557A5F3D5FC1}" type="slidenum">
              <a:rPr lang="cs-CZ" smtClean="0"/>
              <a:pPr/>
              <a:t>9</a:t>
            </a:fld>
            <a:endParaRPr lang="cs-CZ"/>
          </a:p>
        </p:txBody>
      </p:sp>
      <p:sp>
        <p:nvSpPr>
          <p:cNvPr id="9" name="Nadpis 1"/>
          <p:cNvSpPr txBox="1">
            <a:spLocks/>
          </p:cNvSpPr>
          <p:nvPr/>
        </p:nvSpPr>
        <p:spPr>
          <a:xfrm>
            <a:off x="692400" y="152401"/>
            <a:ext cx="6035367" cy="909022"/>
          </a:xfrm>
          <a:prstGeom prst="rect">
            <a:avLst/>
          </a:prstGeom>
        </p:spPr>
        <p:txBody>
          <a:bodyPr vert="horz" lIns="0" tIns="0" rIns="0" bIns="0" rtlCol="0" anchor="ctr">
            <a:normAutofit/>
          </a:bodyPr>
          <a:lstStyle>
            <a:lvl1pPr algn="l" defTabSz="914400" rtl="0" eaLnBrk="1" latinLnBrk="0" hangingPunct="1">
              <a:lnSpc>
                <a:spcPct val="100000"/>
              </a:lnSpc>
              <a:spcBef>
                <a:spcPct val="0"/>
              </a:spcBef>
              <a:buNone/>
              <a:defRPr sz="2500" b="1" kern="1200">
                <a:solidFill>
                  <a:schemeClr val="bg1"/>
                </a:solidFill>
                <a:latin typeface="Arial" panose="020B0604020202020204" pitchFamily="34" charset="0"/>
                <a:ea typeface="+mj-ea"/>
                <a:cs typeface="Arial" panose="020B0604020202020204" pitchFamily="34" charset="0"/>
              </a:defRPr>
            </a:lvl1pPr>
          </a:lstStyle>
          <a:p>
            <a:r>
              <a:rPr lang="en-US" dirty="0" smtClean="0"/>
              <a:t>IMO PSC Resolution A. 1119 (30) </a:t>
            </a:r>
            <a:endParaRPr lang="cs-CZ" dirty="0"/>
          </a:p>
        </p:txBody>
      </p:sp>
      <p:graphicFrame>
        <p:nvGraphicFramePr>
          <p:cNvPr id="3" name="Diagram 2"/>
          <p:cNvGraphicFramePr/>
          <p:nvPr>
            <p:extLst>
              <p:ext uri="{D42A27DB-BD31-4B8C-83A1-F6EECF244321}">
                <p14:modId xmlns:p14="http://schemas.microsoft.com/office/powerpoint/2010/main" val="1883527363"/>
              </p:ext>
            </p:extLst>
          </p:nvPr>
        </p:nvGraphicFramePr>
        <p:xfrm>
          <a:off x="304800" y="1061423"/>
          <a:ext cx="8597900" cy="5618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95832051"/>
      </p:ext>
    </p:extLst>
  </p:cSld>
  <p:clrMapOvr>
    <a:masterClrMapping/>
  </p:clrMapOvr>
  <p:timing>
    <p:tnLst>
      <p:par>
        <p:cTn id="1" dur="indefinite" restart="never" nodeType="tmRoot"/>
      </p:par>
    </p:tnLst>
  </p:timing>
</p:sld>
</file>

<file path=ppt/theme/theme1.xml><?xml version="1.0" encoding="utf-8"?>
<a:theme xmlns:a="http://schemas.openxmlformats.org/drawingml/2006/main" name="EMSA_presentation version 2014">
  <a:themeElements>
    <a:clrScheme name="EMSA">
      <a:dk1>
        <a:sysClr val="windowText" lastClr="000000"/>
      </a:dk1>
      <a:lt1>
        <a:sysClr val="window" lastClr="FFFFFF"/>
      </a:lt1>
      <a:dk2>
        <a:srgbClr val="006EBC"/>
      </a:dk2>
      <a:lt2>
        <a:srgbClr val="DCDCDC"/>
      </a:lt2>
      <a:accent1>
        <a:srgbClr val="20AEE6"/>
      </a:accent1>
      <a:accent2>
        <a:srgbClr val="003384"/>
      </a:accent2>
      <a:accent3>
        <a:srgbClr val="5A666D"/>
      </a:accent3>
      <a:accent4>
        <a:srgbClr val="F3A31C"/>
      </a:accent4>
      <a:accent5>
        <a:srgbClr val="E15E1C"/>
      </a:accent5>
      <a:accent6>
        <a:srgbClr val="59A64B"/>
      </a:accent6>
      <a:hlink>
        <a:srgbClr val="816EAA"/>
      </a:hlink>
      <a:folHlink>
        <a:srgbClr val="AEC300"/>
      </a:folHlink>
    </a:clrScheme>
    <a:fontScheme name="Motiv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EMSA_prezentace.potx" id="{7665511C-9551-4E53-8E38-4BCE9A94F827}" vid="{645188C0-D5E9-46BC-AB97-B3CD89633795}"/>
    </a:ext>
  </a:extLst>
</a:theme>
</file>

<file path=ppt/theme/theme2.xml><?xml version="1.0" encoding="utf-8"?>
<a:theme xmlns:a="http://schemas.openxmlformats.org/drawingml/2006/main" name="1_EMSA_presentation version 2014">
  <a:themeElements>
    <a:clrScheme name="EMSA">
      <a:dk1>
        <a:sysClr val="windowText" lastClr="000000"/>
      </a:dk1>
      <a:lt1>
        <a:sysClr val="window" lastClr="FFFFFF"/>
      </a:lt1>
      <a:dk2>
        <a:srgbClr val="006EBC"/>
      </a:dk2>
      <a:lt2>
        <a:srgbClr val="DCDCDC"/>
      </a:lt2>
      <a:accent1>
        <a:srgbClr val="20AEE6"/>
      </a:accent1>
      <a:accent2>
        <a:srgbClr val="003384"/>
      </a:accent2>
      <a:accent3>
        <a:srgbClr val="5A666D"/>
      </a:accent3>
      <a:accent4>
        <a:srgbClr val="F3A31C"/>
      </a:accent4>
      <a:accent5>
        <a:srgbClr val="E15E1C"/>
      </a:accent5>
      <a:accent6>
        <a:srgbClr val="59A64B"/>
      </a:accent6>
      <a:hlink>
        <a:srgbClr val="816EAA"/>
      </a:hlink>
      <a:folHlink>
        <a:srgbClr val="AEC300"/>
      </a:folHlink>
    </a:clrScheme>
    <a:fontScheme name="Motiv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EMSA_prezentace.potx" id="{7665511C-9551-4E53-8E38-4BCE9A94F827}" vid="{645188C0-D5E9-46BC-AB97-B3CD89633795}"/>
    </a:ext>
  </a:ext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EMSA_presentation version 2014</Template>
  <TotalTime>352</TotalTime>
  <Words>1644</Words>
  <Application>Microsoft Office PowerPoint</Application>
  <PresentationFormat>On-screen Show (4:3)</PresentationFormat>
  <Paragraphs>213</Paragraphs>
  <Slides>23</Slides>
  <Notes>23</Notes>
  <HiddenSlides>8</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EMSA_presentation version 2014</vt:lpstr>
      <vt:lpstr>1_EMSA_presentation version 2014</vt:lpstr>
      <vt:lpstr>BC Sea Project – Training on IMO PSC procedures</vt:lpstr>
      <vt:lpstr>Index – IMO RES A 1119 (30) </vt:lpstr>
      <vt:lpstr>IMO PSC Resolution A. 1119 (30) </vt:lpstr>
      <vt:lpstr>IMO PSC Resolution A. 1119 (30) </vt:lpstr>
      <vt:lpstr>IMO PSC Resolution A. 1119 (30) </vt:lpstr>
      <vt:lpstr>IMO PSC Resolution A. 1119 (30) </vt:lpstr>
      <vt:lpstr>IMO PSC Resolution A. 1052 (27) </vt:lpstr>
      <vt:lpstr>IMO PSC Resolution A. 1119 (30)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 </vt:lpstr>
      <vt:lpstr>PowerPoint Presentation</vt:lpstr>
      <vt:lpstr> </vt:lpstr>
      <vt:lpstr>PowerPoint Presentation</vt:lpstr>
    </vt:vector>
  </TitlesOfParts>
  <Company>European Maritime Safety Agency (EMSA)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VIMSAS/IMSAS AND FLAG STATES RESPONSIBILITIES UNDER THE IMO INSTRUMENTS IMPLEMENTATION CODE (III Code)</dc:title>
  <dc:creator>Iliana HRISTOVA</dc:creator>
  <cp:lastModifiedBy>Paolo MAJOLI</cp:lastModifiedBy>
  <cp:revision>175</cp:revision>
  <cp:lastPrinted>2015-02-20T15:33:19Z</cp:lastPrinted>
  <dcterms:created xsi:type="dcterms:W3CDTF">2014-09-30T09:38:06Z</dcterms:created>
  <dcterms:modified xsi:type="dcterms:W3CDTF">2018-06-18T15:33:00Z</dcterms:modified>
</cp:coreProperties>
</file>