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21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22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26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27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75" r:id="rId2"/>
  </p:sldMasterIdLst>
  <p:notesMasterIdLst>
    <p:notesMasterId r:id="rId51"/>
  </p:notesMasterIdLst>
  <p:handoutMasterIdLst>
    <p:handoutMasterId r:id="rId52"/>
  </p:handoutMasterIdLst>
  <p:sldIdLst>
    <p:sldId id="327" r:id="rId3"/>
    <p:sldId id="280" r:id="rId4"/>
    <p:sldId id="282" r:id="rId5"/>
    <p:sldId id="328" r:id="rId6"/>
    <p:sldId id="293" r:id="rId7"/>
    <p:sldId id="281" r:id="rId8"/>
    <p:sldId id="303" r:id="rId9"/>
    <p:sldId id="305" r:id="rId10"/>
    <p:sldId id="304" r:id="rId11"/>
    <p:sldId id="306" r:id="rId12"/>
    <p:sldId id="308" r:id="rId13"/>
    <p:sldId id="307" r:id="rId14"/>
    <p:sldId id="309" r:id="rId15"/>
    <p:sldId id="375" r:id="rId16"/>
    <p:sldId id="331" r:id="rId17"/>
    <p:sldId id="362" r:id="rId18"/>
    <p:sldId id="364" r:id="rId19"/>
    <p:sldId id="365" r:id="rId20"/>
    <p:sldId id="332" r:id="rId21"/>
    <p:sldId id="360" r:id="rId22"/>
    <p:sldId id="369" r:id="rId23"/>
    <p:sldId id="333" r:id="rId24"/>
    <p:sldId id="334" r:id="rId25"/>
    <p:sldId id="374" r:id="rId26"/>
    <p:sldId id="368" r:id="rId27"/>
    <p:sldId id="336" r:id="rId28"/>
    <p:sldId id="373" r:id="rId29"/>
    <p:sldId id="371" r:id="rId30"/>
    <p:sldId id="372" r:id="rId31"/>
    <p:sldId id="338" r:id="rId32"/>
    <p:sldId id="358" r:id="rId33"/>
    <p:sldId id="366" r:id="rId34"/>
    <p:sldId id="340" r:id="rId35"/>
    <p:sldId id="341" r:id="rId36"/>
    <p:sldId id="342" r:id="rId37"/>
    <p:sldId id="343" r:id="rId38"/>
    <p:sldId id="344" r:id="rId39"/>
    <p:sldId id="345" r:id="rId40"/>
    <p:sldId id="346" r:id="rId41"/>
    <p:sldId id="347" r:id="rId42"/>
    <p:sldId id="348" r:id="rId43"/>
    <p:sldId id="349" r:id="rId44"/>
    <p:sldId id="350" r:id="rId45"/>
    <p:sldId id="376" r:id="rId46"/>
    <p:sldId id="351" r:id="rId47"/>
    <p:sldId id="352" r:id="rId48"/>
    <p:sldId id="353" r:id="rId49"/>
    <p:sldId id="302" r:id="rId50"/>
  </p:sldIdLst>
  <p:sldSz cx="9144000" cy="6858000" type="screen4x3"/>
  <p:notesSz cx="6797675" cy="9926638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0F4FC"/>
    <a:srgbClr val="F3A31C"/>
    <a:srgbClr val="006EBC"/>
    <a:srgbClr val="F3F2B4"/>
    <a:srgbClr val="5A666D"/>
    <a:srgbClr val="E15E1C"/>
    <a:srgbClr val="816EAA"/>
    <a:srgbClr val="59A64B"/>
    <a:srgbClr val="C9F6F7"/>
    <a:srgbClr val="C1E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8" d="100"/>
          <a:sy n="88" d="100"/>
        </p:scale>
        <p:origin x="-1267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microsoft.com/office/2015/10/relationships/revisionInfo" Target="revisionInfo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image" Target="../media/image34.pn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image" Target="../media/image34.pn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#6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218C401-D54C-4A74-9891-94FDF37E0500}" type="doc">
      <dgm:prSet loTypeId="urn:microsoft.com/office/officeart/2005/8/layout/hList7#1" loCatId="list" qsTypeId="urn:microsoft.com/office/officeart/2005/8/quickstyle/simple1" qsCatId="simple" csTypeId="urn:microsoft.com/office/officeart/2005/8/colors/accent1_2" csCatId="accent1" phldr="1"/>
      <dgm:spPr/>
    </dgm:pt>
    <dgm:pt modelId="{14477ECC-57FE-44CF-BEC2-7E8476A92A98}">
      <dgm:prSet phldrT="[Text]"/>
      <dgm:spPr/>
      <dgm:t>
        <a:bodyPr/>
        <a:lstStyle/>
        <a:p>
          <a:r>
            <a:rPr lang="en-US" dirty="0">
              <a:solidFill>
                <a:schemeClr val="bg1"/>
              </a:solidFill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rPr>
            <a:t>Prescribe rules</a:t>
          </a:r>
          <a:endParaRPr lang="en-IE" dirty="0">
            <a:solidFill>
              <a:schemeClr val="bg1"/>
            </a:solidFill>
          </a:endParaRPr>
        </a:p>
      </dgm:t>
    </dgm:pt>
    <dgm:pt modelId="{BDE77BA2-5382-4168-A7B5-15753A805D5F}" type="parTrans" cxnId="{3C938B19-8158-4617-8B76-AC9B22CDDE7C}">
      <dgm:prSet/>
      <dgm:spPr/>
      <dgm:t>
        <a:bodyPr/>
        <a:lstStyle/>
        <a:p>
          <a:endParaRPr lang="en-IE"/>
        </a:p>
      </dgm:t>
    </dgm:pt>
    <dgm:pt modelId="{24B28CA5-7A65-440E-B2EF-18C6F543C302}" type="sibTrans" cxnId="{3C938B19-8158-4617-8B76-AC9B22CDDE7C}">
      <dgm:prSet/>
      <dgm:spPr/>
      <dgm:t>
        <a:bodyPr/>
        <a:lstStyle/>
        <a:p>
          <a:endParaRPr lang="en-IE"/>
        </a:p>
      </dgm:t>
    </dgm:pt>
    <dgm:pt modelId="{3D795EDF-DB0D-4467-AABC-29DF0E4F4398}">
      <dgm:prSet phldrT="[Text]"/>
      <dgm:spPr/>
      <dgm:t>
        <a:bodyPr/>
        <a:lstStyle/>
        <a:p>
          <a:r>
            <a:rPr lang="en-US" dirty="0">
              <a:solidFill>
                <a:schemeClr val="bg1"/>
              </a:solidFill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rPr>
            <a:t>Threaten sanctions </a:t>
          </a:r>
          <a:endParaRPr lang="en-IE" dirty="0">
            <a:solidFill>
              <a:schemeClr val="bg1"/>
            </a:solidFill>
          </a:endParaRPr>
        </a:p>
      </dgm:t>
    </dgm:pt>
    <dgm:pt modelId="{EAA3DE29-BE95-4308-816C-0B11C44B8CB0}" type="parTrans" cxnId="{36E156E1-F560-4FA7-99B3-F461C54E2A20}">
      <dgm:prSet/>
      <dgm:spPr/>
      <dgm:t>
        <a:bodyPr/>
        <a:lstStyle/>
        <a:p>
          <a:endParaRPr lang="en-IE"/>
        </a:p>
      </dgm:t>
    </dgm:pt>
    <dgm:pt modelId="{D54EAB27-312C-4F05-B621-012A3EBF860C}" type="sibTrans" cxnId="{36E156E1-F560-4FA7-99B3-F461C54E2A20}">
      <dgm:prSet/>
      <dgm:spPr/>
      <dgm:t>
        <a:bodyPr/>
        <a:lstStyle/>
        <a:p>
          <a:endParaRPr lang="en-IE"/>
        </a:p>
      </dgm:t>
    </dgm:pt>
    <dgm:pt modelId="{DD5CF6C5-60A6-4B03-A94D-9135D17A74D0}">
      <dgm:prSet phldrT="[Text]"/>
      <dgm:spPr/>
      <dgm:t>
        <a:bodyPr/>
        <a:lstStyle/>
        <a:p>
          <a:r>
            <a:rPr lang="en-US" dirty="0">
              <a:solidFill>
                <a:schemeClr val="bg1"/>
              </a:solidFill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rPr>
            <a:t>Enforce sanctions with regard to the ship users</a:t>
          </a:r>
          <a:endParaRPr lang="en-IE" dirty="0">
            <a:solidFill>
              <a:schemeClr val="bg1"/>
            </a:solidFill>
          </a:endParaRPr>
        </a:p>
      </dgm:t>
    </dgm:pt>
    <dgm:pt modelId="{428637EC-099E-4C6C-9397-CDC34B969CE4}" type="parTrans" cxnId="{CC7AEE99-E422-4363-AEF4-D4EBD416F0E3}">
      <dgm:prSet/>
      <dgm:spPr/>
      <dgm:t>
        <a:bodyPr/>
        <a:lstStyle/>
        <a:p>
          <a:endParaRPr lang="en-IE"/>
        </a:p>
      </dgm:t>
    </dgm:pt>
    <dgm:pt modelId="{D7B7826E-9294-4DA2-A55F-5D6CA3314EAE}" type="sibTrans" cxnId="{CC7AEE99-E422-4363-AEF4-D4EBD416F0E3}">
      <dgm:prSet/>
      <dgm:spPr/>
      <dgm:t>
        <a:bodyPr/>
        <a:lstStyle/>
        <a:p>
          <a:endParaRPr lang="en-IE"/>
        </a:p>
      </dgm:t>
    </dgm:pt>
    <dgm:pt modelId="{F705FB31-3F72-40F9-841B-6432F2357EB5}" type="pres">
      <dgm:prSet presAssocID="{8218C401-D54C-4A74-9891-94FDF37E0500}" presName="Name0" presStyleCnt="0">
        <dgm:presLayoutVars>
          <dgm:dir/>
          <dgm:resizeHandles val="exact"/>
        </dgm:presLayoutVars>
      </dgm:prSet>
      <dgm:spPr/>
    </dgm:pt>
    <dgm:pt modelId="{C2DB119B-A56F-44FE-9B73-E6C698AFB374}" type="pres">
      <dgm:prSet presAssocID="{8218C401-D54C-4A74-9891-94FDF37E0500}" presName="fgShape" presStyleLbl="fgShp" presStyleIdx="0" presStyleCnt="1"/>
      <dgm:spPr>
        <a:solidFill>
          <a:srgbClr val="F3F2B4"/>
        </a:solidFill>
      </dgm:spPr>
    </dgm:pt>
    <dgm:pt modelId="{9FA9F44F-D9BE-43CA-9D48-0DF3CA56F279}" type="pres">
      <dgm:prSet presAssocID="{8218C401-D54C-4A74-9891-94FDF37E0500}" presName="linComp" presStyleCnt="0"/>
      <dgm:spPr/>
    </dgm:pt>
    <dgm:pt modelId="{D5C56D80-BDA3-4703-B5BB-D1E60478F86B}" type="pres">
      <dgm:prSet presAssocID="{14477ECC-57FE-44CF-BEC2-7E8476A92A98}" presName="compNode" presStyleCnt="0"/>
      <dgm:spPr/>
    </dgm:pt>
    <dgm:pt modelId="{ED274CF2-9FFE-4F55-A1FD-A04154A5C12C}" type="pres">
      <dgm:prSet presAssocID="{14477ECC-57FE-44CF-BEC2-7E8476A92A98}" presName="bkgdShape" presStyleLbl="node1" presStyleIdx="0" presStyleCnt="3"/>
      <dgm:spPr/>
      <dgm:t>
        <a:bodyPr/>
        <a:lstStyle/>
        <a:p>
          <a:endParaRPr lang="en-IE"/>
        </a:p>
      </dgm:t>
    </dgm:pt>
    <dgm:pt modelId="{87A62496-E470-483C-902E-189DF949CDC0}" type="pres">
      <dgm:prSet presAssocID="{14477ECC-57FE-44CF-BEC2-7E8476A92A98}" presName="nodeTx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9A7B42AE-0D10-463F-81F8-3FE06AF00F91}" type="pres">
      <dgm:prSet presAssocID="{14477ECC-57FE-44CF-BEC2-7E8476A92A98}" presName="invisiNode" presStyleLbl="node1" presStyleIdx="0" presStyleCnt="3"/>
      <dgm:spPr/>
    </dgm:pt>
    <dgm:pt modelId="{B39320E3-3495-4953-802F-24EBD4EF215A}" type="pres">
      <dgm:prSet presAssocID="{14477ECC-57FE-44CF-BEC2-7E8476A92A98}" presName="imagNode" presStyleLbl="fgImgPlace1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  <dgm:pt modelId="{423C2813-7F72-4AF7-BF59-D70C161CE38C}" type="pres">
      <dgm:prSet presAssocID="{24B28CA5-7A65-440E-B2EF-18C6F543C302}" presName="sibTrans" presStyleLbl="sibTrans2D1" presStyleIdx="0" presStyleCnt="0"/>
      <dgm:spPr/>
      <dgm:t>
        <a:bodyPr/>
        <a:lstStyle/>
        <a:p>
          <a:endParaRPr lang="en-IE"/>
        </a:p>
      </dgm:t>
    </dgm:pt>
    <dgm:pt modelId="{9CA3B614-FD5A-4777-8C93-7FD92537AFFC}" type="pres">
      <dgm:prSet presAssocID="{3D795EDF-DB0D-4467-AABC-29DF0E4F4398}" presName="compNode" presStyleCnt="0"/>
      <dgm:spPr/>
    </dgm:pt>
    <dgm:pt modelId="{06F74FF7-1975-49B4-835B-901DE1292DA9}" type="pres">
      <dgm:prSet presAssocID="{3D795EDF-DB0D-4467-AABC-29DF0E4F4398}" presName="bkgdShape" presStyleLbl="node1" presStyleIdx="1" presStyleCnt="3"/>
      <dgm:spPr/>
      <dgm:t>
        <a:bodyPr/>
        <a:lstStyle/>
        <a:p>
          <a:endParaRPr lang="en-IE"/>
        </a:p>
      </dgm:t>
    </dgm:pt>
    <dgm:pt modelId="{E5BA523E-BD1B-4FF0-8268-679182D60F7A}" type="pres">
      <dgm:prSet presAssocID="{3D795EDF-DB0D-4467-AABC-29DF0E4F4398}" presName="nodeT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D5FE77AC-9980-4064-BD2F-AC219DC79B25}" type="pres">
      <dgm:prSet presAssocID="{3D795EDF-DB0D-4467-AABC-29DF0E4F4398}" presName="invisiNode" presStyleLbl="node1" presStyleIdx="1" presStyleCnt="3"/>
      <dgm:spPr/>
    </dgm:pt>
    <dgm:pt modelId="{BE580448-02CD-4621-8679-D0633DF32F18}" type="pres">
      <dgm:prSet presAssocID="{3D795EDF-DB0D-4467-AABC-29DF0E4F4398}" presName="imagNode" presStyleLbl="fgImgPlace1" presStyleIdx="1" presStyleCnt="3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  <dgm:pt modelId="{84CDF078-4269-4BC0-8368-8A187B337B7E}" type="pres">
      <dgm:prSet presAssocID="{D54EAB27-312C-4F05-B621-012A3EBF860C}" presName="sibTrans" presStyleLbl="sibTrans2D1" presStyleIdx="0" presStyleCnt="0"/>
      <dgm:spPr/>
      <dgm:t>
        <a:bodyPr/>
        <a:lstStyle/>
        <a:p>
          <a:endParaRPr lang="en-IE"/>
        </a:p>
      </dgm:t>
    </dgm:pt>
    <dgm:pt modelId="{6A558714-A739-4EE2-A5BA-96080CB6E8CF}" type="pres">
      <dgm:prSet presAssocID="{DD5CF6C5-60A6-4B03-A94D-9135D17A74D0}" presName="compNode" presStyleCnt="0"/>
      <dgm:spPr/>
    </dgm:pt>
    <dgm:pt modelId="{ED993156-8492-40EC-A675-07CB6E3678A0}" type="pres">
      <dgm:prSet presAssocID="{DD5CF6C5-60A6-4B03-A94D-9135D17A74D0}" presName="bkgdShape" presStyleLbl="node1" presStyleIdx="2" presStyleCnt="3"/>
      <dgm:spPr/>
      <dgm:t>
        <a:bodyPr/>
        <a:lstStyle/>
        <a:p>
          <a:endParaRPr lang="en-IE"/>
        </a:p>
      </dgm:t>
    </dgm:pt>
    <dgm:pt modelId="{88EBC1F5-3995-42DF-890F-04D30B23247D}" type="pres">
      <dgm:prSet presAssocID="{DD5CF6C5-60A6-4B03-A94D-9135D17A74D0}" presName="nodeT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4C14FB3D-873C-443D-B93D-6CF791F8ACF2}" type="pres">
      <dgm:prSet presAssocID="{DD5CF6C5-60A6-4B03-A94D-9135D17A74D0}" presName="invisiNode" presStyleLbl="node1" presStyleIdx="2" presStyleCnt="3"/>
      <dgm:spPr/>
    </dgm:pt>
    <dgm:pt modelId="{71AE29C6-2748-4ECB-A48A-36D0DE061FE7}" type="pres">
      <dgm:prSet presAssocID="{DD5CF6C5-60A6-4B03-A94D-9135D17A74D0}" presName="imagNode" presStyleLbl="fgImgPlac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1000" r="-31000"/>
          </a:stretch>
        </a:blipFill>
      </dgm:spPr>
    </dgm:pt>
  </dgm:ptLst>
  <dgm:cxnLst>
    <dgm:cxn modelId="{5E124F31-C3EA-483E-BD3D-73F6263AD876}" type="presOf" srcId="{14477ECC-57FE-44CF-BEC2-7E8476A92A98}" destId="{ED274CF2-9FFE-4F55-A1FD-A04154A5C12C}" srcOrd="0" destOrd="0" presId="urn:microsoft.com/office/officeart/2005/8/layout/hList7#1"/>
    <dgm:cxn modelId="{3C938B19-8158-4617-8B76-AC9B22CDDE7C}" srcId="{8218C401-D54C-4A74-9891-94FDF37E0500}" destId="{14477ECC-57FE-44CF-BEC2-7E8476A92A98}" srcOrd="0" destOrd="0" parTransId="{BDE77BA2-5382-4168-A7B5-15753A805D5F}" sibTransId="{24B28CA5-7A65-440E-B2EF-18C6F543C302}"/>
    <dgm:cxn modelId="{DF13864C-4D7B-4076-8EEB-CCD78E04238B}" type="presOf" srcId="{3D795EDF-DB0D-4467-AABC-29DF0E4F4398}" destId="{E5BA523E-BD1B-4FF0-8268-679182D60F7A}" srcOrd="1" destOrd="0" presId="urn:microsoft.com/office/officeart/2005/8/layout/hList7#1"/>
    <dgm:cxn modelId="{EC39358A-FD71-456A-A69D-85D576096EF7}" type="presOf" srcId="{14477ECC-57FE-44CF-BEC2-7E8476A92A98}" destId="{87A62496-E470-483C-902E-189DF949CDC0}" srcOrd="1" destOrd="0" presId="urn:microsoft.com/office/officeart/2005/8/layout/hList7#1"/>
    <dgm:cxn modelId="{D36809EF-A9FE-46A6-BF0E-89B2BF1A25B6}" type="presOf" srcId="{D54EAB27-312C-4F05-B621-012A3EBF860C}" destId="{84CDF078-4269-4BC0-8368-8A187B337B7E}" srcOrd="0" destOrd="0" presId="urn:microsoft.com/office/officeart/2005/8/layout/hList7#1"/>
    <dgm:cxn modelId="{36E156E1-F560-4FA7-99B3-F461C54E2A20}" srcId="{8218C401-D54C-4A74-9891-94FDF37E0500}" destId="{3D795EDF-DB0D-4467-AABC-29DF0E4F4398}" srcOrd="1" destOrd="0" parTransId="{EAA3DE29-BE95-4308-816C-0B11C44B8CB0}" sibTransId="{D54EAB27-312C-4F05-B621-012A3EBF860C}"/>
    <dgm:cxn modelId="{5E623B32-EB30-46ED-948D-3A067B37313F}" type="presOf" srcId="{DD5CF6C5-60A6-4B03-A94D-9135D17A74D0}" destId="{88EBC1F5-3995-42DF-890F-04D30B23247D}" srcOrd="1" destOrd="0" presId="urn:microsoft.com/office/officeart/2005/8/layout/hList7#1"/>
    <dgm:cxn modelId="{7356622A-2483-448E-A74D-D51901E35B49}" type="presOf" srcId="{3D795EDF-DB0D-4467-AABC-29DF0E4F4398}" destId="{06F74FF7-1975-49B4-835B-901DE1292DA9}" srcOrd="0" destOrd="0" presId="urn:microsoft.com/office/officeart/2005/8/layout/hList7#1"/>
    <dgm:cxn modelId="{6AA153CE-8AF7-49DA-ADCC-7E9B0DCBA78B}" type="presOf" srcId="{24B28CA5-7A65-440E-B2EF-18C6F543C302}" destId="{423C2813-7F72-4AF7-BF59-D70C161CE38C}" srcOrd="0" destOrd="0" presId="urn:microsoft.com/office/officeart/2005/8/layout/hList7#1"/>
    <dgm:cxn modelId="{CC76DB23-5569-4C40-A2A1-555E0D8555E6}" type="presOf" srcId="{8218C401-D54C-4A74-9891-94FDF37E0500}" destId="{F705FB31-3F72-40F9-841B-6432F2357EB5}" srcOrd="0" destOrd="0" presId="urn:microsoft.com/office/officeart/2005/8/layout/hList7#1"/>
    <dgm:cxn modelId="{8E54DFF2-3DFA-4849-B4A6-6B898D73CA08}" type="presOf" srcId="{DD5CF6C5-60A6-4B03-A94D-9135D17A74D0}" destId="{ED993156-8492-40EC-A675-07CB6E3678A0}" srcOrd="0" destOrd="0" presId="urn:microsoft.com/office/officeart/2005/8/layout/hList7#1"/>
    <dgm:cxn modelId="{CC7AEE99-E422-4363-AEF4-D4EBD416F0E3}" srcId="{8218C401-D54C-4A74-9891-94FDF37E0500}" destId="{DD5CF6C5-60A6-4B03-A94D-9135D17A74D0}" srcOrd="2" destOrd="0" parTransId="{428637EC-099E-4C6C-9397-CDC34B969CE4}" sibTransId="{D7B7826E-9294-4DA2-A55F-5D6CA3314EAE}"/>
    <dgm:cxn modelId="{F29BB0A4-98B1-45D1-86C5-AE0768AD2E8D}" type="presParOf" srcId="{F705FB31-3F72-40F9-841B-6432F2357EB5}" destId="{C2DB119B-A56F-44FE-9B73-E6C698AFB374}" srcOrd="0" destOrd="0" presId="urn:microsoft.com/office/officeart/2005/8/layout/hList7#1"/>
    <dgm:cxn modelId="{CBB58E97-5DD7-429A-A67D-48BC2511BC35}" type="presParOf" srcId="{F705FB31-3F72-40F9-841B-6432F2357EB5}" destId="{9FA9F44F-D9BE-43CA-9D48-0DF3CA56F279}" srcOrd="1" destOrd="0" presId="urn:microsoft.com/office/officeart/2005/8/layout/hList7#1"/>
    <dgm:cxn modelId="{BE5348A9-7AC5-4D39-A2CE-C944F4C22F7E}" type="presParOf" srcId="{9FA9F44F-D9BE-43CA-9D48-0DF3CA56F279}" destId="{D5C56D80-BDA3-4703-B5BB-D1E60478F86B}" srcOrd="0" destOrd="0" presId="urn:microsoft.com/office/officeart/2005/8/layout/hList7#1"/>
    <dgm:cxn modelId="{73B16B05-9621-446E-924F-FF20D87E41C2}" type="presParOf" srcId="{D5C56D80-BDA3-4703-B5BB-D1E60478F86B}" destId="{ED274CF2-9FFE-4F55-A1FD-A04154A5C12C}" srcOrd="0" destOrd="0" presId="urn:microsoft.com/office/officeart/2005/8/layout/hList7#1"/>
    <dgm:cxn modelId="{807C3116-F5DA-4CE6-8936-7B9E40CF6E67}" type="presParOf" srcId="{D5C56D80-BDA3-4703-B5BB-D1E60478F86B}" destId="{87A62496-E470-483C-902E-189DF949CDC0}" srcOrd="1" destOrd="0" presId="urn:microsoft.com/office/officeart/2005/8/layout/hList7#1"/>
    <dgm:cxn modelId="{754B22DD-9E72-4B59-AFB5-1FB231CE4BD2}" type="presParOf" srcId="{D5C56D80-BDA3-4703-B5BB-D1E60478F86B}" destId="{9A7B42AE-0D10-463F-81F8-3FE06AF00F91}" srcOrd="2" destOrd="0" presId="urn:microsoft.com/office/officeart/2005/8/layout/hList7#1"/>
    <dgm:cxn modelId="{BC6237B1-A6EC-468E-BDD7-FB5295499A97}" type="presParOf" srcId="{D5C56D80-BDA3-4703-B5BB-D1E60478F86B}" destId="{B39320E3-3495-4953-802F-24EBD4EF215A}" srcOrd="3" destOrd="0" presId="urn:microsoft.com/office/officeart/2005/8/layout/hList7#1"/>
    <dgm:cxn modelId="{CABA8A6A-4EC7-418D-8909-7CCCCAF6E1BD}" type="presParOf" srcId="{9FA9F44F-D9BE-43CA-9D48-0DF3CA56F279}" destId="{423C2813-7F72-4AF7-BF59-D70C161CE38C}" srcOrd="1" destOrd="0" presId="urn:microsoft.com/office/officeart/2005/8/layout/hList7#1"/>
    <dgm:cxn modelId="{50973F21-23CE-435E-8631-92294A4984D2}" type="presParOf" srcId="{9FA9F44F-D9BE-43CA-9D48-0DF3CA56F279}" destId="{9CA3B614-FD5A-4777-8C93-7FD92537AFFC}" srcOrd="2" destOrd="0" presId="urn:microsoft.com/office/officeart/2005/8/layout/hList7#1"/>
    <dgm:cxn modelId="{AF205FE9-4CFA-417C-93D2-88A7E5C0E898}" type="presParOf" srcId="{9CA3B614-FD5A-4777-8C93-7FD92537AFFC}" destId="{06F74FF7-1975-49B4-835B-901DE1292DA9}" srcOrd="0" destOrd="0" presId="urn:microsoft.com/office/officeart/2005/8/layout/hList7#1"/>
    <dgm:cxn modelId="{C1B7DEBC-9981-4672-AA35-D4BCF36FD463}" type="presParOf" srcId="{9CA3B614-FD5A-4777-8C93-7FD92537AFFC}" destId="{E5BA523E-BD1B-4FF0-8268-679182D60F7A}" srcOrd="1" destOrd="0" presId="urn:microsoft.com/office/officeart/2005/8/layout/hList7#1"/>
    <dgm:cxn modelId="{47752B38-F4F1-41A1-A490-B6111BB8D3CF}" type="presParOf" srcId="{9CA3B614-FD5A-4777-8C93-7FD92537AFFC}" destId="{D5FE77AC-9980-4064-BD2F-AC219DC79B25}" srcOrd="2" destOrd="0" presId="urn:microsoft.com/office/officeart/2005/8/layout/hList7#1"/>
    <dgm:cxn modelId="{2ACB0621-9E9B-48B2-8301-1D18B2228519}" type="presParOf" srcId="{9CA3B614-FD5A-4777-8C93-7FD92537AFFC}" destId="{BE580448-02CD-4621-8679-D0633DF32F18}" srcOrd="3" destOrd="0" presId="urn:microsoft.com/office/officeart/2005/8/layout/hList7#1"/>
    <dgm:cxn modelId="{F15A1627-F6B2-4EA6-82C2-89F8B926E173}" type="presParOf" srcId="{9FA9F44F-D9BE-43CA-9D48-0DF3CA56F279}" destId="{84CDF078-4269-4BC0-8368-8A187B337B7E}" srcOrd="3" destOrd="0" presId="urn:microsoft.com/office/officeart/2005/8/layout/hList7#1"/>
    <dgm:cxn modelId="{25D063DC-FC6F-4EEF-B2E7-E36AB874F1B2}" type="presParOf" srcId="{9FA9F44F-D9BE-43CA-9D48-0DF3CA56F279}" destId="{6A558714-A739-4EE2-A5BA-96080CB6E8CF}" srcOrd="4" destOrd="0" presId="urn:microsoft.com/office/officeart/2005/8/layout/hList7#1"/>
    <dgm:cxn modelId="{6410B7DC-99F7-4899-B582-C40A9DB5CF14}" type="presParOf" srcId="{6A558714-A739-4EE2-A5BA-96080CB6E8CF}" destId="{ED993156-8492-40EC-A675-07CB6E3678A0}" srcOrd="0" destOrd="0" presId="urn:microsoft.com/office/officeart/2005/8/layout/hList7#1"/>
    <dgm:cxn modelId="{2EFED1FB-A088-4B67-9714-696906E99EEE}" type="presParOf" srcId="{6A558714-A739-4EE2-A5BA-96080CB6E8CF}" destId="{88EBC1F5-3995-42DF-890F-04D30B23247D}" srcOrd="1" destOrd="0" presId="urn:microsoft.com/office/officeart/2005/8/layout/hList7#1"/>
    <dgm:cxn modelId="{8B271225-4A43-4561-BADC-9742F43FDA99}" type="presParOf" srcId="{6A558714-A739-4EE2-A5BA-96080CB6E8CF}" destId="{4C14FB3D-873C-443D-B93D-6CF791F8ACF2}" srcOrd="2" destOrd="0" presId="urn:microsoft.com/office/officeart/2005/8/layout/hList7#1"/>
    <dgm:cxn modelId="{9B230BA7-8F73-460B-B2A3-113A17BFB8F3}" type="presParOf" srcId="{6A558714-A739-4EE2-A5BA-96080CB6E8CF}" destId="{71AE29C6-2748-4ECB-A48A-36D0DE061FE7}" srcOrd="3" destOrd="0" presId="urn:microsoft.com/office/officeart/2005/8/layout/hList7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4024EE0F-40A4-4E01-B843-CA58EEA9D478}" type="doc">
      <dgm:prSet loTypeId="urn:microsoft.com/office/officeart/2005/8/layout/hProcess9" loCatId="process" qsTypeId="urn:microsoft.com/office/officeart/2005/8/quickstyle/simple1" qsCatId="simple" csTypeId="urn:microsoft.com/office/officeart/2005/8/colors/accent3_3" csCatId="accent3" phldr="1"/>
      <dgm:spPr/>
    </dgm:pt>
    <dgm:pt modelId="{F3253AA0-247F-436E-B4E9-2251C6104977}">
      <dgm:prSet phldrT="[Text]"/>
      <dgm:spPr/>
      <dgm:t>
        <a:bodyPr/>
        <a:lstStyle/>
        <a:p>
          <a:r>
            <a:rPr lang="en-GB" altLang="en-US"/>
            <a:t>The most valuable resource for any MOU is</a:t>
          </a:r>
          <a:endParaRPr lang="en-IE" dirty="0"/>
        </a:p>
      </dgm:t>
    </dgm:pt>
    <dgm:pt modelId="{299D0CF0-70C9-4217-BB94-45C4226713A3}" type="parTrans" cxnId="{ED8B9D8E-7F29-4964-A90B-14EFE6045055}">
      <dgm:prSet/>
      <dgm:spPr/>
      <dgm:t>
        <a:bodyPr/>
        <a:lstStyle/>
        <a:p>
          <a:endParaRPr lang="en-IE"/>
        </a:p>
      </dgm:t>
    </dgm:pt>
    <dgm:pt modelId="{CF012059-7A4A-4D79-8E1E-3CD1AC45C4FD}" type="sibTrans" cxnId="{ED8B9D8E-7F29-4964-A90B-14EFE6045055}">
      <dgm:prSet/>
      <dgm:spPr/>
      <dgm:t>
        <a:bodyPr/>
        <a:lstStyle/>
        <a:p>
          <a:endParaRPr lang="en-IE"/>
        </a:p>
      </dgm:t>
    </dgm:pt>
    <dgm:pt modelId="{CBE90336-9D2A-442A-B0BA-D640C3834D86}">
      <dgm:prSet phldrT="[Text]"/>
      <dgm:spPr>
        <a:solidFill>
          <a:srgbClr val="FF0000"/>
        </a:solidFill>
      </dgm:spPr>
      <dgm:t>
        <a:bodyPr/>
        <a:lstStyle/>
        <a:p>
          <a:r>
            <a:rPr lang="en-GB" altLang="en-US"/>
            <a:t>The PSC Officer</a:t>
          </a:r>
          <a:endParaRPr lang="en-IE" dirty="0"/>
        </a:p>
      </dgm:t>
    </dgm:pt>
    <dgm:pt modelId="{E5854BB0-C62C-47B8-9777-E5B42040F970}" type="parTrans" cxnId="{4381BDD6-B4E7-451E-A08E-4D0C95D5A595}">
      <dgm:prSet/>
      <dgm:spPr/>
      <dgm:t>
        <a:bodyPr/>
        <a:lstStyle/>
        <a:p>
          <a:endParaRPr lang="en-IE"/>
        </a:p>
      </dgm:t>
    </dgm:pt>
    <dgm:pt modelId="{FB03A4EB-E083-4CE3-A1EA-A5BABEFEE405}" type="sibTrans" cxnId="{4381BDD6-B4E7-451E-A08E-4D0C95D5A595}">
      <dgm:prSet/>
      <dgm:spPr/>
      <dgm:t>
        <a:bodyPr/>
        <a:lstStyle/>
        <a:p>
          <a:endParaRPr lang="en-IE"/>
        </a:p>
      </dgm:t>
    </dgm:pt>
    <dgm:pt modelId="{64363E76-36C9-4FD6-BDCD-79C4F6035B21}">
      <dgm:prSet phldrT="[Text]"/>
      <dgm:spPr/>
      <dgm:t>
        <a:bodyPr/>
        <a:lstStyle/>
        <a:p>
          <a:pPr algn="ctr"/>
          <a:r>
            <a:rPr lang="en-GB" altLang="en-US" dirty="0"/>
            <a:t>must be well </a:t>
          </a:r>
          <a:r>
            <a:rPr lang="en-GB" altLang="en-US" u="sng" dirty="0"/>
            <a:t>trained</a:t>
          </a:r>
          <a:r>
            <a:rPr lang="en-GB" altLang="en-US" dirty="0"/>
            <a:t> &amp;</a:t>
          </a:r>
        </a:p>
        <a:p>
          <a:pPr algn="ctr"/>
          <a:r>
            <a:rPr lang="en-GB" altLang="en-US" u="sng" dirty="0"/>
            <a:t>managed</a:t>
          </a:r>
          <a:endParaRPr lang="en-IE" dirty="0"/>
        </a:p>
      </dgm:t>
    </dgm:pt>
    <dgm:pt modelId="{C76935A7-B080-4CD0-AB38-160A399A8DE9}" type="parTrans" cxnId="{4DA161DF-D750-472D-BF02-F3405CAC414E}">
      <dgm:prSet/>
      <dgm:spPr/>
      <dgm:t>
        <a:bodyPr/>
        <a:lstStyle/>
        <a:p>
          <a:endParaRPr lang="en-IE"/>
        </a:p>
      </dgm:t>
    </dgm:pt>
    <dgm:pt modelId="{CE4F169F-A85A-458A-BBD5-3F8A683CDBAE}" type="sibTrans" cxnId="{4DA161DF-D750-472D-BF02-F3405CAC414E}">
      <dgm:prSet/>
      <dgm:spPr/>
      <dgm:t>
        <a:bodyPr/>
        <a:lstStyle/>
        <a:p>
          <a:endParaRPr lang="en-IE"/>
        </a:p>
      </dgm:t>
    </dgm:pt>
    <dgm:pt modelId="{21AC0753-915F-4211-AD90-7D5FB25CE9CF}" type="pres">
      <dgm:prSet presAssocID="{4024EE0F-40A4-4E01-B843-CA58EEA9D478}" presName="CompostProcess" presStyleCnt="0">
        <dgm:presLayoutVars>
          <dgm:dir/>
          <dgm:resizeHandles val="exact"/>
        </dgm:presLayoutVars>
      </dgm:prSet>
      <dgm:spPr/>
    </dgm:pt>
    <dgm:pt modelId="{97CE9B02-4368-43D0-9FE1-1FD3185FBB85}" type="pres">
      <dgm:prSet presAssocID="{4024EE0F-40A4-4E01-B843-CA58EEA9D478}" presName="arrow" presStyleLbl="bgShp" presStyleIdx="0" presStyleCnt="1"/>
      <dgm:spPr/>
    </dgm:pt>
    <dgm:pt modelId="{B7DB334D-E372-4096-9343-4A2F25B1271E}" type="pres">
      <dgm:prSet presAssocID="{4024EE0F-40A4-4E01-B843-CA58EEA9D478}" presName="linearProcess" presStyleCnt="0"/>
      <dgm:spPr/>
    </dgm:pt>
    <dgm:pt modelId="{69373F93-E8B0-4B79-9939-73151B5E713E}" type="pres">
      <dgm:prSet presAssocID="{F3253AA0-247F-436E-B4E9-2251C6104977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CFF715FA-D6A1-4ED7-87CA-450B1837409C}" type="pres">
      <dgm:prSet presAssocID="{CF012059-7A4A-4D79-8E1E-3CD1AC45C4FD}" presName="sibTrans" presStyleCnt="0"/>
      <dgm:spPr/>
    </dgm:pt>
    <dgm:pt modelId="{DEF1BEF4-60CB-47AD-AFA3-1F3E8E44592B}" type="pres">
      <dgm:prSet presAssocID="{CBE90336-9D2A-442A-B0BA-D640C3834D86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8BE07A14-58A4-4D72-8CFB-392F6602C127}" type="pres">
      <dgm:prSet presAssocID="{FB03A4EB-E083-4CE3-A1EA-A5BABEFEE405}" presName="sibTrans" presStyleCnt="0"/>
      <dgm:spPr/>
    </dgm:pt>
    <dgm:pt modelId="{5A36228A-3580-4E28-8A70-92DAD5A28B03}" type="pres">
      <dgm:prSet presAssocID="{64363E76-36C9-4FD6-BDCD-79C4F6035B21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</dgm:ptLst>
  <dgm:cxnLst>
    <dgm:cxn modelId="{ED8B9D8E-7F29-4964-A90B-14EFE6045055}" srcId="{4024EE0F-40A4-4E01-B843-CA58EEA9D478}" destId="{F3253AA0-247F-436E-B4E9-2251C6104977}" srcOrd="0" destOrd="0" parTransId="{299D0CF0-70C9-4217-BB94-45C4226713A3}" sibTransId="{CF012059-7A4A-4D79-8E1E-3CD1AC45C4FD}"/>
    <dgm:cxn modelId="{4381BDD6-B4E7-451E-A08E-4D0C95D5A595}" srcId="{4024EE0F-40A4-4E01-B843-CA58EEA9D478}" destId="{CBE90336-9D2A-442A-B0BA-D640C3834D86}" srcOrd="1" destOrd="0" parTransId="{E5854BB0-C62C-47B8-9777-E5B42040F970}" sibTransId="{FB03A4EB-E083-4CE3-A1EA-A5BABEFEE405}"/>
    <dgm:cxn modelId="{7D8F8D59-620B-485E-A82F-A2FBB703314C}" type="presOf" srcId="{CBE90336-9D2A-442A-B0BA-D640C3834D86}" destId="{DEF1BEF4-60CB-47AD-AFA3-1F3E8E44592B}" srcOrd="0" destOrd="0" presId="urn:microsoft.com/office/officeart/2005/8/layout/hProcess9"/>
    <dgm:cxn modelId="{2641FCBD-A0E8-4C05-8841-B9BF28D630DE}" type="presOf" srcId="{64363E76-36C9-4FD6-BDCD-79C4F6035B21}" destId="{5A36228A-3580-4E28-8A70-92DAD5A28B03}" srcOrd="0" destOrd="0" presId="urn:microsoft.com/office/officeart/2005/8/layout/hProcess9"/>
    <dgm:cxn modelId="{8FBF685F-DF76-4F7C-83E4-086B62F38CBB}" type="presOf" srcId="{F3253AA0-247F-436E-B4E9-2251C6104977}" destId="{69373F93-E8B0-4B79-9939-73151B5E713E}" srcOrd="0" destOrd="0" presId="urn:microsoft.com/office/officeart/2005/8/layout/hProcess9"/>
    <dgm:cxn modelId="{32CEE7D8-662A-4708-8CF2-1726C385B70F}" type="presOf" srcId="{4024EE0F-40A4-4E01-B843-CA58EEA9D478}" destId="{21AC0753-915F-4211-AD90-7D5FB25CE9CF}" srcOrd="0" destOrd="0" presId="urn:microsoft.com/office/officeart/2005/8/layout/hProcess9"/>
    <dgm:cxn modelId="{4DA161DF-D750-472D-BF02-F3405CAC414E}" srcId="{4024EE0F-40A4-4E01-B843-CA58EEA9D478}" destId="{64363E76-36C9-4FD6-BDCD-79C4F6035B21}" srcOrd="2" destOrd="0" parTransId="{C76935A7-B080-4CD0-AB38-160A399A8DE9}" sibTransId="{CE4F169F-A85A-458A-BBD5-3F8A683CDBAE}"/>
    <dgm:cxn modelId="{4F713821-0351-4BBF-9387-5E6FC67E4EEC}" type="presParOf" srcId="{21AC0753-915F-4211-AD90-7D5FB25CE9CF}" destId="{97CE9B02-4368-43D0-9FE1-1FD3185FBB85}" srcOrd="0" destOrd="0" presId="urn:microsoft.com/office/officeart/2005/8/layout/hProcess9"/>
    <dgm:cxn modelId="{D8A6576D-D64A-48F4-B9AA-CDB0E85CE657}" type="presParOf" srcId="{21AC0753-915F-4211-AD90-7D5FB25CE9CF}" destId="{B7DB334D-E372-4096-9343-4A2F25B1271E}" srcOrd="1" destOrd="0" presId="urn:microsoft.com/office/officeart/2005/8/layout/hProcess9"/>
    <dgm:cxn modelId="{537AA7FE-B524-46EE-8ABB-0AA44045F6AD}" type="presParOf" srcId="{B7DB334D-E372-4096-9343-4A2F25B1271E}" destId="{69373F93-E8B0-4B79-9939-73151B5E713E}" srcOrd="0" destOrd="0" presId="urn:microsoft.com/office/officeart/2005/8/layout/hProcess9"/>
    <dgm:cxn modelId="{FD972601-869C-49DF-9492-F8642EAD0F5A}" type="presParOf" srcId="{B7DB334D-E372-4096-9343-4A2F25B1271E}" destId="{CFF715FA-D6A1-4ED7-87CA-450B1837409C}" srcOrd="1" destOrd="0" presId="urn:microsoft.com/office/officeart/2005/8/layout/hProcess9"/>
    <dgm:cxn modelId="{A45E0244-F065-421A-9726-AF97DC8FA487}" type="presParOf" srcId="{B7DB334D-E372-4096-9343-4A2F25B1271E}" destId="{DEF1BEF4-60CB-47AD-AFA3-1F3E8E44592B}" srcOrd="2" destOrd="0" presId="urn:microsoft.com/office/officeart/2005/8/layout/hProcess9"/>
    <dgm:cxn modelId="{C2534586-70C2-451F-A0CF-295AA107CA20}" type="presParOf" srcId="{B7DB334D-E372-4096-9343-4A2F25B1271E}" destId="{8BE07A14-58A4-4D72-8CFB-392F6602C127}" srcOrd="3" destOrd="0" presId="urn:microsoft.com/office/officeart/2005/8/layout/hProcess9"/>
    <dgm:cxn modelId="{CE406CBC-2E78-4AF8-B572-1BD33870914E}" type="presParOf" srcId="{B7DB334D-E372-4096-9343-4A2F25B1271E}" destId="{5A36228A-3580-4E28-8A70-92DAD5A28B03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22F44D2-2282-4F7E-8B95-8B38E1FA28C2}" type="doc">
      <dgm:prSet loTypeId="urn:microsoft.com/office/officeart/2005/8/layout/default#1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en-GB"/>
        </a:p>
      </dgm:t>
    </dgm:pt>
    <dgm:pt modelId="{AACC6214-8B73-4A10-8A37-A169324F591C}">
      <dgm:prSet phldrT="[Text]" custT="1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en-GB" sz="1800" kern="1200" dirty="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rPr>
            <a:t>Ensure RO has adequate resources</a:t>
          </a:r>
        </a:p>
      </dgm:t>
    </dgm:pt>
    <dgm:pt modelId="{0580AC25-B49E-43C8-8DAA-9205A555FF6B}" type="parTrans" cxnId="{20C768E1-BB4B-45A4-A03C-09C7D4EDC83C}">
      <dgm:prSet/>
      <dgm:spPr/>
      <dgm:t>
        <a:bodyPr/>
        <a:lstStyle/>
        <a:p>
          <a:endParaRPr lang="en-GB"/>
        </a:p>
      </dgm:t>
    </dgm:pt>
    <dgm:pt modelId="{89A7C711-31D8-4583-B3C2-F2FBAD0421BB}" type="sibTrans" cxnId="{20C768E1-BB4B-45A4-A03C-09C7D4EDC83C}">
      <dgm:prSet/>
      <dgm:spPr/>
      <dgm:t>
        <a:bodyPr/>
        <a:lstStyle/>
        <a:p>
          <a:endParaRPr lang="en-GB"/>
        </a:p>
      </dgm:t>
    </dgm:pt>
    <dgm:pt modelId="{564CF5DA-9589-4EA6-B008-2A25E371D042}">
      <dgm:prSet phldrT="[Text]" custT="1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en-GB" sz="1800" kern="120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rPr>
            <a:t>Formal written agreement as basis</a:t>
          </a:r>
          <a:endParaRPr lang="en-GB" sz="1800" kern="1200" dirty="0">
            <a:latin typeface="Arial" panose="020B0604020202020204" pitchFamily="34" charset="0"/>
            <a:ea typeface="Verdana" pitchFamily="34" charset="0"/>
            <a:cs typeface="Arial" panose="020B0604020202020204" pitchFamily="34" charset="0"/>
          </a:endParaRPr>
        </a:p>
      </dgm:t>
    </dgm:pt>
    <dgm:pt modelId="{B52D4879-E5C5-4AEF-8B4E-5CB51E941165}" type="parTrans" cxnId="{BB77B13A-DAE9-4064-B7C6-C007802E5559}">
      <dgm:prSet/>
      <dgm:spPr/>
      <dgm:t>
        <a:bodyPr/>
        <a:lstStyle/>
        <a:p>
          <a:endParaRPr lang="en-GB"/>
        </a:p>
      </dgm:t>
    </dgm:pt>
    <dgm:pt modelId="{8A66E424-1E35-42AB-9078-BB7B976EEF94}" type="sibTrans" cxnId="{BB77B13A-DAE9-4064-B7C6-C007802E5559}">
      <dgm:prSet/>
      <dgm:spPr/>
      <dgm:t>
        <a:bodyPr/>
        <a:lstStyle/>
        <a:p>
          <a:endParaRPr lang="en-GB"/>
        </a:p>
      </dgm:t>
    </dgm:pt>
    <dgm:pt modelId="{27DA9994-DCCB-4AA1-A94A-B1EE4589795D}">
      <dgm:prSet phldrT="[Text]" custT="1"/>
      <dgm:spPr>
        <a:solidFill>
          <a:srgbClr val="FF0000"/>
        </a:solidFill>
      </dgm:spPr>
      <dgm:t>
        <a:bodyPr/>
        <a:lstStyle/>
        <a:p>
          <a:r>
            <a:rPr lang="en-GB" sz="1800" kern="120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rPr>
            <a:t>Instructions  if a ship is found unfit to proceed</a:t>
          </a:r>
          <a:endParaRPr lang="en-GB" sz="1800" kern="1200" dirty="0">
            <a:latin typeface="Arial" panose="020B0604020202020204" pitchFamily="34" charset="0"/>
            <a:ea typeface="Verdana" pitchFamily="34" charset="0"/>
            <a:cs typeface="Arial" panose="020B0604020202020204" pitchFamily="34" charset="0"/>
          </a:endParaRPr>
        </a:p>
      </dgm:t>
    </dgm:pt>
    <dgm:pt modelId="{7C472676-2141-484B-94E5-9C92AAD24142}" type="parTrans" cxnId="{5253D740-A055-40F7-8F05-A7E3AF404F75}">
      <dgm:prSet/>
      <dgm:spPr/>
      <dgm:t>
        <a:bodyPr/>
        <a:lstStyle/>
        <a:p>
          <a:endParaRPr lang="en-GB"/>
        </a:p>
      </dgm:t>
    </dgm:pt>
    <dgm:pt modelId="{CB20804A-5A48-418F-8501-D59A84A6308C}" type="sibTrans" cxnId="{5253D740-A055-40F7-8F05-A7E3AF404F75}">
      <dgm:prSet/>
      <dgm:spPr/>
      <dgm:t>
        <a:bodyPr/>
        <a:lstStyle/>
        <a:p>
          <a:endParaRPr lang="en-GB"/>
        </a:p>
      </dgm:t>
    </dgm:pt>
    <dgm:pt modelId="{631510F1-9A3E-4808-AD04-03B7947DE3DA}">
      <dgm:prSet phldrT="[Text]" custT="1"/>
      <dgm:spPr>
        <a:solidFill>
          <a:srgbClr val="FF0000"/>
        </a:solidFill>
      </dgm:spPr>
      <dgm:t>
        <a:bodyPr/>
        <a:lstStyle/>
        <a:p>
          <a:r>
            <a:rPr lang="en-GB" sz="1800" kern="120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rPr>
            <a:t>National legislation and interpretation</a:t>
          </a:r>
          <a:endParaRPr lang="en-GB" sz="1800" kern="1200" dirty="0">
            <a:latin typeface="Arial" panose="020B0604020202020204" pitchFamily="34" charset="0"/>
            <a:ea typeface="Verdana" pitchFamily="34" charset="0"/>
            <a:cs typeface="Arial" panose="020B0604020202020204" pitchFamily="34" charset="0"/>
          </a:endParaRPr>
        </a:p>
      </dgm:t>
    </dgm:pt>
    <dgm:pt modelId="{F15213FE-6C21-43CF-A65C-61947E28B9F0}" type="parTrans" cxnId="{18F37328-0E5F-4310-A331-2F19E43E9ABA}">
      <dgm:prSet/>
      <dgm:spPr/>
      <dgm:t>
        <a:bodyPr/>
        <a:lstStyle/>
        <a:p>
          <a:endParaRPr lang="en-GB"/>
        </a:p>
      </dgm:t>
    </dgm:pt>
    <dgm:pt modelId="{C7979F1F-7ABE-410C-8FF4-58C619CCD067}" type="sibTrans" cxnId="{18F37328-0E5F-4310-A331-2F19E43E9ABA}">
      <dgm:prSet/>
      <dgm:spPr/>
      <dgm:t>
        <a:bodyPr/>
        <a:lstStyle/>
        <a:p>
          <a:endParaRPr lang="en-GB"/>
        </a:p>
      </dgm:t>
    </dgm:pt>
    <dgm:pt modelId="{C7374452-8BCE-488C-B720-D6F855C21875}">
      <dgm:prSet phldrT="[Text]" custT="1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en-GB" sz="1800" kern="1200" dirty="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rPr>
            <a:t>Records to be maintained and provided to the administration</a:t>
          </a:r>
        </a:p>
      </dgm:t>
    </dgm:pt>
    <dgm:pt modelId="{5D45F5DA-6F81-4E72-B971-29EE2FE4635A}" type="parTrans" cxnId="{BE685AAC-A19C-4B91-96F3-A6DF9AAD7956}">
      <dgm:prSet/>
      <dgm:spPr/>
      <dgm:t>
        <a:bodyPr/>
        <a:lstStyle/>
        <a:p>
          <a:endParaRPr lang="en-GB"/>
        </a:p>
      </dgm:t>
    </dgm:pt>
    <dgm:pt modelId="{49A7B39C-0BC5-4602-8C8E-15750583DBE0}" type="sibTrans" cxnId="{BE685AAC-A19C-4B91-96F3-A6DF9AAD7956}">
      <dgm:prSet/>
      <dgm:spPr/>
      <dgm:t>
        <a:bodyPr/>
        <a:lstStyle/>
        <a:p>
          <a:endParaRPr lang="en-GB"/>
        </a:p>
      </dgm:t>
    </dgm:pt>
    <dgm:pt modelId="{69E5B761-95A9-4D2E-9629-32F0E45AAA31}">
      <dgm:prSet phldrT="[Text]" custT="1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en-GB" sz="1800" kern="1200" dirty="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rPr>
            <a:t>Establish an oversight programme for monitoring the RO’s including control on nominations of surveyors/inspectors </a:t>
          </a:r>
        </a:p>
      </dgm:t>
    </dgm:pt>
    <dgm:pt modelId="{EA0C4DDB-8C5F-4E0A-AB9B-C3A9237264FA}" type="parTrans" cxnId="{E4039A82-61C2-42A7-8BB4-3B4F6699A789}">
      <dgm:prSet/>
      <dgm:spPr/>
      <dgm:t>
        <a:bodyPr/>
        <a:lstStyle/>
        <a:p>
          <a:endParaRPr lang="en-GB"/>
        </a:p>
      </dgm:t>
    </dgm:pt>
    <dgm:pt modelId="{DCA73DF0-7BB3-4279-AE3F-96212C07199B}" type="sibTrans" cxnId="{E4039A82-61C2-42A7-8BB4-3B4F6699A789}">
      <dgm:prSet/>
      <dgm:spPr/>
      <dgm:t>
        <a:bodyPr/>
        <a:lstStyle/>
        <a:p>
          <a:endParaRPr lang="en-GB"/>
        </a:p>
      </dgm:t>
    </dgm:pt>
    <dgm:pt modelId="{E8D5F0E3-5B5D-4990-9F50-6D5F2220A234}" type="pres">
      <dgm:prSet presAssocID="{222F44D2-2282-4F7E-8B95-8B38E1FA28C2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IE"/>
        </a:p>
      </dgm:t>
    </dgm:pt>
    <dgm:pt modelId="{BA7B5E7A-0A5D-437A-A0A4-15E34E9B6C38}" type="pres">
      <dgm:prSet presAssocID="{AACC6214-8B73-4A10-8A37-A169324F591C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6AF0BCEA-F0B4-4C1D-8737-D158552409D9}" type="pres">
      <dgm:prSet presAssocID="{89A7C711-31D8-4583-B3C2-F2FBAD0421BB}" presName="sibTrans" presStyleCnt="0"/>
      <dgm:spPr/>
    </dgm:pt>
    <dgm:pt modelId="{9603DDC2-6C5E-4F78-AA80-EF8376A53EF1}" type="pres">
      <dgm:prSet presAssocID="{564CF5DA-9589-4EA6-B008-2A25E371D042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C30DB39F-C9FD-440F-A9B3-F1157B92A3C3}" type="pres">
      <dgm:prSet presAssocID="{8A66E424-1E35-42AB-9078-BB7B976EEF94}" presName="sibTrans" presStyleCnt="0"/>
      <dgm:spPr/>
    </dgm:pt>
    <dgm:pt modelId="{CBA0E33B-EB1C-47AA-A26B-2389AF06884D}" type="pres">
      <dgm:prSet presAssocID="{27DA9994-DCCB-4AA1-A94A-B1EE4589795D}" presName="node" presStyleLbl="node1" presStyleIdx="2" presStyleCnt="6" custScaleY="101597" custLinFactY="17873" custLinFactNeighborX="-764" custLinFactNeighborY="100000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8129C46B-4DFD-4A53-8E23-C2957FBA8C97}" type="pres">
      <dgm:prSet presAssocID="{CB20804A-5A48-418F-8501-D59A84A6308C}" presName="sibTrans" presStyleCnt="0"/>
      <dgm:spPr/>
    </dgm:pt>
    <dgm:pt modelId="{CDE29472-0608-46E3-8533-CC7037C9FFAE}" type="pres">
      <dgm:prSet presAssocID="{631510F1-9A3E-4808-AD04-03B7947DE3DA}" presName="node" presStyleLbl="node1" presStyleIdx="3" presStyleCnt="6" custScaleY="99239" custLinFactX="9154" custLinFactNeighborX="100000" custLinFactNeighborY="686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3380BF48-877D-444C-B2A1-81A7CE2547D9}" type="pres">
      <dgm:prSet presAssocID="{C7979F1F-7ABE-410C-8FF4-58C619CCD067}" presName="sibTrans" presStyleCnt="0"/>
      <dgm:spPr/>
    </dgm:pt>
    <dgm:pt modelId="{FCA8E116-DA0B-4D0D-92F6-C4BE2748B749}" type="pres">
      <dgm:prSet presAssocID="{C7374452-8BCE-488C-B720-D6F855C21875}" presName="node" presStyleLbl="node1" presStyleIdx="4" presStyleCnt="6" custLinFactX="-10554" custLinFactNeighborX="-100000" custLinFactNeighborY="-777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094516CC-6D01-4957-B1CE-59AAEBA1D4D6}" type="pres">
      <dgm:prSet presAssocID="{49A7B39C-0BC5-4602-8C8E-15750583DBE0}" presName="sibTrans" presStyleCnt="0"/>
      <dgm:spPr/>
    </dgm:pt>
    <dgm:pt modelId="{713D7108-DFF2-442E-A731-2243E7BAED18}" type="pres">
      <dgm:prSet presAssocID="{69E5B761-95A9-4D2E-9629-32F0E45AAA31}" presName="node" presStyleLbl="node1" presStyleIdx="5" presStyleCnt="6" custLinFactY="-16877" custLinFactNeighborX="-763" custLinFactNeighborY="-100000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</dgm:ptLst>
  <dgm:cxnLst>
    <dgm:cxn modelId="{BE685AAC-A19C-4B91-96F3-A6DF9AAD7956}" srcId="{222F44D2-2282-4F7E-8B95-8B38E1FA28C2}" destId="{C7374452-8BCE-488C-B720-D6F855C21875}" srcOrd="4" destOrd="0" parTransId="{5D45F5DA-6F81-4E72-B971-29EE2FE4635A}" sibTransId="{49A7B39C-0BC5-4602-8C8E-15750583DBE0}"/>
    <dgm:cxn modelId="{0EE2FB13-6691-42A9-89BF-A19C0C74363F}" type="presOf" srcId="{69E5B761-95A9-4D2E-9629-32F0E45AAA31}" destId="{713D7108-DFF2-442E-A731-2243E7BAED18}" srcOrd="0" destOrd="0" presId="urn:microsoft.com/office/officeart/2005/8/layout/default#1"/>
    <dgm:cxn modelId="{B6FE7933-8470-48B5-A1C3-A4AD659DF042}" type="presOf" srcId="{27DA9994-DCCB-4AA1-A94A-B1EE4589795D}" destId="{CBA0E33B-EB1C-47AA-A26B-2389AF06884D}" srcOrd="0" destOrd="0" presId="urn:microsoft.com/office/officeart/2005/8/layout/default#1"/>
    <dgm:cxn modelId="{BB77B13A-DAE9-4064-B7C6-C007802E5559}" srcId="{222F44D2-2282-4F7E-8B95-8B38E1FA28C2}" destId="{564CF5DA-9589-4EA6-B008-2A25E371D042}" srcOrd="1" destOrd="0" parTransId="{B52D4879-E5C5-4AEF-8B4E-5CB51E941165}" sibTransId="{8A66E424-1E35-42AB-9078-BB7B976EEF94}"/>
    <dgm:cxn modelId="{7F2DE89D-AD7C-4BE1-BB97-1CB77E31D38D}" type="presOf" srcId="{564CF5DA-9589-4EA6-B008-2A25E371D042}" destId="{9603DDC2-6C5E-4F78-AA80-EF8376A53EF1}" srcOrd="0" destOrd="0" presId="urn:microsoft.com/office/officeart/2005/8/layout/default#1"/>
    <dgm:cxn modelId="{6C462627-CFFE-4797-A4A0-037390EB3CC5}" type="presOf" srcId="{C7374452-8BCE-488C-B720-D6F855C21875}" destId="{FCA8E116-DA0B-4D0D-92F6-C4BE2748B749}" srcOrd="0" destOrd="0" presId="urn:microsoft.com/office/officeart/2005/8/layout/default#1"/>
    <dgm:cxn modelId="{4905CB0C-D6C9-446C-83A0-CA1B6D1ED242}" type="presOf" srcId="{222F44D2-2282-4F7E-8B95-8B38E1FA28C2}" destId="{E8D5F0E3-5B5D-4990-9F50-6D5F2220A234}" srcOrd="0" destOrd="0" presId="urn:microsoft.com/office/officeart/2005/8/layout/default#1"/>
    <dgm:cxn modelId="{E4039A82-61C2-42A7-8BB4-3B4F6699A789}" srcId="{222F44D2-2282-4F7E-8B95-8B38E1FA28C2}" destId="{69E5B761-95A9-4D2E-9629-32F0E45AAA31}" srcOrd="5" destOrd="0" parTransId="{EA0C4DDB-8C5F-4E0A-AB9B-C3A9237264FA}" sibTransId="{DCA73DF0-7BB3-4279-AE3F-96212C07199B}"/>
    <dgm:cxn modelId="{18F37328-0E5F-4310-A331-2F19E43E9ABA}" srcId="{222F44D2-2282-4F7E-8B95-8B38E1FA28C2}" destId="{631510F1-9A3E-4808-AD04-03B7947DE3DA}" srcOrd="3" destOrd="0" parTransId="{F15213FE-6C21-43CF-A65C-61947E28B9F0}" sibTransId="{C7979F1F-7ABE-410C-8FF4-58C619CCD067}"/>
    <dgm:cxn modelId="{7052FBCA-B279-4A7C-8C0E-27472B72F3A2}" type="presOf" srcId="{AACC6214-8B73-4A10-8A37-A169324F591C}" destId="{BA7B5E7A-0A5D-437A-A0A4-15E34E9B6C38}" srcOrd="0" destOrd="0" presId="urn:microsoft.com/office/officeart/2005/8/layout/default#1"/>
    <dgm:cxn modelId="{2A9A6429-8AF5-444C-A557-CFBA61F50137}" type="presOf" srcId="{631510F1-9A3E-4808-AD04-03B7947DE3DA}" destId="{CDE29472-0608-46E3-8533-CC7037C9FFAE}" srcOrd="0" destOrd="0" presId="urn:microsoft.com/office/officeart/2005/8/layout/default#1"/>
    <dgm:cxn modelId="{5253D740-A055-40F7-8F05-A7E3AF404F75}" srcId="{222F44D2-2282-4F7E-8B95-8B38E1FA28C2}" destId="{27DA9994-DCCB-4AA1-A94A-B1EE4589795D}" srcOrd="2" destOrd="0" parTransId="{7C472676-2141-484B-94E5-9C92AAD24142}" sibTransId="{CB20804A-5A48-418F-8501-D59A84A6308C}"/>
    <dgm:cxn modelId="{20C768E1-BB4B-45A4-A03C-09C7D4EDC83C}" srcId="{222F44D2-2282-4F7E-8B95-8B38E1FA28C2}" destId="{AACC6214-8B73-4A10-8A37-A169324F591C}" srcOrd="0" destOrd="0" parTransId="{0580AC25-B49E-43C8-8DAA-9205A555FF6B}" sibTransId="{89A7C711-31D8-4583-B3C2-F2FBAD0421BB}"/>
    <dgm:cxn modelId="{5FA03B78-F65B-497F-BEE2-1C1B89EDBCBF}" type="presParOf" srcId="{E8D5F0E3-5B5D-4990-9F50-6D5F2220A234}" destId="{BA7B5E7A-0A5D-437A-A0A4-15E34E9B6C38}" srcOrd="0" destOrd="0" presId="urn:microsoft.com/office/officeart/2005/8/layout/default#1"/>
    <dgm:cxn modelId="{5327162F-2D8C-4084-B296-27AD568DF5F9}" type="presParOf" srcId="{E8D5F0E3-5B5D-4990-9F50-6D5F2220A234}" destId="{6AF0BCEA-F0B4-4C1D-8737-D158552409D9}" srcOrd="1" destOrd="0" presId="urn:microsoft.com/office/officeart/2005/8/layout/default#1"/>
    <dgm:cxn modelId="{09A2DC73-DF2B-42B3-9FD9-A34153F639ED}" type="presParOf" srcId="{E8D5F0E3-5B5D-4990-9F50-6D5F2220A234}" destId="{9603DDC2-6C5E-4F78-AA80-EF8376A53EF1}" srcOrd="2" destOrd="0" presId="urn:microsoft.com/office/officeart/2005/8/layout/default#1"/>
    <dgm:cxn modelId="{CA27D7AD-2A85-4089-AB3F-D8EECDC861FF}" type="presParOf" srcId="{E8D5F0E3-5B5D-4990-9F50-6D5F2220A234}" destId="{C30DB39F-C9FD-440F-A9B3-F1157B92A3C3}" srcOrd="3" destOrd="0" presId="urn:microsoft.com/office/officeart/2005/8/layout/default#1"/>
    <dgm:cxn modelId="{75BCD163-CCBE-464E-BF21-B12882C4F3E4}" type="presParOf" srcId="{E8D5F0E3-5B5D-4990-9F50-6D5F2220A234}" destId="{CBA0E33B-EB1C-47AA-A26B-2389AF06884D}" srcOrd="4" destOrd="0" presId="urn:microsoft.com/office/officeart/2005/8/layout/default#1"/>
    <dgm:cxn modelId="{1E7E9107-4585-454D-9C21-4BBE55022DF5}" type="presParOf" srcId="{E8D5F0E3-5B5D-4990-9F50-6D5F2220A234}" destId="{8129C46B-4DFD-4A53-8E23-C2957FBA8C97}" srcOrd="5" destOrd="0" presId="urn:microsoft.com/office/officeart/2005/8/layout/default#1"/>
    <dgm:cxn modelId="{D8CDA2D6-EFC8-4FFA-A490-5E0C1A6C8732}" type="presParOf" srcId="{E8D5F0E3-5B5D-4990-9F50-6D5F2220A234}" destId="{CDE29472-0608-46E3-8533-CC7037C9FFAE}" srcOrd="6" destOrd="0" presId="urn:microsoft.com/office/officeart/2005/8/layout/default#1"/>
    <dgm:cxn modelId="{BA29EBA6-C4D4-4731-80BA-CAD6D4E307B6}" type="presParOf" srcId="{E8D5F0E3-5B5D-4990-9F50-6D5F2220A234}" destId="{3380BF48-877D-444C-B2A1-81A7CE2547D9}" srcOrd="7" destOrd="0" presId="urn:microsoft.com/office/officeart/2005/8/layout/default#1"/>
    <dgm:cxn modelId="{E8F3E791-D6E4-4DDE-A9A8-C5BFB5F2971A}" type="presParOf" srcId="{E8D5F0E3-5B5D-4990-9F50-6D5F2220A234}" destId="{FCA8E116-DA0B-4D0D-92F6-C4BE2748B749}" srcOrd="8" destOrd="0" presId="urn:microsoft.com/office/officeart/2005/8/layout/default#1"/>
    <dgm:cxn modelId="{CD0A2FFE-C444-4222-B2FD-9BF11F6E7A9E}" type="presParOf" srcId="{E8D5F0E3-5B5D-4990-9F50-6D5F2220A234}" destId="{094516CC-6D01-4957-B1CE-59AAEBA1D4D6}" srcOrd="9" destOrd="0" presId="urn:microsoft.com/office/officeart/2005/8/layout/default#1"/>
    <dgm:cxn modelId="{603F6497-2F30-49FA-BE69-C4292B3B44FB}" type="presParOf" srcId="{E8D5F0E3-5B5D-4990-9F50-6D5F2220A234}" destId="{713D7108-DFF2-442E-A731-2243E7BAED18}" srcOrd="10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C7B7FDF-F678-4786-86DE-1E8E48A75BB9}" type="doc">
      <dgm:prSet loTypeId="urn:microsoft.com/office/officeart/2005/8/layout/cycle1" loCatId="cycle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GB"/>
        </a:p>
      </dgm:t>
    </dgm:pt>
    <dgm:pt modelId="{50108EA4-FD2A-45AE-A623-E48EF3397361}">
      <dgm:prSet phldrT="[Text]" custT="1"/>
      <dgm:spPr/>
      <dgm:t>
        <a:bodyPr/>
        <a:lstStyle/>
        <a:p>
          <a:r>
            <a:rPr lang="en-GB" sz="1800" b="1" kern="1200" dirty="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rPr>
            <a:t>1.</a:t>
          </a:r>
          <a:r>
            <a:rPr lang="en-GB" sz="1800" kern="1200" dirty="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rPr>
            <a:t> Analyse the system and identify  non-conformities</a:t>
          </a:r>
        </a:p>
      </dgm:t>
    </dgm:pt>
    <dgm:pt modelId="{53DF6FD9-F2EF-494E-8BEC-2A7C49AD4F15}" type="parTrans" cxnId="{5830E208-273A-45FF-8FF0-74F62044D8E6}">
      <dgm:prSet/>
      <dgm:spPr/>
      <dgm:t>
        <a:bodyPr/>
        <a:lstStyle/>
        <a:p>
          <a:endParaRPr lang="en-GB"/>
        </a:p>
      </dgm:t>
    </dgm:pt>
    <dgm:pt modelId="{E7588D7E-03F3-4C7B-9D81-A4610CF3F701}" type="sibTrans" cxnId="{5830E208-273A-45FF-8FF0-74F62044D8E6}">
      <dgm:prSet/>
      <dgm:spPr/>
      <dgm:t>
        <a:bodyPr/>
        <a:lstStyle/>
        <a:p>
          <a:endParaRPr lang="en-GB"/>
        </a:p>
      </dgm:t>
    </dgm:pt>
    <dgm:pt modelId="{9C78FC66-D2B2-4F96-9259-B521072F668C}">
      <dgm:prSet phldrT="[Text]" custT="1"/>
      <dgm:spPr/>
      <dgm:t>
        <a:bodyPr/>
        <a:lstStyle/>
        <a:p>
          <a:r>
            <a:rPr lang="en-GB" sz="1800" b="1" kern="1200" dirty="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rPr>
            <a:t>2.</a:t>
          </a:r>
          <a:r>
            <a:rPr lang="en-GB" sz="1800" kern="1200" dirty="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rPr>
            <a:t> Review and analysis of non-conformities</a:t>
          </a:r>
        </a:p>
      </dgm:t>
    </dgm:pt>
    <dgm:pt modelId="{962EC4CE-88AE-4443-BAD1-0C36671B37D1}" type="parTrans" cxnId="{16BCCF4D-5789-49F8-876D-0362068D67E3}">
      <dgm:prSet/>
      <dgm:spPr/>
      <dgm:t>
        <a:bodyPr/>
        <a:lstStyle/>
        <a:p>
          <a:endParaRPr lang="en-GB"/>
        </a:p>
      </dgm:t>
    </dgm:pt>
    <dgm:pt modelId="{263EAF59-C336-480E-8B62-AD537D023526}" type="sibTrans" cxnId="{16BCCF4D-5789-49F8-876D-0362068D67E3}">
      <dgm:prSet/>
      <dgm:spPr/>
      <dgm:t>
        <a:bodyPr/>
        <a:lstStyle/>
        <a:p>
          <a:endParaRPr lang="en-GB"/>
        </a:p>
      </dgm:t>
    </dgm:pt>
    <dgm:pt modelId="{1C669205-DA5C-4DEF-B31A-E22B737181D9}">
      <dgm:prSet phldrT="[Text]" custT="1"/>
      <dgm:spPr/>
      <dgm:t>
        <a:bodyPr/>
        <a:lstStyle/>
        <a:p>
          <a:r>
            <a:rPr lang="en-GB" sz="1800" b="1" kern="1200" dirty="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rPr>
            <a:t>3.</a:t>
          </a:r>
          <a:r>
            <a:rPr lang="en-GB" sz="1800" kern="1200" dirty="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rPr>
            <a:t> Identify  corrective actions</a:t>
          </a:r>
        </a:p>
      </dgm:t>
    </dgm:pt>
    <dgm:pt modelId="{537FCDE0-B930-4308-A1EB-9539D0CE2C52}" type="parTrans" cxnId="{0213AF90-BAFF-4D25-93AF-6FD527B6735C}">
      <dgm:prSet/>
      <dgm:spPr/>
      <dgm:t>
        <a:bodyPr/>
        <a:lstStyle/>
        <a:p>
          <a:endParaRPr lang="en-GB"/>
        </a:p>
      </dgm:t>
    </dgm:pt>
    <dgm:pt modelId="{6E8331DF-7A05-44F4-9630-339452A0A8C6}" type="sibTrans" cxnId="{0213AF90-BAFF-4D25-93AF-6FD527B6735C}">
      <dgm:prSet/>
      <dgm:spPr/>
      <dgm:t>
        <a:bodyPr/>
        <a:lstStyle/>
        <a:p>
          <a:endParaRPr lang="en-GB"/>
        </a:p>
      </dgm:t>
    </dgm:pt>
    <dgm:pt modelId="{BFC44A6F-B7B1-4FC1-B051-CB88C4B489E1}">
      <dgm:prSet phldrT="[Text]" custT="1"/>
      <dgm:spPr/>
      <dgm:t>
        <a:bodyPr/>
        <a:lstStyle/>
        <a:p>
          <a:r>
            <a:rPr lang="en-GB" sz="1800" b="1" kern="1200" dirty="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rPr>
            <a:t>4. </a:t>
          </a:r>
          <a:r>
            <a:rPr lang="en-GB" sz="1800" kern="1200" dirty="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rPr>
            <a:t>Implement corrective actions</a:t>
          </a:r>
        </a:p>
      </dgm:t>
    </dgm:pt>
    <dgm:pt modelId="{C9A64218-2388-45B8-AECD-E08B50DBC0CC}" type="parTrans" cxnId="{F1EBF3FE-F347-4031-901E-1939FB82E738}">
      <dgm:prSet/>
      <dgm:spPr/>
      <dgm:t>
        <a:bodyPr/>
        <a:lstStyle/>
        <a:p>
          <a:endParaRPr lang="en-GB"/>
        </a:p>
      </dgm:t>
    </dgm:pt>
    <dgm:pt modelId="{03F02AA1-E125-4BD5-A55B-32DA3DBC4979}" type="sibTrans" cxnId="{F1EBF3FE-F347-4031-901E-1939FB82E738}">
      <dgm:prSet/>
      <dgm:spPr/>
      <dgm:t>
        <a:bodyPr/>
        <a:lstStyle/>
        <a:p>
          <a:endParaRPr lang="en-GB"/>
        </a:p>
      </dgm:t>
    </dgm:pt>
    <dgm:pt modelId="{6C089E20-D732-4291-88BE-A8E11E3599E7}">
      <dgm:prSet phldrT="[Text]" custT="1"/>
      <dgm:spPr/>
      <dgm:t>
        <a:bodyPr/>
        <a:lstStyle/>
        <a:p>
          <a:r>
            <a:rPr lang="en-GB" sz="1800" b="1" kern="1200" dirty="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rPr>
            <a:t>5.</a:t>
          </a:r>
          <a:r>
            <a:rPr lang="en-GB" sz="1800" kern="1200" dirty="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rPr>
            <a:t> Assessment of the efficiency of corrective actions</a:t>
          </a:r>
        </a:p>
      </dgm:t>
    </dgm:pt>
    <dgm:pt modelId="{786C0A47-8DEA-45EA-8022-967EFD3D9CE5}" type="parTrans" cxnId="{851A9036-B0A5-474D-BCBC-E28254302132}">
      <dgm:prSet/>
      <dgm:spPr/>
      <dgm:t>
        <a:bodyPr/>
        <a:lstStyle/>
        <a:p>
          <a:endParaRPr lang="en-GB"/>
        </a:p>
      </dgm:t>
    </dgm:pt>
    <dgm:pt modelId="{65C43CC2-E1F7-4D07-8567-C7B0A3EF9FD1}" type="sibTrans" cxnId="{851A9036-B0A5-474D-BCBC-E28254302132}">
      <dgm:prSet/>
      <dgm:spPr/>
      <dgm:t>
        <a:bodyPr/>
        <a:lstStyle/>
        <a:p>
          <a:endParaRPr lang="en-GB"/>
        </a:p>
      </dgm:t>
    </dgm:pt>
    <dgm:pt modelId="{C019F75F-136C-479A-9DFD-31BA3BE721F3}" type="pres">
      <dgm:prSet presAssocID="{CC7B7FDF-F678-4786-86DE-1E8E48A75BB9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IE"/>
        </a:p>
      </dgm:t>
    </dgm:pt>
    <dgm:pt modelId="{489C825A-0B82-4DD2-B0C2-EE6B8957D24F}" type="pres">
      <dgm:prSet presAssocID="{50108EA4-FD2A-45AE-A623-E48EF3397361}" presName="dummy" presStyleCnt="0"/>
      <dgm:spPr/>
    </dgm:pt>
    <dgm:pt modelId="{38758795-E11F-4E38-B04B-67D81BA7175C}" type="pres">
      <dgm:prSet presAssocID="{50108EA4-FD2A-45AE-A623-E48EF3397361}" presName="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EA8E4EF0-15BC-4629-81B1-FFD3A1A3F70A}" type="pres">
      <dgm:prSet presAssocID="{E7588D7E-03F3-4C7B-9D81-A4610CF3F701}" presName="sibTrans" presStyleLbl="node1" presStyleIdx="0" presStyleCnt="5" custLinFactNeighborX="757" custLinFactNeighborY="-9"/>
      <dgm:spPr/>
      <dgm:t>
        <a:bodyPr/>
        <a:lstStyle/>
        <a:p>
          <a:endParaRPr lang="en-IE"/>
        </a:p>
      </dgm:t>
    </dgm:pt>
    <dgm:pt modelId="{58EC947A-7B26-4182-A61F-103B541757DA}" type="pres">
      <dgm:prSet presAssocID="{9C78FC66-D2B2-4F96-9259-B521072F668C}" presName="dummy" presStyleCnt="0"/>
      <dgm:spPr/>
    </dgm:pt>
    <dgm:pt modelId="{006BF1FC-9CEC-43BC-844C-6F8B22D4349C}" type="pres">
      <dgm:prSet presAssocID="{9C78FC66-D2B2-4F96-9259-B521072F668C}" presName="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0CFC37EC-9AB7-4529-9A79-44728B0375D5}" type="pres">
      <dgm:prSet presAssocID="{263EAF59-C336-480E-8B62-AD537D023526}" presName="sibTrans" presStyleLbl="node1" presStyleIdx="1" presStyleCnt="5" custScaleX="103608" custScaleY="99458"/>
      <dgm:spPr/>
      <dgm:t>
        <a:bodyPr/>
        <a:lstStyle/>
        <a:p>
          <a:endParaRPr lang="en-IE"/>
        </a:p>
      </dgm:t>
    </dgm:pt>
    <dgm:pt modelId="{DBD4543C-09AD-4194-AD59-41087D852588}" type="pres">
      <dgm:prSet presAssocID="{1C669205-DA5C-4DEF-B31A-E22B737181D9}" presName="dummy" presStyleCnt="0"/>
      <dgm:spPr/>
    </dgm:pt>
    <dgm:pt modelId="{1F7D0DFC-ADDE-44FA-B1DB-191E9298124F}" type="pres">
      <dgm:prSet presAssocID="{1C669205-DA5C-4DEF-B31A-E22B737181D9}" presName="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721A2D54-5112-4E5F-92E1-CD9A283C804D}" type="pres">
      <dgm:prSet presAssocID="{6E8331DF-7A05-44F4-9630-339452A0A8C6}" presName="sibTrans" presStyleLbl="node1" presStyleIdx="2" presStyleCnt="5"/>
      <dgm:spPr/>
      <dgm:t>
        <a:bodyPr/>
        <a:lstStyle/>
        <a:p>
          <a:endParaRPr lang="en-IE"/>
        </a:p>
      </dgm:t>
    </dgm:pt>
    <dgm:pt modelId="{FE73642E-6E88-44DE-9258-8D42BE38A87F}" type="pres">
      <dgm:prSet presAssocID="{BFC44A6F-B7B1-4FC1-B051-CB88C4B489E1}" presName="dummy" presStyleCnt="0"/>
      <dgm:spPr/>
    </dgm:pt>
    <dgm:pt modelId="{018110E8-47FD-4310-990D-E595F5416229}" type="pres">
      <dgm:prSet presAssocID="{BFC44A6F-B7B1-4FC1-B051-CB88C4B489E1}" presName="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AC1237A1-7CAE-4BBB-AC8C-04978BACE0DA}" type="pres">
      <dgm:prSet presAssocID="{03F02AA1-E125-4BD5-A55B-32DA3DBC4979}" presName="sibTrans" presStyleLbl="node1" presStyleIdx="3" presStyleCnt="5"/>
      <dgm:spPr/>
      <dgm:t>
        <a:bodyPr/>
        <a:lstStyle/>
        <a:p>
          <a:endParaRPr lang="en-IE"/>
        </a:p>
      </dgm:t>
    </dgm:pt>
    <dgm:pt modelId="{66CF969B-3106-4B87-9B65-C0B2CB277358}" type="pres">
      <dgm:prSet presAssocID="{6C089E20-D732-4291-88BE-A8E11E3599E7}" presName="dummy" presStyleCnt="0"/>
      <dgm:spPr/>
    </dgm:pt>
    <dgm:pt modelId="{FD2DDBEE-F0EF-4582-BACE-098450C6B926}" type="pres">
      <dgm:prSet presAssocID="{6C089E20-D732-4291-88BE-A8E11E3599E7}" presName="node" presStyleLbl="revTx" presStyleIdx="4" presStyleCnt="5" custRadScaleRad="104892" custRadScaleInc="-14709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B96132C0-8D9C-4B58-9ADB-93F57A0FF4AC}" type="pres">
      <dgm:prSet presAssocID="{65C43CC2-E1F7-4D07-8567-C7B0A3EF9FD1}" presName="sibTrans" presStyleLbl="node1" presStyleIdx="4" presStyleCnt="5"/>
      <dgm:spPr/>
      <dgm:t>
        <a:bodyPr/>
        <a:lstStyle/>
        <a:p>
          <a:endParaRPr lang="en-IE"/>
        </a:p>
      </dgm:t>
    </dgm:pt>
  </dgm:ptLst>
  <dgm:cxnLst>
    <dgm:cxn modelId="{851A9036-B0A5-474D-BCBC-E28254302132}" srcId="{CC7B7FDF-F678-4786-86DE-1E8E48A75BB9}" destId="{6C089E20-D732-4291-88BE-A8E11E3599E7}" srcOrd="4" destOrd="0" parTransId="{786C0A47-8DEA-45EA-8022-967EFD3D9CE5}" sibTransId="{65C43CC2-E1F7-4D07-8567-C7B0A3EF9FD1}"/>
    <dgm:cxn modelId="{45AF7206-A0DA-426E-A76D-2717DCCE63AE}" type="presOf" srcId="{9C78FC66-D2B2-4F96-9259-B521072F668C}" destId="{006BF1FC-9CEC-43BC-844C-6F8B22D4349C}" srcOrd="0" destOrd="0" presId="urn:microsoft.com/office/officeart/2005/8/layout/cycle1"/>
    <dgm:cxn modelId="{87B47F44-4E5E-46CD-BF0A-E1E32DB80655}" type="presOf" srcId="{1C669205-DA5C-4DEF-B31A-E22B737181D9}" destId="{1F7D0DFC-ADDE-44FA-B1DB-191E9298124F}" srcOrd="0" destOrd="0" presId="urn:microsoft.com/office/officeart/2005/8/layout/cycle1"/>
    <dgm:cxn modelId="{17760602-BA53-4604-AD80-21B3C9603CD9}" type="presOf" srcId="{E7588D7E-03F3-4C7B-9D81-A4610CF3F701}" destId="{EA8E4EF0-15BC-4629-81B1-FFD3A1A3F70A}" srcOrd="0" destOrd="0" presId="urn:microsoft.com/office/officeart/2005/8/layout/cycle1"/>
    <dgm:cxn modelId="{0FCA9492-1317-440B-8BA0-EAFC1FE433FF}" type="presOf" srcId="{263EAF59-C336-480E-8B62-AD537D023526}" destId="{0CFC37EC-9AB7-4529-9A79-44728B0375D5}" srcOrd="0" destOrd="0" presId="urn:microsoft.com/office/officeart/2005/8/layout/cycle1"/>
    <dgm:cxn modelId="{928C0985-0BF3-4452-BD57-02CA2710A0C1}" type="presOf" srcId="{6E8331DF-7A05-44F4-9630-339452A0A8C6}" destId="{721A2D54-5112-4E5F-92E1-CD9A283C804D}" srcOrd="0" destOrd="0" presId="urn:microsoft.com/office/officeart/2005/8/layout/cycle1"/>
    <dgm:cxn modelId="{16BCCF4D-5789-49F8-876D-0362068D67E3}" srcId="{CC7B7FDF-F678-4786-86DE-1E8E48A75BB9}" destId="{9C78FC66-D2B2-4F96-9259-B521072F668C}" srcOrd="1" destOrd="0" parTransId="{962EC4CE-88AE-4443-BAD1-0C36671B37D1}" sibTransId="{263EAF59-C336-480E-8B62-AD537D023526}"/>
    <dgm:cxn modelId="{0213AF90-BAFF-4D25-93AF-6FD527B6735C}" srcId="{CC7B7FDF-F678-4786-86DE-1E8E48A75BB9}" destId="{1C669205-DA5C-4DEF-B31A-E22B737181D9}" srcOrd="2" destOrd="0" parTransId="{537FCDE0-B930-4308-A1EB-9539D0CE2C52}" sibTransId="{6E8331DF-7A05-44F4-9630-339452A0A8C6}"/>
    <dgm:cxn modelId="{F1EBF3FE-F347-4031-901E-1939FB82E738}" srcId="{CC7B7FDF-F678-4786-86DE-1E8E48A75BB9}" destId="{BFC44A6F-B7B1-4FC1-B051-CB88C4B489E1}" srcOrd="3" destOrd="0" parTransId="{C9A64218-2388-45B8-AECD-E08B50DBC0CC}" sibTransId="{03F02AA1-E125-4BD5-A55B-32DA3DBC4979}"/>
    <dgm:cxn modelId="{73A5472A-EA3C-40FD-880F-67A872C811FA}" type="presOf" srcId="{03F02AA1-E125-4BD5-A55B-32DA3DBC4979}" destId="{AC1237A1-7CAE-4BBB-AC8C-04978BACE0DA}" srcOrd="0" destOrd="0" presId="urn:microsoft.com/office/officeart/2005/8/layout/cycle1"/>
    <dgm:cxn modelId="{5830E208-273A-45FF-8FF0-74F62044D8E6}" srcId="{CC7B7FDF-F678-4786-86DE-1E8E48A75BB9}" destId="{50108EA4-FD2A-45AE-A623-E48EF3397361}" srcOrd="0" destOrd="0" parTransId="{53DF6FD9-F2EF-494E-8BEC-2A7C49AD4F15}" sibTransId="{E7588D7E-03F3-4C7B-9D81-A4610CF3F701}"/>
    <dgm:cxn modelId="{09559266-765C-4E4E-8E06-41680D6C5DEF}" type="presOf" srcId="{50108EA4-FD2A-45AE-A623-E48EF3397361}" destId="{38758795-E11F-4E38-B04B-67D81BA7175C}" srcOrd="0" destOrd="0" presId="urn:microsoft.com/office/officeart/2005/8/layout/cycle1"/>
    <dgm:cxn modelId="{8736FD9F-EC3F-40A8-AA4D-CABB31B6B9DB}" type="presOf" srcId="{65C43CC2-E1F7-4D07-8567-C7B0A3EF9FD1}" destId="{B96132C0-8D9C-4B58-9ADB-93F57A0FF4AC}" srcOrd="0" destOrd="0" presId="urn:microsoft.com/office/officeart/2005/8/layout/cycle1"/>
    <dgm:cxn modelId="{2BDA077C-C603-46C1-9F39-05A40DE229F7}" type="presOf" srcId="{6C089E20-D732-4291-88BE-A8E11E3599E7}" destId="{FD2DDBEE-F0EF-4582-BACE-098450C6B926}" srcOrd="0" destOrd="0" presId="urn:microsoft.com/office/officeart/2005/8/layout/cycle1"/>
    <dgm:cxn modelId="{079ECC7F-5114-4B10-9928-DF0E22E09ED7}" type="presOf" srcId="{BFC44A6F-B7B1-4FC1-B051-CB88C4B489E1}" destId="{018110E8-47FD-4310-990D-E595F5416229}" srcOrd="0" destOrd="0" presId="urn:microsoft.com/office/officeart/2005/8/layout/cycle1"/>
    <dgm:cxn modelId="{0C23C32A-0CE0-4F82-A5E2-2CC23E1FC0D1}" type="presOf" srcId="{CC7B7FDF-F678-4786-86DE-1E8E48A75BB9}" destId="{C019F75F-136C-479A-9DFD-31BA3BE721F3}" srcOrd="0" destOrd="0" presId="urn:microsoft.com/office/officeart/2005/8/layout/cycle1"/>
    <dgm:cxn modelId="{E77674F2-61ED-4159-9DA5-B5CD03C31105}" type="presParOf" srcId="{C019F75F-136C-479A-9DFD-31BA3BE721F3}" destId="{489C825A-0B82-4DD2-B0C2-EE6B8957D24F}" srcOrd="0" destOrd="0" presId="urn:microsoft.com/office/officeart/2005/8/layout/cycle1"/>
    <dgm:cxn modelId="{B53FAFC6-CF42-4478-8F06-B6ADE9ECA4B2}" type="presParOf" srcId="{C019F75F-136C-479A-9DFD-31BA3BE721F3}" destId="{38758795-E11F-4E38-B04B-67D81BA7175C}" srcOrd="1" destOrd="0" presId="urn:microsoft.com/office/officeart/2005/8/layout/cycle1"/>
    <dgm:cxn modelId="{1EE9DBCA-61F6-4CA9-AD7E-6FC971F8BC3A}" type="presParOf" srcId="{C019F75F-136C-479A-9DFD-31BA3BE721F3}" destId="{EA8E4EF0-15BC-4629-81B1-FFD3A1A3F70A}" srcOrd="2" destOrd="0" presId="urn:microsoft.com/office/officeart/2005/8/layout/cycle1"/>
    <dgm:cxn modelId="{74969B2F-B5F0-4903-B80F-F26B9894FC65}" type="presParOf" srcId="{C019F75F-136C-479A-9DFD-31BA3BE721F3}" destId="{58EC947A-7B26-4182-A61F-103B541757DA}" srcOrd="3" destOrd="0" presId="urn:microsoft.com/office/officeart/2005/8/layout/cycle1"/>
    <dgm:cxn modelId="{8EA5F884-03CF-48E0-9A69-F80140321C06}" type="presParOf" srcId="{C019F75F-136C-479A-9DFD-31BA3BE721F3}" destId="{006BF1FC-9CEC-43BC-844C-6F8B22D4349C}" srcOrd="4" destOrd="0" presId="urn:microsoft.com/office/officeart/2005/8/layout/cycle1"/>
    <dgm:cxn modelId="{09AA9E9A-CE6F-49E7-A76A-BFF4F2053F62}" type="presParOf" srcId="{C019F75F-136C-479A-9DFD-31BA3BE721F3}" destId="{0CFC37EC-9AB7-4529-9A79-44728B0375D5}" srcOrd="5" destOrd="0" presId="urn:microsoft.com/office/officeart/2005/8/layout/cycle1"/>
    <dgm:cxn modelId="{518BC612-ECD0-4774-8E24-597DC9F65D2F}" type="presParOf" srcId="{C019F75F-136C-479A-9DFD-31BA3BE721F3}" destId="{DBD4543C-09AD-4194-AD59-41087D852588}" srcOrd="6" destOrd="0" presId="urn:microsoft.com/office/officeart/2005/8/layout/cycle1"/>
    <dgm:cxn modelId="{D6B79C3E-3DA5-46C3-A4B3-4D6F3FB7671E}" type="presParOf" srcId="{C019F75F-136C-479A-9DFD-31BA3BE721F3}" destId="{1F7D0DFC-ADDE-44FA-B1DB-191E9298124F}" srcOrd="7" destOrd="0" presId="urn:microsoft.com/office/officeart/2005/8/layout/cycle1"/>
    <dgm:cxn modelId="{DD58835A-0076-444C-BECD-024107312AB3}" type="presParOf" srcId="{C019F75F-136C-479A-9DFD-31BA3BE721F3}" destId="{721A2D54-5112-4E5F-92E1-CD9A283C804D}" srcOrd="8" destOrd="0" presId="urn:microsoft.com/office/officeart/2005/8/layout/cycle1"/>
    <dgm:cxn modelId="{C6A5503C-44B1-4067-B575-E92C428E8A80}" type="presParOf" srcId="{C019F75F-136C-479A-9DFD-31BA3BE721F3}" destId="{FE73642E-6E88-44DE-9258-8D42BE38A87F}" srcOrd="9" destOrd="0" presId="urn:microsoft.com/office/officeart/2005/8/layout/cycle1"/>
    <dgm:cxn modelId="{62B5175C-7431-4F34-BF74-443308FB45B5}" type="presParOf" srcId="{C019F75F-136C-479A-9DFD-31BA3BE721F3}" destId="{018110E8-47FD-4310-990D-E595F5416229}" srcOrd="10" destOrd="0" presId="urn:microsoft.com/office/officeart/2005/8/layout/cycle1"/>
    <dgm:cxn modelId="{9F93656F-FF4A-4043-B771-8805783756B4}" type="presParOf" srcId="{C019F75F-136C-479A-9DFD-31BA3BE721F3}" destId="{AC1237A1-7CAE-4BBB-AC8C-04978BACE0DA}" srcOrd="11" destOrd="0" presId="urn:microsoft.com/office/officeart/2005/8/layout/cycle1"/>
    <dgm:cxn modelId="{D763C7B9-30E6-4A09-A9A2-BE37804CB18C}" type="presParOf" srcId="{C019F75F-136C-479A-9DFD-31BA3BE721F3}" destId="{66CF969B-3106-4B87-9B65-C0B2CB277358}" srcOrd="12" destOrd="0" presId="urn:microsoft.com/office/officeart/2005/8/layout/cycle1"/>
    <dgm:cxn modelId="{CA8A5B39-9A30-4882-823A-076517B3D959}" type="presParOf" srcId="{C019F75F-136C-479A-9DFD-31BA3BE721F3}" destId="{FD2DDBEE-F0EF-4582-BACE-098450C6B926}" srcOrd="13" destOrd="0" presId="urn:microsoft.com/office/officeart/2005/8/layout/cycle1"/>
    <dgm:cxn modelId="{01847B8B-B700-484A-9686-84E444C0A85A}" type="presParOf" srcId="{C019F75F-136C-479A-9DFD-31BA3BE721F3}" destId="{B96132C0-8D9C-4B58-9ADB-93F57A0FF4AC}" srcOrd="14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B021314-80E7-44A4-A7D6-6AE71007A8FF}" type="doc">
      <dgm:prSet loTypeId="urn:microsoft.com/office/officeart/2005/8/layout/vList3#6" loCatId="list" qsTypeId="urn:microsoft.com/office/officeart/2005/8/quickstyle/simple1#2" qsCatId="simple" csTypeId="urn:microsoft.com/office/officeart/2005/8/colors/accent1_2#2" csCatId="accent1" phldr="1"/>
      <dgm:spPr/>
    </dgm:pt>
    <dgm:pt modelId="{74A645BE-E47E-4D4E-85A9-2E20440D7145}">
      <dgm:prSet phldrT="[Text]"/>
      <dgm:spPr>
        <a:noFill/>
        <a:ln>
          <a:solidFill>
            <a:srgbClr val="0078C7"/>
          </a:solidFill>
        </a:ln>
      </dgm:spPr>
      <dgm:t>
        <a:bodyPr/>
        <a:lstStyle/>
        <a:p>
          <a:r>
            <a:rPr lang="en-GB" dirty="0">
              <a:solidFill>
                <a:srgbClr val="0078C7"/>
              </a:solidFill>
              <a:latin typeface="Verdana" pitchFamily="34" charset="0"/>
            </a:rPr>
            <a:t>Load Lines 1966 and Protocol 1988</a:t>
          </a:r>
          <a:endParaRPr lang="it-IT" dirty="0"/>
        </a:p>
      </dgm:t>
    </dgm:pt>
    <dgm:pt modelId="{8F31EF64-8050-43F8-AC0E-ABB9A2282952}" type="parTrans" cxnId="{AB51D008-568C-4ABE-993A-5744F5E4E246}">
      <dgm:prSet/>
      <dgm:spPr/>
      <dgm:t>
        <a:bodyPr/>
        <a:lstStyle/>
        <a:p>
          <a:endParaRPr lang="it-IT"/>
        </a:p>
      </dgm:t>
    </dgm:pt>
    <dgm:pt modelId="{B5865500-F81B-42F9-9CAC-115FEBEA51E1}" type="sibTrans" cxnId="{AB51D008-568C-4ABE-993A-5744F5E4E246}">
      <dgm:prSet/>
      <dgm:spPr/>
      <dgm:t>
        <a:bodyPr/>
        <a:lstStyle/>
        <a:p>
          <a:endParaRPr lang="it-IT"/>
        </a:p>
      </dgm:t>
    </dgm:pt>
    <dgm:pt modelId="{1515E5A2-3971-465F-9005-65079B6F98B8}">
      <dgm:prSet phldrT="[Text]"/>
      <dgm:spPr>
        <a:noFill/>
        <a:ln>
          <a:solidFill>
            <a:srgbClr val="0078C7"/>
          </a:solidFill>
        </a:ln>
      </dgm:spPr>
      <dgm:t>
        <a:bodyPr/>
        <a:lstStyle/>
        <a:p>
          <a:r>
            <a:rPr lang="en-GB" dirty="0">
              <a:solidFill>
                <a:srgbClr val="0078C7"/>
              </a:solidFill>
              <a:latin typeface="Verdana" pitchFamily="34" charset="0"/>
            </a:rPr>
            <a:t>SOLAS 1974 and Protocols 1978 - 1988</a:t>
          </a:r>
          <a:endParaRPr lang="it-IT" dirty="0"/>
        </a:p>
      </dgm:t>
    </dgm:pt>
    <dgm:pt modelId="{3E406935-0731-4990-9767-30DA5DEC9C7F}" type="parTrans" cxnId="{70109909-8947-414A-A375-48B6B64DF5D0}">
      <dgm:prSet/>
      <dgm:spPr/>
      <dgm:t>
        <a:bodyPr/>
        <a:lstStyle/>
        <a:p>
          <a:endParaRPr lang="it-IT"/>
        </a:p>
      </dgm:t>
    </dgm:pt>
    <dgm:pt modelId="{1787C7E2-16BE-4D92-A095-64CF3BCBA440}" type="sibTrans" cxnId="{70109909-8947-414A-A375-48B6B64DF5D0}">
      <dgm:prSet/>
      <dgm:spPr/>
      <dgm:t>
        <a:bodyPr/>
        <a:lstStyle/>
        <a:p>
          <a:endParaRPr lang="it-IT"/>
        </a:p>
      </dgm:t>
    </dgm:pt>
    <dgm:pt modelId="{769470EE-C89E-4A9D-B7FC-13850E9F096E}">
      <dgm:prSet phldrT="[Text]"/>
      <dgm:spPr>
        <a:noFill/>
        <a:ln>
          <a:solidFill>
            <a:srgbClr val="0078C7"/>
          </a:solidFill>
        </a:ln>
      </dgm:spPr>
      <dgm:t>
        <a:bodyPr/>
        <a:lstStyle/>
        <a:p>
          <a:r>
            <a:rPr lang="en-GB" dirty="0">
              <a:solidFill>
                <a:srgbClr val="0078C7"/>
              </a:solidFill>
              <a:latin typeface="Verdana" pitchFamily="34" charset="0"/>
            </a:rPr>
            <a:t>MARPOL 73/78 and Protocols 1978 - 1997</a:t>
          </a:r>
          <a:endParaRPr lang="it-IT" dirty="0"/>
        </a:p>
      </dgm:t>
    </dgm:pt>
    <dgm:pt modelId="{9F6652C8-5D84-4E73-90ED-8C26C1F70331}" type="parTrans" cxnId="{B9B1BEDF-08D4-4E4C-9CE4-0390C61801B2}">
      <dgm:prSet/>
      <dgm:spPr/>
      <dgm:t>
        <a:bodyPr/>
        <a:lstStyle/>
        <a:p>
          <a:endParaRPr lang="it-IT"/>
        </a:p>
      </dgm:t>
    </dgm:pt>
    <dgm:pt modelId="{E84E9937-9409-4A04-8700-C6C5A0EF6B9D}" type="sibTrans" cxnId="{B9B1BEDF-08D4-4E4C-9CE4-0390C61801B2}">
      <dgm:prSet/>
      <dgm:spPr/>
      <dgm:t>
        <a:bodyPr/>
        <a:lstStyle/>
        <a:p>
          <a:endParaRPr lang="it-IT"/>
        </a:p>
      </dgm:t>
    </dgm:pt>
    <dgm:pt modelId="{815C8316-CBC1-4FE7-AE09-49E47F1DD109}">
      <dgm:prSet/>
      <dgm:spPr>
        <a:noFill/>
        <a:ln>
          <a:solidFill>
            <a:srgbClr val="0078C7"/>
          </a:solidFill>
        </a:ln>
      </dgm:spPr>
      <dgm:t>
        <a:bodyPr/>
        <a:lstStyle/>
        <a:p>
          <a:r>
            <a:rPr lang="en-GB" dirty="0">
              <a:solidFill>
                <a:srgbClr val="0078C7"/>
              </a:solidFill>
              <a:latin typeface="Verdana" pitchFamily="34" charset="0"/>
            </a:rPr>
            <a:t>STCW 78/95</a:t>
          </a:r>
          <a:endParaRPr lang="it-IT" dirty="0"/>
        </a:p>
      </dgm:t>
    </dgm:pt>
    <dgm:pt modelId="{66E79490-B1D1-473B-99F0-3586865F17FA}" type="parTrans" cxnId="{2BD3A282-9F3F-43B9-ACDC-F1DDC96DC92C}">
      <dgm:prSet/>
      <dgm:spPr/>
      <dgm:t>
        <a:bodyPr/>
        <a:lstStyle/>
        <a:p>
          <a:endParaRPr lang="it-IT"/>
        </a:p>
      </dgm:t>
    </dgm:pt>
    <dgm:pt modelId="{DBF69718-501F-4197-9E34-EC59E6EC3F45}" type="sibTrans" cxnId="{2BD3A282-9F3F-43B9-ACDC-F1DDC96DC92C}">
      <dgm:prSet/>
      <dgm:spPr/>
      <dgm:t>
        <a:bodyPr/>
        <a:lstStyle/>
        <a:p>
          <a:endParaRPr lang="it-IT"/>
        </a:p>
      </dgm:t>
    </dgm:pt>
    <dgm:pt modelId="{CD8D7FCA-14BE-4BCB-88E5-6693CB10958C}">
      <dgm:prSet/>
      <dgm:spPr>
        <a:noFill/>
        <a:ln>
          <a:solidFill>
            <a:srgbClr val="0078C7"/>
          </a:solidFill>
        </a:ln>
      </dgm:spPr>
      <dgm:t>
        <a:bodyPr/>
        <a:lstStyle/>
        <a:p>
          <a:r>
            <a:rPr lang="en-GB" dirty="0">
              <a:solidFill>
                <a:srgbClr val="0078C7"/>
              </a:solidFill>
              <a:latin typeface="Verdana" pitchFamily="34" charset="0"/>
            </a:rPr>
            <a:t>COLREG 72</a:t>
          </a:r>
          <a:endParaRPr lang="it-IT" dirty="0"/>
        </a:p>
      </dgm:t>
    </dgm:pt>
    <dgm:pt modelId="{7944D90A-3854-4B97-A536-ACB727AB60B3}" type="parTrans" cxnId="{5254BF2E-30E9-4463-8DCA-10DC75E82C6C}">
      <dgm:prSet/>
      <dgm:spPr/>
      <dgm:t>
        <a:bodyPr/>
        <a:lstStyle/>
        <a:p>
          <a:endParaRPr lang="it-IT"/>
        </a:p>
      </dgm:t>
    </dgm:pt>
    <dgm:pt modelId="{9D9ECDC0-56DD-4B62-AAA1-BC697346C30B}" type="sibTrans" cxnId="{5254BF2E-30E9-4463-8DCA-10DC75E82C6C}">
      <dgm:prSet/>
      <dgm:spPr/>
      <dgm:t>
        <a:bodyPr/>
        <a:lstStyle/>
        <a:p>
          <a:endParaRPr lang="it-IT"/>
        </a:p>
      </dgm:t>
    </dgm:pt>
    <dgm:pt modelId="{36CDEEA9-C6A2-4333-A595-F23726D1A5F8}" type="pres">
      <dgm:prSet presAssocID="{0B021314-80E7-44A4-A7D6-6AE71007A8FF}" presName="linearFlow" presStyleCnt="0">
        <dgm:presLayoutVars>
          <dgm:dir/>
          <dgm:resizeHandles val="exact"/>
        </dgm:presLayoutVars>
      </dgm:prSet>
      <dgm:spPr/>
    </dgm:pt>
    <dgm:pt modelId="{5514B5F8-E155-4AC7-A352-DB1F8511A1B6}" type="pres">
      <dgm:prSet presAssocID="{74A645BE-E47E-4D4E-85A9-2E20440D7145}" presName="composite" presStyleCnt="0"/>
      <dgm:spPr/>
    </dgm:pt>
    <dgm:pt modelId="{0F15DFB1-B8A6-4A55-8D78-6C1FCF6980C2}" type="pres">
      <dgm:prSet presAssocID="{74A645BE-E47E-4D4E-85A9-2E20440D7145}" presName="imgShp" presStyleLbl="fgImgPlace1" presStyleIdx="0" presStyleCnt="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2C15C0CD-F317-4693-BEF8-6354D78A6A8E}" type="pres">
      <dgm:prSet presAssocID="{74A645BE-E47E-4D4E-85A9-2E20440D7145}" presName="txShp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D172031A-202A-48A6-B3DD-BA303190BE86}" type="pres">
      <dgm:prSet presAssocID="{B5865500-F81B-42F9-9CAC-115FEBEA51E1}" presName="spacing" presStyleCnt="0"/>
      <dgm:spPr/>
    </dgm:pt>
    <dgm:pt modelId="{ADBDC33F-8D6A-438B-915E-D0543BF00A35}" type="pres">
      <dgm:prSet presAssocID="{1515E5A2-3971-465F-9005-65079B6F98B8}" presName="composite" presStyleCnt="0"/>
      <dgm:spPr/>
    </dgm:pt>
    <dgm:pt modelId="{80ADE8EC-1A56-44FB-A849-F9F853789855}" type="pres">
      <dgm:prSet presAssocID="{1515E5A2-3971-465F-9005-65079B6F98B8}" presName="imgShp" presStyleLbl="fgImgPlace1" presStyleIdx="1" presStyleCnt="5"/>
      <dgm:spPr>
        <a:blipFill>
          <a:blip xmlns:r="http://schemas.openxmlformats.org/officeDocument/2006/relationships" r:embed="rId2">
            <a:extLst/>
          </a:blip>
          <a:srcRect/>
          <a:stretch>
            <a:fillRect t="-21000" b="-21000"/>
          </a:stretch>
        </a:blipFill>
      </dgm:spPr>
    </dgm:pt>
    <dgm:pt modelId="{15876A52-A7FB-44A6-B398-6C3E09226AA1}" type="pres">
      <dgm:prSet presAssocID="{1515E5A2-3971-465F-9005-65079B6F98B8}" presName="txShp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8A4E89CD-9E78-4F1F-AA84-7EB0FC74307D}" type="pres">
      <dgm:prSet presAssocID="{1787C7E2-16BE-4D92-A095-64CF3BCBA440}" presName="spacing" presStyleCnt="0"/>
      <dgm:spPr/>
    </dgm:pt>
    <dgm:pt modelId="{8D82B8E1-3384-4BAB-A756-52239E99AFC9}" type="pres">
      <dgm:prSet presAssocID="{769470EE-C89E-4A9D-B7FC-13850E9F096E}" presName="composite" presStyleCnt="0"/>
      <dgm:spPr/>
    </dgm:pt>
    <dgm:pt modelId="{5FA3C437-11EB-4D75-9CDD-1784083D53A3}" type="pres">
      <dgm:prSet presAssocID="{769470EE-C89E-4A9D-B7FC-13850E9F096E}" presName="imgShp" presStyleLbl="fgImgPlace1" presStyleIdx="2" presStyleCnt="5" custScaleY="98790" custLinFactNeighborX="-2114"/>
      <dgm:spPr>
        <a:blipFill>
          <a:blip xmlns:r="http://schemas.openxmlformats.org/officeDocument/2006/relationships" r:embed="rId3">
            <a:extLst/>
          </a:blip>
          <a:srcRect/>
          <a:stretch>
            <a:fillRect t="-21000" b="-21000"/>
          </a:stretch>
        </a:blipFill>
        <a:scene3d>
          <a:camera prst="perspectiveRight"/>
          <a:lightRig rig="threePt" dir="t"/>
        </a:scene3d>
      </dgm:spPr>
    </dgm:pt>
    <dgm:pt modelId="{AD40AE7D-F9F2-4EFA-98EB-CA61056E80EE}" type="pres">
      <dgm:prSet presAssocID="{769470EE-C89E-4A9D-B7FC-13850E9F096E}" presName="txShp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A645DEFC-1139-4827-94F6-37E6E5FD117A}" type="pres">
      <dgm:prSet presAssocID="{E84E9937-9409-4A04-8700-C6C5A0EF6B9D}" presName="spacing" presStyleCnt="0"/>
      <dgm:spPr/>
    </dgm:pt>
    <dgm:pt modelId="{F702BECB-1DD2-47F9-AB0E-91119067CA6E}" type="pres">
      <dgm:prSet presAssocID="{815C8316-CBC1-4FE7-AE09-49E47F1DD109}" presName="composite" presStyleCnt="0"/>
      <dgm:spPr/>
    </dgm:pt>
    <dgm:pt modelId="{B884748C-4E1B-4457-8BBB-790200D16DEB}" type="pres">
      <dgm:prSet presAssocID="{815C8316-CBC1-4FE7-AE09-49E47F1DD109}" presName="imgShp" presStyleLbl="fgImgPlace1" presStyleIdx="3" presStyleCnt="5"/>
      <dgm:spPr>
        <a:prstGeom prst="parallelogram">
          <a:avLst/>
        </a:prstGeom>
        <a:blipFill>
          <a:blip xmlns:r="http://schemas.openxmlformats.org/officeDocument/2006/relationships" r:embed="rId4">
            <a:extLst/>
          </a:blip>
          <a:srcRect/>
          <a:stretch>
            <a:fillRect t="-21000" b="-21000"/>
          </a:stretch>
        </a:blipFill>
        <a:scene3d>
          <a:camera prst="orthographicFront"/>
          <a:lightRig rig="threePt" dir="t"/>
        </a:scene3d>
        <a:sp3d prstMaterial="flat">
          <a:bevelT w="114300" prst="hardEdge"/>
        </a:sp3d>
      </dgm:spPr>
    </dgm:pt>
    <dgm:pt modelId="{0D2278BD-5B86-4FCD-837C-36B37F58E15A}" type="pres">
      <dgm:prSet presAssocID="{815C8316-CBC1-4FE7-AE09-49E47F1DD109}" presName="txShp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CD4FD4F3-BAC9-4CFF-81AC-1CC2CBED2195}" type="pres">
      <dgm:prSet presAssocID="{DBF69718-501F-4197-9E34-EC59E6EC3F45}" presName="spacing" presStyleCnt="0"/>
      <dgm:spPr/>
    </dgm:pt>
    <dgm:pt modelId="{BFC41BE2-E2BA-4D37-B435-E6627398325D}" type="pres">
      <dgm:prSet presAssocID="{CD8D7FCA-14BE-4BCB-88E5-6693CB10958C}" presName="composite" presStyleCnt="0"/>
      <dgm:spPr/>
    </dgm:pt>
    <dgm:pt modelId="{7978B582-8DE9-4EE5-A687-480F02FDE06D}" type="pres">
      <dgm:prSet presAssocID="{CD8D7FCA-14BE-4BCB-88E5-6693CB10958C}" presName="imgShp" presStyleLbl="fgImgPlace1" presStyleIdx="4" presStyleCnt="5"/>
      <dgm:spPr>
        <a:blipFill>
          <a:blip xmlns:r="http://schemas.openxmlformats.org/officeDocument/2006/relationships" r:embed="rId5">
            <a:extLst/>
          </a:blip>
          <a:srcRect/>
          <a:stretch>
            <a:fillRect t="-21000" b="-21000"/>
          </a:stretch>
        </a:blipFill>
      </dgm:spPr>
    </dgm:pt>
    <dgm:pt modelId="{350477FB-FA67-4B46-9157-125ECEFAE569}" type="pres">
      <dgm:prSet presAssocID="{CD8D7FCA-14BE-4BCB-88E5-6693CB10958C}" presName="txShp" presStyleLbl="node1" presStyleIdx="4" presStyleCnt="5" custScaleX="101372" custLinFactNeighborX="-668" custLinFactNeighborY="1060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</dgm:ptLst>
  <dgm:cxnLst>
    <dgm:cxn modelId="{70109909-8947-414A-A375-48B6B64DF5D0}" srcId="{0B021314-80E7-44A4-A7D6-6AE71007A8FF}" destId="{1515E5A2-3971-465F-9005-65079B6F98B8}" srcOrd="1" destOrd="0" parTransId="{3E406935-0731-4990-9767-30DA5DEC9C7F}" sibTransId="{1787C7E2-16BE-4D92-A095-64CF3BCBA440}"/>
    <dgm:cxn modelId="{7653FD4A-F7A0-45E8-8E37-8B71EC806323}" type="presOf" srcId="{769470EE-C89E-4A9D-B7FC-13850E9F096E}" destId="{AD40AE7D-F9F2-4EFA-98EB-CA61056E80EE}" srcOrd="0" destOrd="0" presId="urn:microsoft.com/office/officeart/2005/8/layout/vList3#6"/>
    <dgm:cxn modelId="{AB51D008-568C-4ABE-993A-5744F5E4E246}" srcId="{0B021314-80E7-44A4-A7D6-6AE71007A8FF}" destId="{74A645BE-E47E-4D4E-85A9-2E20440D7145}" srcOrd="0" destOrd="0" parTransId="{8F31EF64-8050-43F8-AC0E-ABB9A2282952}" sibTransId="{B5865500-F81B-42F9-9CAC-115FEBEA51E1}"/>
    <dgm:cxn modelId="{B3C12925-6241-4E90-A52D-22422516C0D1}" type="presOf" srcId="{815C8316-CBC1-4FE7-AE09-49E47F1DD109}" destId="{0D2278BD-5B86-4FCD-837C-36B37F58E15A}" srcOrd="0" destOrd="0" presId="urn:microsoft.com/office/officeart/2005/8/layout/vList3#6"/>
    <dgm:cxn modelId="{3A2CD370-5D1D-48AC-B6A4-A124D70FC6FF}" type="presOf" srcId="{0B021314-80E7-44A4-A7D6-6AE71007A8FF}" destId="{36CDEEA9-C6A2-4333-A595-F23726D1A5F8}" srcOrd="0" destOrd="0" presId="urn:microsoft.com/office/officeart/2005/8/layout/vList3#6"/>
    <dgm:cxn modelId="{6B081140-CDDF-4A47-85DB-721C7ABD3518}" type="presOf" srcId="{1515E5A2-3971-465F-9005-65079B6F98B8}" destId="{15876A52-A7FB-44A6-B398-6C3E09226AA1}" srcOrd="0" destOrd="0" presId="urn:microsoft.com/office/officeart/2005/8/layout/vList3#6"/>
    <dgm:cxn modelId="{E8D0E8B5-5741-4650-8382-A8ED144613A7}" type="presOf" srcId="{74A645BE-E47E-4D4E-85A9-2E20440D7145}" destId="{2C15C0CD-F317-4693-BEF8-6354D78A6A8E}" srcOrd="0" destOrd="0" presId="urn:microsoft.com/office/officeart/2005/8/layout/vList3#6"/>
    <dgm:cxn modelId="{B9B1BEDF-08D4-4E4C-9CE4-0390C61801B2}" srcId="{0B021314-80E7-44A4-A7D6-6AE71007A8FF}" destId="{769470EE-C89E-4A9D-B7FC-13850E9F096E}" srcOrd="2" destOrd="0" parTransId="{9F6652C8-5D84-4E73-90ED-8C26C1F70331}" sibTransId="{E84E9937-9409-4A04-8700-C6C5A0EF6B9D}"/>
    <dgm:cxn modelId="{3784F99A-1437-4FAD-B988-C7F2D2C0CD5A}" type="presOf" srcId="{CD8D7FCA-14BE-4BCB-88E5-6693CB10958C}" destId="{350477FB-FA67-4B46-9157-125ECEFAE569}" srcOrd="0" destOrd="0" presId="urn:microsoft.com/office/officeart/2005/8/layout/vList3#6"/>
    <dgm:cxn modelId="{5254BF2E-30E9-4463-8DCA-10DC75E82C6C}" srcId="{0B021314-80E7-44A4-A7D6-6AE71007A8FF}" destId="{CD8D7FCA-14BE-4BCB-88E5-6693CB10958C}" srcOrd="4" destOrd="0" parTransId="{7944D90A-3854-4B97-A536-ACB727AB60B3}" sibTransId="{9D9ECDC0-56DD-4B62-AAA1-BC697346C30B}"/>
    <dgm:cxn modelId="{2BD3A282-9F3F-43B9-ACDC-F1DDC96DC92C}" srcId="{0B021314-80E7-44A4-A7D6-6AE71007A8FF}" destId="{815C8316-CBC1-4FE7-AE09-49E47F1DD109}" srcOrd="3" destOrd="0" parTransId="{66E79490-B1D1-473B-99F0-3586865F17FA}" sibTransId="{DBF69718-501F-4197-9E34-EC59E6EC3F45}"/>
    <dgm:cxn modelId="{70AB93F0-7B0F-4297-AFEA-BD55300F454B}" type="presParOf" srcId="{36CDEEA9-C6A2-4333-A595-F23726D1A5F8}" destId="{5514B5F8-E155-4AC7-A352-DB1F8511A1B6}" srcOrd="0" destOrd="0" presId="urn:microsoft.com/office/officeart/2005/8/layout/vList3#6"/>
    <dgm:cxn modelId="{0461FC55-368C-4971-8707-3F76A4A94FFB}" type="presParOf" srcId="{5514B5F8-E155-4AC7-A352-DB1F8511A1B6}" destId="{0F15DFB1-B8A6-4A55-8D78-6C1FCF6980C2}" srcOrd="0" destOrd="0" presId="urn:microsoft.com/office/officeart/2005/8/layout/vList3#6"/>
    <dgm:cxn modelId="{66188BD4-5B6E-4C84-9BDC-E783EB85627E}" type="presParOf" srcId="{5514B5F8-E155-4AC7-A352-DB1F8511A1B6}" destId="{2C15C0CD-F317-4693-BEF8-6354D78A6A8E}" srcOrd="1" destOrd="0" presId="urn:microsoft.com/office/officeart/2005/8/layout/vList3#6"/>
    <dgm:cxn modelId="{2CEEC336-B5F0-4A3B-85AC-E6F72C8DE103}" type="presParOf" srcId="{36CDEEA9-C6A2-4333-A595-F23726D1A5F8}" destId="{D172031A-202A-48A6-B3DD-BA303190BE86}" srcOrd="1" destOrd="0" presId="urn:microsoft.com/office/officeart/2005/8/layout/vList3#6"/>
    <dgm:cxn modelId="{7B696339-A894-4430-A2C4-5A3B3FE95EB7}" type="presParOf" srcId="{36CDEEA9-C6A2-4333-A595-F23726D1A5F8}" destId="{ADBDC33F-8D6A-438B-915E-D0543BF00A35}" srcOrd="2" destOrd="0" presId="urn:microsoft.com/office/officeart/2005/8/layout/vList3#6"/>
    <dgm:cxn modelId="{377E419A-7F23-485B-AF64-CAF332C3BC53}" type="presParOf" srcId="{ADBDC33F-8D6A-438B-915E-D0543BF00A35}" destId="{80ADE8EC-1A56-44FB-A849-F9F853789855}" srcOrd="0" destOrd="0" presId="urn:microsoft.com/office/officeart/2005/8/layout/vList3#6"/>
    <dgm:cxn modelId="{0F07AA33-88BA-4D3E-86DB-C4610EF761B4}" type="presParOf" srcId="{ADBDC33F-8D6A-438B-915E-D0543BF00A35}" destId="{15876A52-A7FB-44A6-B398-6C3E09226AA1}" srcOrd="1" destOrd="0" presId="urn:microsoft.com/office/officeart/2005/8/layout/vList3#6"/>
    <dgm:cxn modelId="{C1980EDA-05C8-4989-88E9-2D98BDEA0781}" type="presParOf" srcId="{36CDEEA9-C6A2-4333-A595-F23726D1A5F8}" destId="{8A4E89CD-9E78-4F1F-AA84-7EB0FC74307D}" srcOrd="3" destOrd="0" presId="urn:microsoft.com/office/officeart/2005/8/layout/vList3#6"/>
    <dgm:cxn modelId="{F4E17208-7F4F-4C98-A652-1FCF4DFC59A3}" type="presParOf" srcId="{36CDEEA9-C6A2-4333-A595-F23726D1A5F8}" destId="{8D82B8E1-3384-4BAB-A756-52239E99AFC9}" srcOrd="4" destOrd="0" presId="urn:microsoft.com/office/officeart/2005/8/layout/vList3#6"/>
    <dgm:cxn modelId="{17799190-B3A8-4EE5-997A-B8AE2F0315D1}" type="presParOf" srcId="{8D82B8E1-3384-4BAB-A756-52239E99AFC9}" destId="{5FA3C437-11EB-4D75-9CDD-1784083D53A3}" srcOrd="0" destOrd="0" presId="urn:microsoft.com/office/officeart/2005/8/layout/vList3#6"/>
    <dgm:cxn modelId="{E4590EAF-7BB7-452A-814C-371A11544B88}" type="presParOf" srcId="{8D82B8E1-3384-4BAB-A756-52239E99AFC9}" destId="{AD40AE7D-F9F2-4EFA-98EB-CA61056E80EE}" srcOrd="1" destOrd="0" presId="urn:microsoft.com/office/officeart/2005/8/layout/vList3#6"/>
    <dgm:cxn modelId="{2C303C7E-5B04-40C3-AA3E-B6FF255C4AEA}" type="presParOf" srcId="{36CDEEA9-C6A2-4333-A595-F23726D1A5F8}" destId="{A645DEFC-1139-4827-94F6-37E6E5FD117A}" srcOrd="5" destOrd="0" presId="urn:microsoft.com/office/officeart/2005/8/layout/vList3#6"/>
    <dgm:cxn modelId="{6C680B13-953F-453A-AFD4-E6559520C206}" type="presParOf" srcId="{36CDEEA9-C6A2-4333-A595-F23726D1A5F8}" destId="{F702BECB-1DD2-47F9-AB0E-91119067CA6E}" srcOrd="6" destOrd="0" presId="urn:microsoft.com/office/officeart/2005/8/layout/vList3#6"/>
    <dgm:cxn modelId="{6024937C-DB1C-4D2F-9BF6-EA512DB47061}" type="presParOf" srcId="{F702BECB-1DD2-47F9-AB0E-91119067CA6E}" destId="{B884748C-4E1B-4457-8BBB-790200D16DEB}" srcOrd="0" destOrd="0" presId="urn:microsoft.com/office/officeart/2005/8/layout/vList3#6"/>
    <dgm:cxn modelId="{85F92C3B-E2CF-4A82-9ED7-45FB47671D03}" type="presParOf" srcId="{F702BECB-1DD2-47F9-AB0E-91119067CA6E}" destId="{0D2278BD-5B86-4FCD-837C-36B37F58E15A}" srcOrd="1" destOrd="0" presId="urn:microsoft.com/office/officeart/2005/8/layout/vList3#6"/>
    <dgm:cxn modelId="{29885F76-20C7-4E70-9753-0F906CE3698B}" type="presParOf" srcId="{36CDEEA9-C6A2-4333-A595-F23726D1A5F8}" destId="{CD4FD4F3-BAC9-4CFF-81AC-1CC2CBED2195}" srcOrd="7" destOrd="0" presId="urn:microsoft.com/office/officeart/2005/8/layout/vList3#6"/>
    <dgm:cxn modelId="{93A9B26F-1E9A-46F8-B032-D8538CC7A572}" type="presParOf" srcId="{36CDEEA9-C6A2-4333-A595-F23726D1A5F8}" destId="{BFC41BE2-E2BA-4D37-B435-E6627398325D}" srcOrd="8" destOrd="0" presId="urn:microsoft.com/office/officeart/2005/8/layout/vList3#6"/>
    <dgm:cxn modelId="{E24E6BF2-F18A-45EC-8463-9204A4AC9F34}" type="presParOf" srcId="{BFC41BE2-E2BA-4D37-B435-E6627398325D}" destId="{7978B582-8DE9-4EE5-A687-480F02FDE06D}" srcOrd="0" destOrd="0" presId="urn:microsoft.com/office/officeart/2005/8/layout/vList3#6"/>
    <dgm:cxn modelId="{4071D6E0-268D-462D-82A8-6A6A955B5BB5}" type="presParOf" srcId="{BFC41BE2-E2BA-4D37-B435-E6627398325D}" destId="{350477FB-FA67-4B46-9157-125ECEFAE569}" srcOrd="1" destOrd="0" presId="urn:microsoft.com/office/officeart/2005/8/layout/vList3#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B021314-80E7-44A4-A7D6-6AE71007A8FF}" type="doc">
      <dgm:prSet loTypeId="urn:microsoft.com/office/officeart/2005/8/layout/vList3#2" loCatId="list" qsTypeId="urn:microsoft.com/office/officeart/2005/8/quickstyle/simple1#3" qsCatId="simple" csTypeId="urn:microsoft.com/office/officeart/2005/8/colors/accent1_2#3" csCatId="accent1" phldr="1"/>
      <dgm:spPr/>
    </dgm:pt>
    <dgm:pt modelId="{CD8D7FCA-14BE-4BCB-88E5-6693CB10958C}">
      <dgm:prSet/>
      <dgm:spPr>
        <a:noFill/>
        <a:ln>
          <a:solidFill>
            <a:srgbClr val="0078C7"/>
          </a:solidFill>
        </a:ln>
      </dgm:spPr>
      <dgm:t>
        <a:bodyPr/>
        <a:lstStyle/>
        <a:p>
          <a:r>
            <a:rPr lang="en-GB" dirty="0">
              <a:solidFill>
                <a:srgbClr val="0078C7"/>
              </a:solidFill>
              <a:latin typeface="Verdana" pitchFamily="34" charset="0"/>
            </a:rPr>
            <a:t>Bunkers Convention 2001</a:t>
          </a:r>
          <a:endParaRPr lang="it-IT" dirty="0"/>
        </a:p>
      </dgm:t>
    </dgm:pt>
    <dgm:pt modelId="{7944D90A-3854-4B97-A536-ACB727AB60B3}" type="parTrans" cxnId="{5254BF2E-30E9-4463-8DCA-10DC75E82C6C}">
      <dgm:prSet/>
      <dgm:spPr/>
      <dgm:t>
        <a:bodyPr/>
        <a:lstStyle/>
        <a:p>
          <a:endParaRPr lang="it-IT"/>
        </a:p>
      </dgm:t>
    </dgm:pt>
    <dgm:pt modelId="{9D9ECDC0-56DD-4B62-AAA1-BC697346C30B}" type="sibTrans" cxnId="{5254BF2E-30E9-4463-8DCA-10DC75E82C6C}">
      <dgm:prSet/>
      <dgm:spPr/>
      <dgm:t>
        <a:bodyPr/>
        <a:lstStyle/>
        <a:p>
          <a:endParaRPr lang="it-IT"/>
        </a:p>
      </dgm:t>
    </dgm:pt>
    <dgm:pt modelId="{6E9FF862-5CAE-4E4E-B8BD-7C3B499FC4A8}">
      <dgm:prSet/>
      <dgm:spPr>
        <a:noFill/>
        <a:ln>
          <a:solidFill>
            <a:srgbClr val="0078C7"/>
          </a:solidFill>
        </a:ln>
      </dgm:spPr>
      <dgm:t>
        <a:bodyPr/>
        <a:lstStyle/>
        <a:p>
          <a:r>
            <a:rPr lang="en-GB" dirty="0">
              <a:solidFill>
                <a:srgbClr val="0078C7"/>
              </a:solidFill>
              <a:latin typeface="Verdana" pitchFamily="34" charset="0"/>
            </a:rPr>
            <a:t>Tonnage 1969</a:t>
          </a:r>
          <a:endParaRPr lang="it-IT" dirty="0"/>
        </a:p>
      </dgm:t>
    </dgm:pt>
    <dgm:pt modelId="{5C2B0DD4-583F-4D2A-A710-4FAF0B1B29E3}" type="parTrans" cxnId="{BC90D60B-1371-49F7-AB48-9760FBF0AEC0}">
      <dgm:prSet/>
      <dgm:spPr/>
      <dgm:t>
        <a:bodyPr/>
        <a:lstStyle/>
        <a:p>
          <a:endParaRPr lang="it-IT"/>
        </a:p>
      </dgm:t>
    </dgm:pt>
    <dgm:pt modelId="{05CF8D6F-6FB2-4CD5-B7B7-1A805317B471}" type="sibTrans" cxnId="{BC90D60B-1371-49F7-AB48-9760FBF0AEC0}">
      <dgm:prSet/>
      <dgm:spPr/>
      <dgm:t>
        <a:bodyPr/>
        <a:lstStyle/>
        <a:p>
          <a:endParaRPr lang="it-IT"/>
        </a:p>
      </dgm:t>
    </dgm:pt>
    <dgm:pt modelId="{9795DD88-2E80-4D8E-84C3-71679C7CD992}">
      <dgm:prSet/>
      <dgm:spPr>
        <a:noFill/>
        <a:ln>
          <a:solidFill>
            <a:srgbClr val="0078C7"/>
          </a:solidFill>
        </a:ln>
      </dgm:spPr>
      <dgm:t>
        <a:bodyPr/>
        <a:lstStyle/>
        <a:p>
          <a:r>
            <a:rPr lang="en-GB" dirty="0">
              <a:solidFill>
                <a:srgbClr val="0078C7"/>
              </a:solidFill>
              <a:latin typeface="Verdana" pitchFamily="34" charset="0"/>
            </a:rPr>
            <a:t>MLC 2006 &amp; ILO No147 and Protocol 1996</a:t>
          </a:r>
          <a:endParaRPr lang="it-IT" dirty="0"/>
        </a:p>
      </dgm:t>
    </dgm:pt>
    <dgm:pt modelId="{C2ADF990-D9FC-4F9B-8242-5DAC41A39543}" type="parTrans" cxnId="{024E8F6A-6D46-4318-B5DF-E68572F6AD68}">
      <dgm:prSet/>
      <dgm:spPr/>
      <dgm:t>
        <a:bodyPr/>
        <a:lstStyle/>
        <a:p>
          <a:endParaRPr lang="it-IT"/>
        </a:p>
      </dgm:t>
    </dgm:pt>
    <dgm:pt modelId="{26CC3040-B157-4DE4-B0D7-6FD1CB543478}" type="sibTrans" cxnId="{024E8F6A-6D46-4318-B5DF-E68572F6AD68}">
      <dgm:prSet/>
      <dgm:spPr/>
      <dgm:t>
        <a:bodyPr/>
        <a:lstStyle/>
        <a:p>
          <a:endParaRPr lang="it-IT"/>
        </a:p>
      </dgm:t>
    </dgm:pt>
    <dgm:pt modelId="{B93B4F07-CD97-4341-82BF-932B1984AED3}">
      <dgm:prSet/>
      <dgm:spPr>
        <a:noFill/>
        <a:ln>
          <a:solidFill>
            <a:srgbClr val="0078C7"/>
          </a:solidFill>
        </a:ln>
      </dgm:spPr>
      <dgm:t>
        <a:bodyPr/>
        <a:lstStyle/>
        <a:p>
          <a:r>
            <a:rPr lang="en-GB" dirty="0">
              <a:solidFill>
                <a:srgbClr val="0078C7"/>
              </a:solidFill>
              <a:latin typeface="Verdana" pitchFamily="34" charset="0"/>
            </a:rPr>
            <a:t>Civil liability for oil pollution - CLC 92</a:t>
          </a:r>
          <a:endParaRPr lang="it-IT" dirty="0"/>
        </a:p>
      </dgm:t>
    </dgm:pt>
    <dgm:pt modelId="{B46E34D1-FC7D-4D2D-B6EE-1768BAE8C049}" type="parTrans" cxnId="{F7E39029-351A-40F2-AB13-C45C3EA2220A}">
      <dgm:prSet/>
      <dgm:spPr/>
      <dgm:t>
        <a:bodyPr/>
        <a:lstStyle/>
        <a:p>
          <a:endParaRPr lang="it-IT"/>
        </a:p>
      </dgm:t>
    </dgm:pt>
    <dgm:pt modelId="{0C62225B-6D91-4656-8D05-2C70FB149E4A}" type="sibTrans" cxnId="{F7E39029-351A-40F2-AB13-C45C3EA2220A}">
      <dgm:prSet/>
      <dgm:spPr/>
      <dgm:t>
        <a:bodyPr/>
        <a:lstStyle/>
        <a:p>
          <a:endParaRPr lang="it-IT"/>
        </a:p>
      </dgm:t>
    </dgm:pt>
    <dgm:pt modelId="{B1AB3268-9013-45D3-ABE4-9576354B7106}">
      <dgm:prSet/>
      <dgm:spPr>
        <a:noFill/>
        <a:ln>
          <a:solidFill>
            <a:srgbClr val="0078C7"/>
          </a:solidFill>
        </a:ln>
      </dgm:spPr>
      <dgm:t>
        <a:bodyPr/>
        <a:lstStyle/>
        <a:p>
          <a:r>
            <a:rPr lang="en-GB" dirty="0">
              <a:solidFill>
                <a:srgbClr val="0078C7"/>
              </a:solidFill>
              <a:latin typeface="Verdana" pitchFamily="34" charset="0"/>
            </a:rPr>
            <a:t>Anti-fouling Convention (AFS 2001) </a:t>
          </a:r>
          <a:endParaRPr lang="it-IT" dirty="0"/>
        </a:p>
      </dgm:t>
    </dgm:pt>
    <dgm:pt modelId="{33DBEF8B-C36E-4321-B950-0DF2123A9527}" type="parTrans" cxnId="{E72B314E-ADB5-4EC1-A23E-E596FBD0F589}">
      <dgm:prSet/>
      <dgm:spPr/>
      <dgm:t>
        <a:bodyPr/>
        <a:lstStyle/>
        <a:p>
          <a:endParaRPr lang="it-IT"/>
        </a:p>
      </dgm:t>
    </dgm:pt>
    <dgm:pt modelId="{F84903E6-EE2B-4A26-ABB3-31D17E81884B}" type="sibTrans" cxnId="{E72B314E-ADB5-4EC1-A23E-E596FBD0F589}">
      <dgm:prSet/>
      <dgm:spPr/>
      <dgm:t>
        <a:bodyPr/>
        <a:lstStyle/>
        <a:p>
          <a:endParaRPr lang="it-IT"/>
        </a:p>
      </dgm:t>
    </dgm:pt>
    <dgm:pt modelId="{36CDEEA9-C6A2-4333-A595-F23726D1A5F8}" type="pres">
      <dgm:prSet presAssocID="{0B021314-80E7-44A4-A7D6-6AE71007A8FF}" presName="linearFlow" presStyleCnt="0">
        <dgm:presLayoutVars>
          <dgm:dir/>
          <dgm:resizeHandles val="exact"/>
        </dgm:presLayoutVars>
      </dgm:prSet>
      <dgm:spPr/>
    </dgm:pt>
    <dgm:pt modelId="{BFC41BE2-E2BA-4D37-B435-E6627398325D}" type="pres">
      <dgm:prSet presAssocID="{CD8D7FCA-14BE-4BCB-88E5-6693CB10958C}" presName="composite" presStyleCnt="0"/>
      <dgm:spPr/>
    </dgm:pt>
    <dgm:pt modelId="{7978B582-8DE9-4EE5-A687-480F02FDE06D}" type="pres">
      <dgm:prSet presAssocID="{CD8D7FCA-14BE-4BCB-88E5-6693CB10958C}" presName="imgShp" presStyleLbl="fgImgPlace1" presStyleIdx="0" presStyleCnt="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350477FB-FA67-4B46-9157-125ECEFAE569}" type="pres">
      <dgm:prSet presAssocID="{CD8D7FCA-14BE-4BCB-88E5-6693CB10958C}" presName="txShp" presStyleLbl="node1" presStyleIdx="0" presStyleCnt="5" custScaleX="101372" custLinFactNeighborX="-668" custLinFactNeighborY="1060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427C2659-D04A-47FD-8F67-CC198BCA81C9}" type="pres">
      <dgm:prSet presAssocID="{9D9ECDC0-56DD-4B62-AAA1-BC697346C30B}" presName="spacing" presStyleCnt="0"/>
      <dgm:spPr/>
    </dgm:pt>
    <dgm:pt modelId="{4662B362-9A9D-4B7B-B5F3-3D57279D98B9}" type="pres">
      <dgm:prSet presAssocID="{6E9FF862-5CAE-4E4E-B8BD-7C3B499FC4A8}" presName="composite" presStyleCnt="0"/>
      <dgm:spPr/>
    </dgm:pt>
    <dgm:pt modelId="{48D19978-0873-494F-866C-14F8F94174CE}" type="pres">
      <dgm:prSet presAssocID="{6E9FF862-5CAE-4E4E-B8BD-7C3B499FC4A8}" presName="imgShp" presStyleLbl="fgImgPlace1" presStyleIdx="1" presStyleCnt="5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DE83C1E0-B1EF-473C-A44C-550AD182D641}" type="pres">
      <dgm:prSet presAssocID="{6E9FF862-5CAE-4E4E-B8BD-7C3B499FC4A8}" presName="txShp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E57A0687-4801-4FA7-9E74-F0497C8B8E74}" type="pres">
      <dgm:prSet presAssocID="{05CF8D6F-6FB2-4CD5-B7B7-1A805317B471}" presName="spacing" presStyleCnt="0"/>
      <dgm:spPr/>
    </dgm:pt>
    <dgm:pt modelId="{79DCFE1D-DF17-4FE2-BA0F-8F314BD43EAB}" type="pres">
      <dgm:prSet presAssocID="{9795DD88-2E80-4D8E-84C3-71679C7CD992}" presName="composite" presStyleCnt="0"/>
      <dgm:spPr/>
    </dgm:pt>
    <dgm:pt modelId="{04774B58-3B27-4205-8758-32E62A22DFDB}" type="pres">
      <dgm:prSet presAssocID="{9795DD88-2E80-4D8E-84C3-71679C7CD992}" presName="imgShp" presStyleLbl="fgImgPlace1" presStyleIdx="2" presStyleCnt="5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D59E489E-E6DD-4BE0-8F4A-74E8D0EBAACD}" type="pres">
      <dgm:prSet presAssocID="{9795DD88-2E80-4D8E-84C3-71679C7CD992}" presName="txShp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D4779130-9943-4DED-9FAC-F1A5D1A8B408}" type="pres">
      <dgm:prSet presAssocID="{26CC3040-B157-4DE4-B0D7-6FD1CB543478}" presName="spacing" presStyleCnt="0"/>
      <dgm:spPr/>
    </dgm:pt>
    <dgm:pt modelId="{7D5D0456-A340-414D-A8DF-42996975AD26}" type="pres">
      <dgm:prSet presAssocID="{B93B4F07-CD97-4341-82BF-932B1984AED3}" presName="composite" presStyleCnt="0"/>
      <dgm:spPr/>
    </dgm:pt>
    <dgm:pt modelId="{48CF85E0-2F79-473D-9E43-4073E1295D44}" type="pres">
      <dgm:prSet presAssocID="{B93B4F07-CD97-4341-82BF-932B1984AED3}" presName="imgShp" presStyleLbl="fgImgPlace1" presStyleIdx="3" presStyleCnt="5"/>
      <dgm:spPr>
        <a:prstGeom prst="trapezoid">
          <a:avLst/>
        </a:prstGeom>
        <a:blipFill>
          <a:blip xmlns:r="http://schemas.openxmlformats.org/officeDocument/2006/relationships" r:embed="rId4" cstate="print">
            <a:extLst/>
          </a:blip>
          <a:srcRect/>
          <a:stretch>
            <a:fillRect t="-30000" b="-30000"/>
          </a:stretch>
        </a:blipFill>
      </dgm:spPr>
    </dgm:pt>
    <dgm:pt modelId="{8D6C9E1B-D663-461E-A43C-8D938E7B6FAF}" type="pres">
      <dgm:prSet presAssocID="{B93B4F07-CD97-4341-82BF-932B1984AED3}" presName="txShp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98D2E2F7-11A3-4748-8010-399257FD79B7}" type="pres">
      <dgm:prSet presAssocID="{0C62225B-6D91-4656-8D05-2C70FB149E4A}" presName="spacing" presStyleCnt="0"/>
      <dgm:spPr/>
    </dgm:pt>
    <dgm:pt modelId="{CB25634C-9B17-4550-BE79-62B9A2BE9AC2}" type="pres">
      <dgm:prSet presAssocID="{B1AB3268-9013-45D3-ABE4-9576354B7106}" presName="composite" presStyleCnt="0"/>
      <dgm:spPr/>
    </dgm:pt>
    <dgm:pt modelId="{2CA29F9E-B584-43E3-842B-A679A4F4F00A}" type="pres">
      <dgm:prSet presAssocID="{B1AB3268-9013-45D3-ABE4-9576354B7106}" presName="imgShp" presStyleLbl="fgImgPlace1" presStyleIdx="4" presStyleCnt="5"/>
      <dgm:spPr>
        <a:prstGeom prst="parallelogram">
          <a:avLst/>
        </a:prstGeom>
        <a:blipFill>
          <a:blip xmlns:r="http://schemas.openxmlformats.org/officeDocument/2006/relationships" r:embed="rId5">
            <a:extLst/>
          </a:blip>
          <a:srcRect/>
          <a:stretch>
            <a:fillRect t="-30000" b="-30000"/>
          </a:stretch>
        </a:blipFill>
        <a:scene3d>
          <a:camera prst="isometricOffAxis2Left"/>
          <a:lightRig rig="soft" dir="t"/>
        </a:scene3d>
      </dgm:spPr>
    </dgm:pt>
    <dgm:pt modelId="{97DC70A9-7DBA-4B76-912A-ACEEA5994033}" type="pres">
      <dgm:prSet presAssocID="{B1AB3268-9013-45D3-ABE4-9576354B7106}" presName="txShp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</dgm:ptLst>
  <dgm:cxnLst>
    <dgm:cxn modelId="{BC90D60B-1371-49F7-AB48-9760FBF0AEC0}" srcId="{0B021314-80E7-44A4-A7D6-6AE71007A8FF}" destId="{6E9FF862-5CAE-4E4E-B8BD-7C3B499FC4A8}" srcOrd="1" destOrd="0" parTransId="{5C2B0DD4-583F-4D2A-A710-4FAF0B1B29E3}" sibTransId="{05CF8D6F-6FB2-4CD5-B7B7-1A805317B471}"/>
    <dgm:cxn modelId="{A3B018B2-BC05-440D-8941-4107105C51B7}" type="presOf" srcId="{B1AB3268-9013-45D3-ABE4-9576354B7106}" destId="{97DC70A9-7DBA-4B76-912A-ACEEA5994033}" srcOrd="0" destOrd="0" presId="urn:microsoft.com/office/officeart/2005/8/layout/vList3#2"/>
    <dgm:cxn modelId="{4091E73E-7E4A-4E4E-932C-2D4F0BA734A2}" type="presOf" srcId="{9795DD88-2E80-4D8E-84C3-71679C7CD992}" destId="{D59E489E-E6DD-4BE0-8F4A-74E8D0EBAACD}" srcOrd="0" destOrd="0" presId="urn:microsoft.com/office/officeart/2005/8/layout/vList3#2"/>
    <dgm:cxn modelId="{16D29ECC-107B-4369-90F0-1D504C7E270D}" type="presOf" srcId="{6E9FF862-5CAE-4E4E-B8BD-7C3B499FC4A8}" destId="{DE83C1E0-B1EF-473C-A44C-550AD182D641}" srcOrd="0" destOrd="0" presId="urn:microsoft.com/office/officeart/2005/8/layout/vList3#2"/>
    <dgm:cxn modelId="{024E8F6A-6D46-4318-B5DF-E68572F6AD68}" srcId="{0B021314-80E7-44A4-A7D6-6AE71007A8FF}" destId="{9795DD88-2E80-4D8E-84C3-71679C7CD992}" srcOrd="2" destOrd="0" parTransId="{C2ADF990-D9FC-4F9B-8242-5DAC41A39543}" sibTransId="{26CC3040-B157-4DE4-B0D7-6FD1CB543478}"/>
    <dgm:cxn modelId="{E72B314E-ADB5-4EC1-A23E-E596FBD0F589}" srcId="{0B021314-80E7-44A4-A7D6-6AE71007A8FF}" destId="{B1AB3268-9013-45D3-ABE4-9576354B7106}" srcOrd="4" destOrd="0" parTransId="{33DBEF8B-C36E-4321-B950-0DF2123A9527}" sibTransId="{F84903E6-EE2B-4A26-ABB3-31D17E81884B}"/>
    <dgm:cxn modelId="{42C4296A-33F9-4329-843E-1E09E6E67B77}" type="presOf" srcId="{B93B4F07-CD97-4341-82BF-932B1984AED3}" destId="{8D6C9E1B-D663-461E-A43C-8D938E7B6FAF}" srcOrd="0" destOrd="0" presId="urn:microsoft.com/office/officeart/2005/8/layout/vList3#2"/>
    <dgm:cxn modelId="{F7E39029-351A-40F2-AB13-C45C3EA2220A}" srcId="{0B021314-80E7-44A4-A7D6-6AE71007A8FF}" destId="{B93B4F07-CD97-4341-82BF-932B1984AED3}" srcOrd="3" destOrd="0" parTransId="{B46E34D1-FC7D-4D2D-B6EE-1768BAE8C049}" sibTransId="{0C62225B-6D91-4656-8D05-2C70FB149E4A}"/>
    <dgm:cxn modelId="{0BB0B1AC-849A-4261-871C-5CA8EA349200}" type="presOf" srcId="{CD8D7FCA-14BE-4BCB-88E5-6693CB10958C}" destId="{350477FB-FA67-4B46-9157-125ECEFAE569}" srcOrd="0" destOrd="0" presId="urn:microsoft.com/office/officeart/2005/8/layout/vList3#2"/>
    <dgm:cxn modelId="{5254BF2E-30E9-4463-8DCA-10DC75E82C6C}" srcId="{0B021314-80E7-44A4-A7D6-6AE71007A8FF}" destId="{CD8D7FCA-14BE-4BCB-88E5-6693CB10958C}" srcOrd="0" destOrd="0" parTransId="{7944D90A-3854-4B97-A536-ACB727AB60B3}" sibTransId="{9D9ECDC0-56DD-4B62-AAA1-BC697346C30B}"/>
    <dgm:cxn modelId="{56D9367F-506E-4C6C-92A0-FD23665EF77C}" type="presOf" srcId="{0B021314-80E7-44A4-A7D6-6AE71007A8FF}" destId="{36CDEEA9-C6A2-4333-A595-F23726D1A5F8}" srcOrd="0" destOrd="0" presId="urn:microsoft.com/office/officeart/2005/8/layout/vList3#2"/>
    <dgm:cxn modelId="{E3A8C12C-F127-4DD3-A205-CBF086EF8340}" type="presParOf" srcId="{36CDEEA9-C6A2-4333-A595-F23726D1A5F8}" destId="{BFC41BE2-E2BA-4D37-B435-E6627398325D}" srcOrd="0" destOrd="0" presId="urn:microsoft.com/office/officeart/2005/8/layout/vList3#2"/>
    <dgm:cxn modelId="{46AA5A9B-2A78-4F18-9534-1D12C49CCDA1}" type="presParOf" srcId="{BFC41BE2-E2BA-4D37-B435-E6627398325D}" destId="{7978B582-8DE9-4EE5-A687-480F02FDE06D}" srcOrd="0" destOrd="0" presId="urn:microsoft.com/office/officeart/2005/8/layout/vList3#2"/>
    <dgm:cxn modelId="{55F0DEC1-AB7D-4628-AA1F-0C625F6CA358}" type="presParOf" srcId="{BFC41BE2-E2BA-4D37-B435-E6627398325D}" destId="{350477FB-FA67-4B46-9157-125ECEFAE569}" srcOrd="1" destOrd="0" presId="urn:microsoft.com/office/officeart/2005/8/layout/vList3#2"/>
    <dgm:cxn modelId="{042E9003-15E1-48DF-8C2E-6E89051EFBEF}" type="presParOf" srcId="{36CDEEA9-C6A2-4333-A595-F23726D1A5F8}" destId="{427C2659-D04A-47FD-8F67-CC198BCA81C9}" srcOrd="1" destOrd="0" presId="urn:microsoft.com/office/officeart/2005/8/layout/vList3#2"/>
    <dgm:cxn modelId="{94A99FA6-D932-48C8-858E-E77482D1B41D}" type="presParOf" srcId="{36CDEEA9-C6A2-4333-A595-F23726D1A5F8}" destId="{4662B362-9A9D-4B7B-B5F3-3D57279D98B9}" srcOrd="2" destOrd="0" presId="urn:microsoft.com/office/officeart/2005/8/layout/vList3#2"/>
    <dgm:cxn modelId="{0F74E7AF-CBFE-48F2-95FE-2B11B51C2D52}" type="presParOf" srcId="{4662B362-9A9D-4B7B-B5F3-3D57279D98B9}" destId="{48D19978-0873-494F-866C-14F8F94174CE}" srcOrd="0" destOrd="0" presId="urn:microsoft.com/office/officeart/2005/8/layout/vList3#2"/>
    <dgm:cxn modelId="{30823DDF-1EAA-4CBB-A52D-34FE675239AC}" type="presParOf" srcId="{4662B362-9A9D-4B7B-B5F3-3D57279D98B9}" destId="{DE83C1E0-B1EF-473C-A44C-550AD182D641}" srcOrd="1" destOrd="0" presId="urn:microsoft.com/office/officeart/2005/8/layout/vList3#2"/>
    <dgm:cxn modelId="{85A30FDF-067D-42F3-A6A6-485B32AB574D}" type="presParOf" srcId="{36CDEEA9-C6A2-4333-A595-F23726D1A5F8}" destId="{E57A0687-4801-4FA7-9E74-F0497C8B8E74}" srcOrd="3" destOrd="0" presId="urn:microsoft.com/office/officeart/2005/8/layout/vList3#2"/>
    <dgm:cxn modelId="{2414ADD5-753F-4260-8930-48149F1BAD29}" type="presParOf" srcId="{36CDEEA9-C6A2-4333-A595-F23726D1A5F8}" destId="{79DCFE1D-DF17-4FE2-BA0F-8F314BD43EAB}" srcOrd="4" destOrd="0" presId="urn:microsoft.com/office/officeart/2005/8/layout/vList3#2"/>
    <dgm:cxn modelId="{02862276-0D09-4ACC-8755-6F877BE7B046}" type="presParOf" srcId="{79DCFE1D-DF17-4FE2-BA0F-8F314BD43EAB}" destId="{04774B58-3B27-4205-8758-32E62A22DFDB}" srcOrd="0" destOrd="0" presId="urn:microsoft.com/office/officeart/2005/8/layout/vList3#2"/>
    <dgm:cxn modelId="{58D9D125-652C-4424-BE6E-5BE95235AE81}" type="presParOf" srcId="{79DCFE1D-DF17-4FE2-BA0F-8F314BD43EAB}" destId="{D59E489E-E6DD-4BE0-8F4A-74E8D0EBAACD}" srcOrd="1" destOrd="0" presId="urn:microsoft.com/office/officeart/2005/8/layout/vList3#2"/>
    <dgm:cxn modelId="{626567AF-66DF-4814-8751-88722D4081A4}" type="presParOf" srcId="{36CDEEA9-C6A2-4333-A595-F23726D1A5F8}" destId="{D4779130-9943-4DED-9FAC-F1A5D1A8B408}" srcOrd="5" destOrd="0" presId="urn:microsoft.com/office/officeart/2005/8/layout/vList3#2"/>
    <dgm:cxn modelId="{D797A441-BC41-4E0B-999D-DB082FABCC5A}" type="presParOf" srcId="{36CDEEA9-C6A2-4333-A595-F23726D1A5F8}" destId="{7D5D0456-A340-414D-A8DF-42996975AD26}" srcOrd="6" destOrd="0" presId="urn:microsoft.com/office/officeart/2005/8/layout/vList3#2"/>
    <dgm:cxn modelId="{72306B0F-602C-48F1-BD7D-F818387C6C5C}" type="presParOf" srcId="{7D5D0456-A340-414D-A8DF-42996975AD26}" destId="{48CF85E0-2F79-473D-9E43-4073E1295D44}" srcOrd="0" destOrd="0" presId="urn:microsoft.com/office/officeart/2005/8/layout/vList3#2"/>
    <dgm:cxn modelId="{357315DB-3582-4740-AAAC-7DF918260A79}" type="presParOf" srcId="{7D5D0456-A340-414D-A8DF-42996975AD26}" destId="{8D6C9E1B-D663-461E-A43C-8D938E7B6FAF}" srcOrd="1" destOrd="0" presId="urn:microsoft.com/office/officeart/2005/8/layout/vList3#2"/>
    <dgm:cxn modelId="{FF59E791-C551-4EED-997A-7A35C50D5E4A}" type="presParOf" srcId="{36CDEEA9-C6A2-4333-A595-F23726D1A5F8}" destId="{98D2E2F7-11A3-4748-8010-399257FD79B7}" srcOrd="7" destOrd="0" presId="urn:microsoft.com/office/officeart/2005/8/layout/vList3#2"/>
    <dgm:cxn modelId="{4A08EDB5-8F51-441D-8B56-E99333CA6164}" type="presParOf" srcId="{36CDEEA9-C6A2-4333-A595-F23726D1A5F8}" destId="{CB25634C-9B17-4550-BE79-62B9A2BE9AC2}" srcOrd="8" destOrd="0" presId="urn:microsoft.com/office/officeart/2005/8/layout/vList3#2"/>
    <dgm:cxn modelId="{7F6B9091-B942-4C72-A6BF-5C2B676B7633}" type="presParOf" srcId="{CB25634C-9B17-4550-BE79-62B9A2BE9AC2}" destId="{2CA29F9E-B584-43E3-842B-A679A4F4F00A}" srcOrd="0" destOrd="0" presId="urn:microsoft.com/office/officeart/2005/8/layout/vList3#2"/>
    <dgm:cxn modelId="{EA2E041E-2E71-41DF-A55E-1588AC753306}" type="presParOf" srcId="{CB25634C-9B17-4550-BE79-62B9A2BE9AC2}" destId="{97DC70A9-7DBA-4B76-912A-ACEEA5994033}" srcOrd="1" destOrd="0" presId="urn:microsoft.com/office/officeart/2005/8/layout/vList3#2"/>
  </dgm:cxnLst>
  <dgm:bg>
    <a:noFill/>
  </dgm:bg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A1EE71A-94F5-4AE7-B421-4261F88DE7B6}" type="doc">
      <dgm:prSet loTypeId="urn:microsoft.com/office/officeart/2005/8/layout/default#3" loCatId="list" qsTypeId="urn:microsoft.com/office/officeart/2005/8/quickstyle/simple1#1" qsCatId="simple" csTypeId="urn:microsoft.com/office/officeart/2005/8/colors/colorful5" csCatId="colorful" phldr="1"/>
      <dgm:spPr/>
      <dgm:t>
        <a:bodyPr/>
        <a:lstStyle/>
        <a:p>
          <a:endParaRPr lang="it-IT"/>
        </a:p>
      </dgm:t>
    </dgm:pt>
    <dgm:pt modelId="{B0199671-3174-46D3-A4C5-1CD25A4639E7}">
      <dgm:prSet phldrT="[Text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ctr" rtl="0"/>
          <a:r>
            <a:rPr kumimoji="0" lang="en-GB" sz="1600" b="1" i="0" u="none" strike="noStrike" cap="none" normalizeH="0" baseline="0">
              <a:ln/>
              <a:effectLst/>
              <a:latin typeface="Verdana" pitchFamily="34" charset="0"/>
            </a:rPr>
            <a:t>SOLAS I/19</a:t>
          </a:r>
        </a:p>
        <a:p>
          <a:pPr algn="ctr" rtl="0"/>
          <a:r>
            <a:rPr kumimoji="0" lang="en-GB" sz="1400" b="1" i="0" u="none" strike="noStrike" cap="none" normalizeH="0" baseline="0">
              <a:ln/>
              <a:effectLst/>
              <a:latin typeface="Verdana" pitchFamily="34" charset="0"/>
            </a:rPr>
            <a:t>Check validity of the certificates</a:t>
          </a:r>
        </a:p>
        <a:p>
          <a:pPr algn="l" rtl="0"/>
          <a:endParaRPr kumimoji="0" lang="en-GB" sz="1400" b="1" i="0" u="none" strike="noStrike" cap="none" normalizeH="0" baseline="0">
            <a:ln/>
            <a:effectLst/>
            <a:latin typeface="Verdana" pitchFamily="34" charset="0"/>
          </a:endParaRPr>
        </a:p>
        <a:p>
          <a:pPr algn="just" rtl="0"/>
          <a:r>
            <a:rPr kumimoji="0" lang="en-GB" sz="1400" b="1" i="0" u="none" strike="noStrike" cap="none" normalizeH="0" baseline="0">
              <a:ln/>
              <a:effectLst/>
              <a:latin typeface="Verdana" pitchFamily="34" charset="0"/>
            </a:rPr>
            <a:t>If “clear grounds”, actions to ensure the vessel does not sail until it can do so without danger for ………  the ship and her crew</a:t>
          </a:r>
          <a:endParaRPr lang="it-IT" sz="1400" b="1" dirty="0"/>
        </a:p>
      </dgm:t>
    </dgm:pt>
    <dgm:pt modelId="{9FEC9D9C-8CE0-4BF1-A23E-2D5D9A9546EE}" type="parTrans" cxnId="{65B78FAA-7EF1-46D2-B9C0-A3631E9FD6F9}">
      <dgm:prSet/>
      <dgm:spPr/>
      <dgm:t>
        <a:bodyPr/>
        <a:lstStyle/>
        <a:p>
          <a:endParaRPr lang="it-IT"/>
        </a:p>
      </dgm:t>
    </dgm:pt>
    <dgm:pt modelId="{5E228EFB-8CD1-414C-837D-30D49FD39495}" type="sibTrans" cxnId="{65B78FAA-7EF1-46D2-B9C0-A3631E9FD6F9}">
      <dgm:prSet/>
      <dgm:spPr/>
      <dgm:t>
        <a:bodyPr/>
        <a:lstStyle/>
        <a:p>
          <a:endParaRPr lang="it-IT"/>
        </a:p>
      </dgm:t>
    </dgm:pt>
    <dgm:pt modelId="{75A70259-F35D-4AF2-BE22-2CF775B89478}">
      <dgm:prSet phldrT="[Text]" custT="1"/>
      <dgm:spPr>
        <a:scene3d>
          <a:camera prst="perspectiveFront"/>
          <a:lightRig rig="threePt" dir="t"/>
        </a:scene3d>
        <a:sp3d>
          <a:bevelT/>
        </a:sp3d>
      </dgm:spPr>
      <dgm:t>
        <a:bodyPr/>
        <a:lstStyle/>
        <a:p>
          <a:pPr algn="ctr"/>
          <a:r>
            <a:rPr kumimoji="0" lang="en-GB" sz="1600" b="1" i="0" u="none" strike="noStrike" cap="none" normalizeH="0" baseline="0">
              <a:ln/>
              <a:effectLst/>
              <a:latin typeface="Verdana" pitchFamily="34" charset="0"/>
            </a:rPr>
            <a:t>MARPOL Art 5(2)</a:t>
          </a:r>
        </a:p>
        <a:p>
          <a:pPr algn="ctr" rtl="0"/>
          <a:r>
            <a:rPr kumimoji="0" lang="en-GB" sz="1400" b="1" i="0" u="none" strike="noStrike" cap="none" normalizeH="0" baseline="0">
              <a:ln/>
              <a:effectLst/>
              <a:latin typeface="Verdana" pitchFamily="34" charset="0"/>
            </a:rPr>
            <a:t>Check validity of the certificates</a:t>
          </a:r>
        </a:p>
        <a:p>
          <a:pPr algn="just" rtl="0"/>
          <a:endParaRPr kumimoji="0" lang="en-GB" sz="1400" b="1" i="0" u="none" strike="noStrike" cap="none" normalizeH="0" baseline="0">
            <a:ln/>
            <a:effectLst/>
            <a:latin typeface="Verdana" pitchFamily="34" charset="0"/>
          </a:endParaRPr>
        </a:p>
        <a:p>
          <a:pPr algn="just" rtl="0"/>
          <a:r>
            <a:rPr kumimoji="0" lang="en-GB" sz="1400" b="1" i="0" u="none" strike="noStrike" cap="none" normalizeH="0" baseline="0">
              <a:ln/>
              <a:effectLst/>
              <a:latin typeface="Verdana" pitchFamily="34" charset="0"/>
            </a:rPr>
            <a:t>If “clear grounds” actions to ensure the vessel does not sail until it can do so without  …..presenting unreasonable threat to the marine environment</a:t>
          </a:r>
          <a:endParaRPr lang="it-IT" sz="1400" b="1" dirty="0"/>
        </a:p>
      </dgm:t>
    </dgm:pt>
    <dgm:pt modelId="{5B2FACD3-F578-47E9-80E4-8ADAE3549CC8}" type="parTrans" cxnId="{31285BFA-1E79-42F5-85D4-6BCAD9408016}">
      <dgm:prSet/>
      <dgm:spPr/>
      <dgm:t>
        <a:bodyPr/>
        <a:lstStyle/>
        <a:p>
          <a:endParaRPr lang="it-IT"/>
        </a:p>
      </dgm:t>
    </dgm:pt>
    <dgm:pt modelId="{6B03FB4F-EFD1-46D5-9DF5-132DC08EA073}" type="sibTrans" cxnId="{31285BFA-1E79-42F5-85D4-6BCAD9408016}">
      <dgm:prSet/>
      <dgm:spPr/>
      <dgm:t>
        <a:bodyPr/>
        <a:lstStyle/>
        <a:p>
          <a:endParaRPr lang="it-IT"/>
        </a:p>
      </dgm:t>
    </dgm:pt>
    <dgm:pt modelId="{86EE1FC4-4DC8-4E55-BC56-D70392F2204E}">
      <dgm:prSet phldrT="[Text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ctr"/>
          <a:r>
            <a:rPr kumimoji="0" lang="en-GB" sz="1600" b="1" i="0" u="none" strike="noStrike" cap="none" normalizeH="0" baseline="0">
              <a:ln/>
              <a:effectLst/>
              <a:latin typeface="Verdana" pitchFamily="34" charset="0"/>
            </a:rPr>
            <a:t>Load Lines Art 21</a:t>
          </a:r>
        </a:p>
        <a:p>
          <a:pPr algn="ctr" rtl="0"/>
          <a:r>
            <a:rPr kumimoji="0" lang="en-GB" sz="1100" b="1" i="0" u="none" strike="noStrike" cap="none" normalizeH="0" baseline="0">
              <a:ln/>
              <a:effectLst/>
              <a:latin typeface="Verdana" pitchFamily="34" charset="0"/>
            </a:rPr>
            <a:t>Check validity of the certificates</a:t>
          </a:r>
        </a:p>
        <a:p>
          <a:pPr algn="ctr" rtl="0"/>
          <a:r>
            <a:rPr kumimoji="0" lang="en-GB" sz="1100" b="1" i="0" u="none" strike="noStrike" cap="none" normalizeH="0" baseline="0">
              <a:ln/>
              <a:effectLst/>
              <a:latin typeface="Verdana" pitchFamily="34" charset="0"/>
            </a:rPr>
            <a:t>Check the vessel is not overloaded</a:t>
          </a:r>
        </a:p>
        <a:p>
          <a:pPr algn="ctr" rtl="0"/>
          <a:endParaRPr kumimoji="0" lang="en-GB" sz="1100" b="1" i="0" u="none" strike="noStrike" cap="none" normalizeH="0" baseline="0">
            <a:ln/>
            <a:effectLst/>
            <a:latin typeface="Verdana" pitchFamily="34" charset="0"/>
          </a:endParaRPr>
        </a:p>
        <a:p>
          <a:pPr algn="just" rtl="0"/>
          <a:r>
            <a:rPr kumimoji="0" lang="en-GB" sz="1100" b="1" i="0" u="none" strike="noStrike" cap="none" normalizeH="0" baseline="0">
              <a:ln/>
              <a:effectLst/>
              <a:latin typeface="Verdana" pitchFamily="34" charset="0"/>
            </a:rPr>
            <a:t>The port State is authorized to ……   ensure the vessel does not sail until it can do so without  danger for the ship and her crew</a:t>
          </a:r>
          <a:endParaRPr lang="it-IT" sz="1100" b="1" dirty="0"/>
        </a:p>
      </dgm:t>
    </dgm:pt>
    <dgm:pt modelId="{ED49B143-5D14-4DCF-87EA-E666ADAA47B6}" type="parTrans" cxnId="{914F668E-81F9-46B1-AA70-329B60298F0E}">
      <dgm:prSet/>
      <dgm:spPr/>
      <dgm:t>
        <a:bodyPr/>
        <a:lstStyle/>
        <a:p>
          <a:endParaRPr lang="it-IT"/>
        </a:p>
      </dgm:t>
    </dgm:pt>
    <dgm:pt modelId="{DC982E30-E65C-4F66-A161-6FBB040FB2B0}" type="sibTrans" cxnId="{914F668E-81F9-46B1-AA70-329B60298F0E}">
      <dgm:prSet/>
      <dgm:spPr/>
      <dgm:t>
        <a:bodyPr/>
        <a:lstStyle/>
        <a:p>
          <a:endParaRPr lang="it-IT"/>
        </a:p>
      </dgm:t>
    </dgm:pt>
    <dgm:pt modelId="{3CB0D33D-30E2-4F58-9802-3B026E4CD51E}">
      <dgm:prSet phldrT="[Text]" custT="1"/>
      <dgm:spPr>
        <a:scene3d>
          <a:camera prst="perspectiveFront"/>
          <a:lightRig rig="threePt" dir="t"/>
        </a:scene3d>
        <a:sp3d>
          <a:bevelT w="165100" prst="coolSlant"/>
        </a:sp3d>
      </dgm:spPr>
      <dgm:t>
        <a:bodyPr/>
        <a:lstStyle/>
        <a:p>
          <a:pPr algn="ctr"/>
          <a:r>
            <a:rPr kumimoji="0" lang="en-GB" sz="1600" b="1" i="0" u="none" strike="noStrike" cap="none" normalizeH="0" baseline="0">
              <a:ln/>
              <a:effectLst/>
              <a:latin typeface="Verdana" pitchFamily="34" charset="0"/>
            </a:rPr>
            <a:t>STCW  Art X - Reg I/4</a:t>
          </a:r>
        </a:p>
        <a:p>
          <a:pPr algn="ctr"/>
          <a:endParaRPr kumimoji="0" lang="en-GB" sz="1100" b="1" i="0" u="none" strike="noStrike" cap="none" normalizeH="0" baseline="0">
            <a:ln/>
            <a:effectLst/>
            <a:latin typeface="Verdana" pitchFamily="34" charset="0"/>
          </a:endParaRPr>
        </a:p>
        <a:p>
          <a:pPr algn="just"/>
          <a:r>
            <a:rPr kumimoji="0" lang="en-GB" sz="1100" b="1" i="0" u="none" strike="noStrike" cap="none" normalizeH="0" baseline="0">
              <a:ln/>
              <a:effectLst/>
              <a:latin typeface="Verdana" pitchFamily="34" charset="0"/>
            </a:rPr>
            <a:t>Verify that crews are certified as required</a:t>
          </a:r>
        </a:p>
        <a:p>
          <a:pPr algn="just" rtl="0"/>
          <a:r>
            <a:rPr kumimoji="0" lang="en-GB" sz="1100" b="1" i="0" u="none" strike="noStrike" cap="none" normalizeH="0" baseline="0">
              <a:ln/>
              <a:effectLst/>
              <a:latin typeface="Verdana" pitchFamily="34" charset="0"/>
            </a:rPr>
            <a:t>Assess the crews’ ability to perform their duties</a:t>
          </a:r>
        </a:p>
        <a:p>
          <a:pPr algn="ctr" rtl="0"/>
          <a:endParaRPr kumimoji="0" lang="en-GB" sz="1100" b="1" i="0" u="none" strike="noStrike" cap="none" normalizeH="0" baseline="0">
            <a:ln/>
            <a:effectLst/>
            <a:latin typeface="Verdana" pitchFamily="34" charset="0"/>
          </a:endParaRPr>
        </a:p>
        <a:p>
          <a:pPr algn="just" rtl="0"/>
          <a:r>
            <a:rPr kumimoji="0" lang="en-GB" sz="1100" b="1" i="0" u="none" strike="noStrike" cap="none" normalizeH="0" baseline="0">
              <a:ln/>
              <a:effectLst/>
              <a:latin typeface="Verdana" pitchFamily="34" charset="0"/>
            </a:rPr>
            <a:t>To detain the vessel if: .........</a:t>
          </a:r>
        </a:p>
        <a:p>
          <a:pPr algn="ctr" rtl="0"/>
          <a:endParaRPr kumimoji="0" lang="en-GB" sz="1100" b="0" i="0" u="none" strike="noStrike" cap="none" normalizeH="0" baseline="0">
            <a:ln/>
            <a:effectLst/>
            <a:latin typeface="Verdana" pitchFamily="34" charset="0"/>
          </a:endParaRPr>
        </a:p>
        <a:p>
          <a:pPr algn="ctr" rtl="0"/>
          <a:endParaRPr lang="it-IT" sz="1100" dirty="0"/>
        </a:p>
      </dgm:t>
    </dgm:pt>
    <dgm:pt modelId="{B639F928-8E40-4AAD-948D-C55730DEF245}" type="parTrans" cxnId="{BE7AD000-EABB-485A-8319-6E4D621DEAF9}">
      <dgm:prSet/>
      <dgm:spPr/>
      <dgm:t>
        <a:bodyPr/>
        <a:lstStyle/>
        <a:p>
          <a:endParaRPr lang="it-IT"/>
        </a:p>
      </dgm:t>
    </dgm:pt>
    <dgm:pt modelId="{89B98BFD-C1D3-4C99-A940-07EB5CB8EE2A}" type="sibTrans" cxnId="{BE7AD000-EABB-485A-8319-6E4D621DEAF9}">
      <dgm:prSet/>
      <dgm:spPr/>
      <dgm:t>
        <a:bodyPr/>
        <a:lstStyle/>
        <a:p>
          <a:endParaRPr lang="it-IT"/>
        </a:p>
      </dgm:t>
    </dgm:pt>
    <dgm:pt modelId="{9EA56E0C-70F8-4F81-959F-C45121B6095D}" type="pres">
      <dgm:prSet presAssocID="{FA1EE71A-94F5-4AE7-B421-4261F88DE7B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IE"/>
        </a:p>
      </dgm:t>
    </dgm:pt>
    <dgm:pt modelId="{30E778C9-0F8A-4985-8705-41470B341310}" type="pres">
      <dgm:prSet presAssocID="{B0199671-3174-46D3-A4C5-1CD25A4639E7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A698F0C9-A76B-4F8C-8759-6AEA16EC3B42}" type="pres">
      <dgm:prSet presAssocID="{5E228EFB-8CD1-414C-837D-30D49FD39495}" presName="sibTrans" presStyleCnt="0"/>
      <dgm:spPr/>
    </dgm:pt>
    <dgm:pt modelId="{754C91F6-CB4A-4306-B635-5210D8F70F26}" type="pres">
      <dgm:prSet presAssocID="{75A70259-F35D-4AF2-BE22-2CF775B89478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12A1A25B-C97C-4B7B-8718-9F2BDFAA1413}" type="pres">
      <dgm:prSet presAssocID="{6B03FB4F-EFD1-46D5-9DF5-132DC08EA073}" presName="sibTrans" presStyleCnt="0"/>
      <dgm:spPr/>
    </dgm:pt>
    <dgm:pt modelId="{B915E926-812D-409E-9E27-1F7C596B0B6A}" type="pres">
      <dgm:prSet presAssocID="{86EE1FC4-4DC8-4E55-BC56-D70392F2204E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5B69066F-7A68-42C8-BB34-E1FFC62DF758}" type="pres">
      <dgm:prSet presAssocID="{DC982E30-E65C-4F66-A161-6FBB040FB2B0}" presName="sibTrans" presStyleCnt="0"/>
      <dgm:spPr/>
    </dgm:pt>
    <dgm:pt modelId="{21920FA8-3775-4CB2-8825-CAD765A031BE}" type="pres">
      <dgm:prSet presAssocID="{3CB0D33D-30E2-4F58-9802-3B026E4CD51E}" presName="node" presStyleLbl="node1" presStyleIdx="3" presStyleCnt="4" custLinFactNeighborX="-757" custLinFactNeighborY="1143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</dgm:ptLst>
  <dgm:cxnLst>
    <dgm:cxn modelId="{EA57FB73-0CDD-45B8-B382-0A35C8CEF6A9}" type="presOf" srcId="{FA1EE71A-94F5-4AE7-B421-4261F88DE7B6}" destId="{9EA56E0C-70F8-4F81-959F-C45121B6095D}" srcOrd="0" destOrd="0" presId="urn:microsoft.com/office/officeart/2005/8/layout/default#3"/>
    <dgm:cxn modelId="{61E82C50-197E-4378-90E2-3647B8DD714A}" type="presOf" srcId="{B0199671-3174-46D3-A4C5-1CD25A4639E7}" destId="{30E778C9-0F8A-4985-8705-41470B341310}" srcOrd="0" destOrd="0" presId="urn:microsoft.com/office/officeart/2005/8/layout/default#3"/>
    <dgm:cxn modelId="{66AF4071-3A07-4ACA-9FE4-3D13A6EA52C3}" type="presOf" srcId="{75A70259-F35D-4AF2-BE22-2CF775B89478}" destId="{754C91F6-CB4A-4306-B635-5210D8F70F26}" srcOrd="0" destOrd="0" presId="urn:microsoft.com/office/officeart/2005/8/layout/default#3"/>
    <dgm:cxn modelId="{4435428F-44CA-413D-81F7-0BBF03505981}" type="presOf" srcId="{86EE1FC4-4DC8-4E55-BC56-D70392F2204E}" destId="{B915E926-812D-409E-9E27-1F7C596B0B6A}" srcOrd="0" destOrd="0" presId="urn:microsoft.com/office/officeart/2005/8/layout/default#3"/>
    <dgm:cxn modelId="{31285BFA-1E79-42F5-85D4-6BCAD9408016}" srcId="{FA1EE71A-94F5-4AE7-B421-4261F88DE7B6}" destId="{75A70259-F35D-4AF2-BE22-2CF775B89478}" srcOrd="1" destOrd="0" parTransId="{5B2FACD3-F578-47E9-80E4-8ADAE3549CC8}" sibTransId="{6B03FB4F-EFD1-46D5-9DF5-132DC08EA073}"/>
    <dgm:cxn modelId="{2691AC17-1DDB-4010-B515-B7F53F861D18}" type="presOf" srcId="{3CB0D33D-30E2-4F58-9802-3B026E4CD51E}" destId="{21920FA8-3775-4CB2-8825-CAD765A031BE}" srcOrd="0" destOrd="0" presId="urn:microsoft.com/office/officeart/2005/8/layout/default#3"/>
    <dgm:cxn modelId="{BE7AD000-EABB-485A-8319-6E4D621DEAF9}" srcId="{FA1EE71A-94F5-4AE7-B421-4261F88DE7B6}" destId="{3CB0D33D-30E2-4F58-9802-3B026E4CD51E}" srcOrd="3" destOrd="0" parTransId="{B639F928-8E40-4AAD-948D-C55730DEF245}" sibTransId="{89B98BFD-C1D3-4C99-A940-07EB5CB8EE2A}"/>
    <dgm:cxn modelId="{914F668E-81F9-46B1-AA70-329B60298F0E}" srcId="{FA1EE71A-94F5-4AE7-B421-4261F88DE7B6}" destId="{86EE1FC4-4DC8-4E55-BC56-D70392F2204E}" srcOrd="2" destOrd="0" parTransId="{ED49B143-5D14-4DCF-87EA-E666ADAA47B6}" sibTransId="{DC982E30-E65C-4F66-A161-6FBB040FB2B0}"/>
    <dgm:cxn modelId="{65B78FAA-7EF1-46D2-B9C0-A3631E9FD6F9}" srcId="{FA1EE71A-94F5-4AE7-B421-4261F88DE7B6}" destId="{B0199671-3174-46D3-A4C5-1CD25A4639E7}" srcOrd="0" destOrd="0" parTransId="{9FEC9D9C-8CE0-4BF1-A23E-2D5D9A9546EE}" sibTransId="{5E228EFB-8CD1-414C-837D-30D49FD39495}"/>
    <dgm:cxn modelId="{CC0BF652-8910-4D12-9D0A-C534C1D56779}" type="presParOf" srcId="{9EA56E0C-70F8-4F81-959F-C45121B6095D}" destId="{30E778C9-0F8A-4985-8705-41470B341310}" srcOrd="0" destOrd="0" presId="urn:microsoft.com/office/officeart/2005/8/layout/default#3"/>
    <dgm:cxn modelId="{B69B17EF-6347-41D1-82C1-6A4157BB2572}" type="presParOf" srcId="{9EA56E0C-70F8-4F81-959F-C45121B6095D}" destId="{A698F0C9-A76B-4F8C-8759-6AEA16EC3B42}" srcOrd="1" destOrd="0" presId="urn:microsoft.com/office/officeart/2005/8/layout/default#3"/>
    <dgm:cxn modelId="{D39E6D37-06F1-4F25-82BC-77CB7444A357}" type="presParOf" srcId="{9EA56E0C-70F8-4F81-959F-C45121B6095D}" destId="{754C91F6-CB4A-4306-B635-5210D8F70F26}" srcOrd="2" destOrd="0" presId="urn:microsoft.com/office/officeart/2005/8/layout/default#3"/>
    <dgm:cxn modelId="{85CAF801-1B1C-4293-932B-58C465648FE2}" type="presParOf" srcId="{9EA56E0C-70F8-4F81-959F-C45121B6095D}" destId="{12A1A25B-C97C-4B7B-8718-9F2BDFAA1413}" srcOrd="3" destOrd="0" presId="urn:microsoft.com/office/officeart/2005/8/layout/default#3"/>
    <dgm:cxn modelId="{74525AC5-62C0-4140-81B9-A6F595F28A2B}" type="presParOf" srcId="{9EA56E0C-70F8-4F81-959F-C45121B6095D}" destId="{B915E926-812D-409E-9E27-1F7C596B0B6A}" srcOrd="4" destOrd="0" presId="urn:microsoft.com/office/officeart/2005/8/layout/default#3"/>
    <dgm:cxn modelId="{F021C195-314C-4EA5-8FE8-702BC58CDD93}" type="presParOf" srcId="{9EA56E0C-70F8-4F81-959F-C45121B6095D}" destId="{5B69066F-7A68-42C8-BB34-E1FFC62DF758}" srcOrd="5" destOrd="0" presId="urn:microsoft.com/office/officeart/2005/8/layout/default#3"/>
    <dgm:cxn modelId="{57F9C89B-DAA2-44EC-A551-430A32D67723}" type="presParOf" srcId="{9EA56E0C-70F8-4F81-959F-C45121B6095D}" destId="{21920FA8-3775-4CB2-8825-CAD765A031BE}" srcOrd="6" destOrd="0" presId="urn:microsoft.com/office/officeart/2005/8/layout/default#3"/>
  </dgm:cxnLst>
  <dgm:bg>
    <a:effectLst>
      <a:glow rad="228600">
        <a:schemeClr val="accent4">
          <a:satMod val="175000"/>
          <a:alpha val="40000"/>
        </a:schemeClr>
      </a:glow>
    </a:effectLst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BCBC854-475B-4EA5-B176-C6F4116C868D}" type="doc">
      <dgm:prSet loTypeId="urn:microsoft.com/office/officeart/2005/8/layout/process4" loCatId="list" qsTypeId="urn:microsoft.com/office/officeart/2009/2/quickstyle/3d8" qsCatId="3D" csTypeId="urn:microsoft.com/office/officeart/2005/8/colors/accent0_1" csCatId="mainScheme" phldr="1"/>
      <dgm:spPr/>
      <dgm:t>
        <a:bodyPr/>
        <a:lstStyle/>
        <a:p>
          <a:endParaRPr lang="en-IE"/>
        </a:p>
      </dgm:t>
    </dgm:pt>
    <dgm:pt modelId="{D1F4A2D2-5E8A-4236-B8B4-F7EAD830F2AB}">
      <dgm:prSet phldrT="[Text]" custT="1"/>
      <dgm:spPr/>
      <dgm:t>
        <a:bodyPr/>
        <a:lstStyle/>
        <a:p>
          <a:r>
            <a:rPr lang="en-GB" altLang="en-US" sz="3200" dirty="0">
              <a:latin typeface="Verdana" pitchFamily="34" charset="0"/>
            </a:rPr>
            <a:t>MOU regional agreements on PSC</a:t>
          </a:r>
          <a:endParaRPr lang="en-IE" sz="3200" dirty="0"/>
        </a:p>
      </dgm:t>
    </dgm:pt>
    <dgm:pt modelId="{89F50545-60C0-4B31-A4D1-E8A3E61F57B7}" type="parTrans" cxnId="{F4C12566-5E83-46B8-AA6B-49B22B247DF8}">
      <dgm:prSet/>
      <dgm:spPr/>
      <dgm:t>
        <a:bodyPr/>
        <a:lstStyle/>
        <a:p>
          <a:endParaRPr lang="en-IE"/>
        </a:p>
      </dgm:t>
    </dgm:pt>
    <dgm:pt modelId="{D87AD6F1-CC46-48CB-B08B-080DF6292C93}" type="sibTrans" cxnId="{F4C12566-5E83-46B8-AA6B-49B22B247DF8}">
      <dgm:prSet/>
      <dgm:spPr/>
      <dgm:t>
        <a:bodyPr/>
        <a:lstStyle/>
        <a:p>
          <a:endParaRPr lang="en-IE"/>
        </a:p>
      </dgm:t>
    </dgm:pt>
    <dgm:pt modelId="{3A6CAA3D-852C-42C8-A827-082557A3FDB2}">
      <dgm:prSet phldrT="[Text]"/>
      <dgm:spPr/>
      <dgm:t>
        <a:bodyPr/>
        <a:lstStyle/>
        <a:p>
          <a:r>
            <a:rPr lang="en-GB"/>
            <a:t>Limitations</a:t>
          </a:r>
          <a:endParaRPr lang="en-IE" dirty="0"/>
        </a:p>
      </dgm:t>
    </dgm:pt>
    <dgm:pt modelId="{E732E7EC-DDD3-4AEC-9A10-DDF9D94EA967}" type="parTrans" cxnId="{9FD01FC0-9838-4E54-99DC-ACB324DD9320}">
      <dgm:prSet/>
      <dgm:spPr/>
      <dgm:t>
        <a:bodyPr/>
        <a:lstStyle/>
        <a:p>
          <a:endParaRPr lang="en-IE"/>
        </a:p>
      </dgm:t>
    </dgm:pt>
    <dgm:pt modelId="{59095E05-BD92-43A4-8C3C-CB576501C3E3}" type="sibTrans" cxnId="{9FD01FC0-9838-4E54-99DC-ACB324DD9320}">
      <dgm:prSet/>
      <dgm:spPr/>
      <dgm:t>
        <a:bodyPr/>
        <a:lstStyle/>
        <a:p>
          <a:endParaRPr lang="en-IE"/>
        </a:p>
      </dgm:t>
    </dgm:pt>
    <dgm:pt modelId="{0020D14F-4F8E-4F40-8557-C414293E905B}">
      <dgm:prSet phldrT="[Text]"/>
      <dgm:spPr/>
      <dgm:t>
        <a:bodyPr/>
        <a:lstStyle/>
        <a:p>
          <a:r>
            <a:rPr lang="en-GB" dirty="0"/>
            <a:t>Gentlemen’s agreement</a:t>
          </a:r>
          <a:endParaRPr lang="en-IE" dirty="0"/>
        </a:p>
      </dgm:t>
    </dgm:pt>
    <dgm:pt modelId="{F90ADB36-48E1-4235-A33A-B2D336000E9E}" type="parTrans" cxnId="{B15F0679-15A8-4D83-A0FD-092989EF0E54}">
      <dgm:prSet/>
      <dgm:spPr/>
      <dgm:t>
        <a:bodyPr/>
        <a:lstStyle/>
        <a:p>
          <a:endParaRPr lang="en-IE"/>
        </a:p>
      </dgm:t>
    </dgm:pt>
    <dgm:pt modelId="{9D7EBB87-C334-4436-B179-D6FEDE5E4AB1}" type="sibTrans" cxnId="{B15F0679-15A8-4D83-A0FD-092989EF0E54}">
      <dgm:prSet/>
      <dgm:spPr/>
      <dgm:t>
        <a:bodyPr/>
        <a:lstStyle/>
        <a:p>
          <a:endParaRPr lang="en-IE"/>
        </a:p>
      </dgm:t>
    </dgm:pt>
    <dgm:pt modelId="{4DF2F9EA-6F47-47F9-A326-9ADC75DB81E0}">
      <dgm:prSet phldrT="[Text]"/>
      <dgm:spPr/>
      <dgm:t>
        <a:bodyPr/>
        <a:lstStyle/>
        <a:p>
          <a:r>
            <a:rPr lang="en-GB" dirty="0"/>
            <a:t>Partial / No supervision</a:t>
          </a:r>
          <a:endParaRPr lang="en-IE" dirty="0"/>
        </a:p>
      </dgm:t>
    </dgm:pt>
    <dgm:pt modelId="{D5BE9C3D-8B05-4A50-8654-B6ABC24D5BF4}" type="parTrans" cxnId="{0C6B73B4-D22B-4A82-9BC2-A0D0930F4FF4}">
      <dgm:prSet/>
      <dgm:spPr/>
      <dgm:t>
        <a:bodyPr/>
        <a:lstStyle/>
        <a:p>
          <a:endParaRPr lang="en-IE"/>
        </a:p>
      </dgm:t>
    </dgm:pt>
    <dgm:pt modelId="{7737BF06-D794-4A81-A7E2-B5203F069632}" type="sibTrans" cxnId="{0C6B73B4-D22B-4A82-9BC2-A0D0930F4FF4}">
      <dgm:prSet/>
      <dgm:spPr/>
      <dgm:t>
        <a:bodyPr/>
        <a:lstStyle/>
        <a:p>
          <a:endParaRPr lang="en-IE"/>
        </a:p>
      </dgm:t>
    </dgm:pt>
    <dgm:pt modelId="{58926A5D-60AC-4CD3-B021-F6EDB8BB64BC}">
      <dgm:prSet phldrT="[Text]"/>
      <dgm:spPr/>
      <dgm:t>
        <a:bodyPr/>
        <a:lstStyle/>
        <a:p>
          <a:r>
            <a:rPr lang="en-GB" dirty="0">
              <a:solidFill>
                <a:srgbClr val="FF0000"/>
              </a:solidFill>
            </a:rPr>
            <a:t>European Legislation on PSC</a:t>
          </a:r>
          <a:endParaRPr lang="en-IE" dirty="0">
            <a:solidFill>
              <a:srgbClr val="FF0000"/>
            </a:solidFill>
          </a:endParaRPr>
        </a:p>
      </dgm:t>
    </dgm:pt>
    <dgm:pt modelId="{2CCC6061-F68E-4C15-88E9-79788FB38959}" type="parTrans" cxnId="{E3458CEA-4025-4493-B3DC-431AC769AD67}">
      <dgm:prSet/>
      <dgm:spPr/>
      <dgm:t>
        <a:bodyPr/>
        <a:lstStyle/>
        <a:p>
          <a:endParaRPr lang="en-IE"/>
        </a:p>
      </dgm:t>
    </dgm:pt>
    <dgm:pt modelId="{A558061D-83AA-4DE0-AD23-284BB8B82B2F}" type="sibTrans" cxnId="{E3458CEA-4025-4493-B3DC-431AC769AD67}">
      <dgm:prSet/>
      <dgm:spPr/>
      <dgm:t>
        <a:bodyPr/>
        <a:lstStyle/>
        <a:p>
          <a:endParaRPr lang="en-IE"/>
        </a:p>
      </dgm:t>
    </dgm:pt>
    <dgm:pt modelId="{317C32EB-70DE-453F-B6F3-81DBEFE84908}">
      <dgm:prSet phldrT="[Text]"/>
      <dgm:spPr/>
      <dgm:t>
        <a:bodyPr/>
        <a:lstStyle/>
        <a:p>
          <a:r>
            <a:rPr lang="en-GB" dirty="0">
              <a:solidFill>
                <a:srgbClr val="FF0000"/>
              </a:solidFill>
            </a:rPr>
            <a:t>Effective supervision </a:t>
          </a:r>
          <a:endParaRPr lang="en-IE" dirty="0">
            <a:solidFill>
              <a:srgbClr val="FF0000"/>
            </a:solidFill>
          </a:endParaRPr>
        </a:p>
      </dgm:t>
    </dgm:pt>
    <dgm:pt modelId="{EA09ED8E-6FE6-48ED-8FDF-388A462CCC47}" type="parTrans" cxnId="{F031A2CD-88F3-4232-8210-77CE602A1827}">
      <dgm:prSet/>
      <dgm:spPr/>
      <dgm:t>
        <a:bodyPr/>
        <a:lstStyle/>
        <a:p>
          <a:endParaRPr lang="en-IE"/>
        </a:p>
      </dgm:t>
    </dgm:pt>
    <dgm:pt modelId="{A4C9E816-8B0C-468E-91B0-0D685681442D}" type="sibTrans" cxnId="{F031A2CD-88F3-4232-8210-77CE602A1827}">
      <dgm:prSet/>
      <dgm:spPr/>
      <dgm:t>
        <a:bodyPr/>
        <a:lstStyle/>
        <a:p>
          <a:endParaRPr lang="en-IE"/>
        </a:p>
      </dgm:t>
    </dgm:pt>
    <dgm:pt modelId="{BE953B8B-C547-474D-9820-1104BA374B7C}">
      <dgm:prSet phldrT="[Text]"/>
      <dgm:spPr/>
      <dgm:t>
        <a:bodyPr/>
        <a:lstStyle/>
        <a:p>
          <a:r>
            <a:rPr lang="en-GB" dirty="0">
              <a:solidFill>
                <a:srgbClr val="FF0000"/>
              </a:solidFill>
            </a:rPr>
            <a:t>Compliance </a:t>
          </a:r>
          <a:endParaRPr lang="en-IE" dirty="0">
            <a:solidFill>
              <a:srgbClr val="FF0000"/>
            </a:solidFill>
          </a:endParaRPr>
        </a:p>
      </dgm:t>
    </dgm:pt>
    <dgm:pt modelId="{F49CBD97-C9D3-4634-BD45-7922EFF9ABB6}" type="parTrans" cxnId="{893C816A-2E96-4664-9703-BD7B198B4E3B}">
      <dgm:prSet/>
      <dgm:spPr/>
      <dgm:t>
        <a:bodyPr/>
        <a:lstStyle/>
        <a:p>
          <a:endParaRPr lang="en-IE"/>
        </a:p>
      </dgm:t>
    </dgm:pt>
    <dgm:pt modelId="{91C9BAA6-4296-458A-91E2-EB334B209F95}" type="sibTrans" cxnId="{893C816A-2E96-4664-9703-BD7B198B4E3B}">
      <dgm:prSet/>
      <dgm:spPr/>
      <dgm:t>
        <a:bodyPr/>
        <a:lstStyle/>
        <a:p>
          <a:endParaRPr lang="en-IE"/>
        </a:p>
      </dgm:t>
    </dgm:pt>
    <dgm:pt modelId="{06257E5D-F80C-4F5F-8655-AAA389C72F06}" type="pres">
      <dgm:prSet presAssocID="{2BCBC854-475B-4EA5-B176-C6F4116C868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IE"/>
        </a:p>
      </dgm:t>
    </dgm:pt>
    <dgm:pt modelId="{796A0AC0-F145-48E0-8494-A021650625FB}" type="pres">
      <dgm:prSet presAssocID="{58926A5D-60AC-4CD3-B021-F6EDB8BB64BC}" presName="boxAndChildren" presStyleCnt="0"/>
      <dgm:spPr/>
    </dgm:pt>
    <dgm:pt modelId="{F703B731-A2A7-4263-8D88-3842DCC3A3DA}" type="pres">
      <dgm:prSet presAssocID="{58926A5D-60AC-4CD3-B021-F6EDB8BB64BC}" presName="parentTextBox" presStyleLbl="node1" presStyleIdx="0" presStyleCnt="3"/>
      <dgm:spPr/>
      <dgm:t>
        <a:bodyPr/>
        <a:lstStyle/>
        <a:p>
          <a:endParaRPr lang="en-IE"/>
        </a:p>
      </dgm:t>
    </dgm:pt>
    <dgm:pt modelId="{2457C79D-B076-4172-9F2A-978AA758E304}" type="pres">
      <dgm:prSet presAssocID="{58926A5D-60AC-4CD3-B021-F6EDB8BB64BC}" presName="entireBox" presStyleLbl="node1" presStyleIdx="0" presStyleCnt="3"/>
      <dgm:spPr/>
      <dgm:t>
        <a:bodyPr/>
        <a:lstStyle/>
        <a:p>
          <a:endParaRPr lang="en-IE"/>
        </a:p>
      </dgm:t>
    </dgm:pt>
    <dgm:pt modelId="{AD471A71-29C9-4E5F-8DA8-AA896C2952EE}" type="pres">
      <dgm:prSet presAssocID="{58926A5D-60AC-4CD3-B021-F6EDB8BB64BC}" presName="descendantBox" presStyleCnt="0"/>
      <dgm:spPr/>
    </dgm:pt>
    <dgm:pt modelId="{9E576EDC-7EE0-4F30-81A7-37B614A6F5AE}" type="pres">
      <dgm:prSet presAssocID="{317C32EB-70DE-453F-B6F3-81DBEFE84908}" presName="childTextBox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C9A81232-DEF7-41F2-AEDE-0D123DB7CBBB}" type="pres">
      <dgm:prSet presAssocID="{BE953B8B-C547-474D-9820-1104BA374B7C}" presName="childTextBox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E2E586FE-113C-4EBC-9A67-E3C4D3AC51CD}" type="pres">
      <dgm:prSet presAssocID="{59095E05-BD92-43A4-8C3C-CB576501C3E3}" presName="sp" presStyleCnt="0"/>
      <dgm:spPr/>
    </dgm:pt>
    <dgm:pt modelId="{47D2A512-6E8E-48EC-BC8B-8347875DE9C7}" type="pres">
      <dgm:prSet presAssocID="{3A6CAA3D-852C-42C8-A827-082557A3FDB2}" presName="arrowAndChildren" presStyleCnt="0"/>
      <dgm:spPr/>
    </dgm:pt>
    <dgm:pt modelId="{4885D5B9-79A2-4787-BE98-8B905B102739}" type="pres">
      <dgm:prSet presAssocID="{3A6CAA3D-852C-42C8-A827-082557A3FDB2}" presName="parentTextArrow" presStyleLbl="node1" presStyleIdx="0" presStyleCnt="3"/>
      <dgm:spPr/>
      <dgm:t>
        <a:bodyPr/>
        <a:lstStyle/>
        <a:p>
          <a:endParaRPr lang="en-IE"/>
        </a:p>
      </dgm:t>
    </dgm:pt>
    <dgm:pt modelId="{224E10B8-B1BF-4E16-A095-D71EBB52F285}" type="pres">
      <dgm:prSet presAssocID="{3A6CAA3D-852C-42C8-A827-082557A3FDB2}" presName="arrow" presStyleLbl="node1" presStyleIdx="1" presStyleCnt="3"/>
      <dgm:spPr/>
      <dgm:t>
        <a:bodyPr/>
        <a:lstStyle/>
        <a:p>
          <a:endParaRPr lang="en-IE"/>
        </a:p>
      </dgm:t>
    </dgm:pt>
    <dgm:pt modelId="{72DB1BB0-2DB2-4529-982A-FD45E33533CC}" type="pres">
      <dgm:prSet presAssocID="{3A6CAA3D-852C-42C8-A827-082557A3FDB2}" presName="descendantArrow" presStyleCnt="0"/>
      <dgm:spPr/>
    </dgm:pt>
    <dgm:pt modelId="{BD19FF96-1265-4CB2-93ED-EDDC631B9CB6}" type="pres">
      <dgm:prSet presAssocID="{0020D14F-4F8E-4F40-8557-C414293E905B}" presName="childTextArrow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0284818E-D1EB-4EA4-B9FF-53990E4F34C4}" type="pres">
      <dgm:prSet presAssocID="{4DF2F9EA-6F47-47F9-A326-9ADC75DB81E0}" presName="childTextArrow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A3F01AF9-5677-4B95-90DC-C7D4FC767A9C}" type="pres">
      <dgm:prSet presAssocID="{D87AD6F1-CC46-48CB-B08B-080DF6292C93}" presName="sp" presStyleCnt="0"/>
      <dgm:spPr/>
    </dgm:pt>
    <dgm:pt modelId="{F019BF22-1118-4911-B541-1D6F7F179E20}" type="pres">
      <dgm:prSet presAssocID="{D1F4A2D2-5E8A-4236-B8B4-F7EAD830F2AB}" presName="arrowAndChildren" presStyleCnt="0"/>
      <dgm:spPr/>
    </dgm:pt>
    <dgm:pt modelId="{640C730F-F8A4-422C-85A9-D08259968F5D}" type="pres">
      <dgm:prSet presAssocID="{D1F4A2D2-5E8A-4236-B8B4-F7EAD830F2AB}" presName="parentTextArrow" presStyleLbl="node1" presStyleIdx="2" presStyleCnt="3"/>
      <dgm:spPr/>
      <dgm:t>
        <a:bodyPr/>
        <a:lstStyle/>
        <a:p>
          <a:endParaRPr lang="en-IE"/>
        </a:p>
      </dgm:t>
    </dgm:pt>
  </dgm:ptLst>
  <dgm:cxnLst>
    <dgm:cxn modelId="{B663C800-CAF7-4F9C-8502-8BC37DD9E4FE}" type="presOf" srcId="{D1F4A2D2-5E8A-4236-B8B4-F7EAD830F2AB}" destId="{640C730F-F8A4-422C-85A9-D08259968F5D}" srcOrd="0" destOrd="0" presId="urn:microsoft.com/office/officeart/2005/8/layout/process4"/>
    <dgm:cxn modelId="{E3458CEA-4025-4493-B3DC-431AC769AD67}" srcId="{2BCBC854-475B-4EA5-B176-C6F4116C868D}" destId="{58926A5D-60AC-4CD3-B021-F6EDB8BB64BC}" srcOrd="2" destOrd="0" parTransId="{2CCC6061-F68E-4C15-88E9-79788FB38959}" sibTransId="{A558061D-83AA-4DE0-AD23-284BB8B82B2F}"/>
    <dgm:cxn modelId="{F031A2CD-88F3-4232-8210-77CE602A1827}" srcId="{58926A5D-60AC-4CD3-B021-F6EDB8BB64BC}" destId="{317C32EB-70DE-453F-B6F3-81DBEFE84908}" srcOrd="0" destOrd="0" parTransId="{EA09ED8E-6FE6-48ED-8FDF-388A462CCC47}" sibTransId="{A4C9E816-8B0C-468E-91B0-0D685681442D}"/>
    <dgm:cxn modelId="{6D935B2B-3646-4343-8163-142A1D579CD8}" type="presOf" srcId="{0020D14F-4F8E-4F40-8557-C414293E905B}" destId="{BD19FF96-1265-4CB2-93ED-EDDC631B9CB6}" srcOrd="0" destOrd="0" presId="urn:microsoft.com/office/officeart/2005/8/layout/process4"/>
    <dgm:cxn modelId="{AD0CB548-E36C-455F-9239-108242781D83}" type="presOf" srcId="{58926A5D-60AC-4CD3-B021-F6EDB8BB64BC}" destId="{F703B731-A2A7-4263-8D88-3842DCC3A3DA}" srcOrd="0" destOrd="0" presId="urn:microsoft.com/office/officeart/2005/8/layout/process4"/>
    <dgm:cxn modelId="{F4C12566-5E83-46B8-AA6B-49B22B247DF8}" srcId="{2BCBC854-475B-4EA5-B176-C6F4116C868D}" destId="{D1F4A2D2-5E8A-4236-B8B4-F7EAD830F2AB}" srcOrd="0" destOrd="0" parTransId="{89F50545-60C0-4B31-A4D1-E8A3E61F57B7}" sibTransId="{D87AD6F1-CC46-48CB-B08B-080DF6292C93}"/>
    <dgm:cxn modelId="{B15F0679-15A8-4D83-A0FD-092989EF0E54}" srcId="{3A6CAA3D-852C-42C8-A827-082557A3FDB2}" destId="{0020D14F-4F8E-4F40-8557-C414293E905B}" srcOrd="0" destOrd="0" parTransId="{F90ADB36-48E1-4235-A33A-B2D336000E9E}" sibTransId="{9D7EBB87-C334-4436-B179-D6FEDE5E4AB1}"/>
    <dgm:cxn modelId="{EB3DB9DD-E6F7-458F-80B3-F1AE78D3D30F}" type="presOf" srcId="{3A6CAA3D-852C-42C8-A827-082557A3FDB2}" destId="{4885D5B9-79A2-4787-BE98-8B905B102739}" srcOrd="0" destOrd="0" presId="urn:microsoft.com/office/officeart/2005/8/layout/process4"/>
    <dgm:cxn modelId="{893C816A-2E96-4664-9703-BD7B198B4E3B}" srcId="{58926A5D-60AC-4CD3-B021-F6EDB8BB64BC}" destId="{BE953B8B-C547-474D-9820-1104BA374B7C}" srcOrd="1" destOrd="0" parTransId="{F49CBD97-C9D3-4634-BD45-7922EFF9ABB6}" sibTransId="{91C9BAA6-4296-458A-91E2-EB334B209F95}"/>
    <dgm:cxn modelId="{0C6B73B4-D22B-4A82-9BC2-A0D0930F4FF4}" srcId="{3A6CAA3D-852C-42C8-A827-082557A3FDB2}" destId="{4DF2F9EA-6F47-47F9-A326-9ADC75DB81E0}" srcOrd="1" destOrd="0" parTransId="{D5BE9C3D-8B05-4A50-8654-B6ABC24D5BF4}" sibTransId="{7737BF06-D794-4A81-A7E2-B5203F069632}"/>
    <dgm:cxn modelId="{68EF18A6-2CBB-4EB9-94E8-D788EF6EFF83}" type="presOf" srcId="{3A6CAA3D-852C-42C8-A827-082557A3FDB2}" destId="{224E10B8-B1BF-4E16-A095-D71EBB52F285}" srcOrd="1" destOrd="0" presId="urn:microsoft.com/office/officeart/2005/8/layout/process4"/>
    <dgm:cxn modelId="{C50B20A2-0863-4D40-A623-BF8F7B8C30BA}" type="presOf" srcId="{2BCBC854-475B-4EA5-B176-C6F4116C868D}" destId="{06257E5D-F80C-4F5F-8655-AAA389C72F06}" srcOrd="0" destOrd="0" presId="urn:microsoft.com/office/officeart/2005/8/layout/process4"/>
    <dgm:cxn modelId="{4ED80A42-58E1-4990-9F59-4E918515A0BC}" type="presOf" srcId="{4DF2F9EA-6F47-47F9-A326-9ADC75DB81E0}" destId="{0284818E-D1EB-4EA4-B9FF-53990E4F34C4}" srcOrd="0" destOrd="0" presId="urn:microsoft.com/office/officeart/2005/8/layout/process4"/>
    <dgm:cxn modelId="{EA79D681-A6CF-44E5-B5BB-65115938453A}" type="presOf" srcId="{BE953B8B-C547-474D-9820-1104BA374B7C}" destId="{C9A81232-DEF7-41F2-AEDE-0D123DB7CBBB}" srcOrd="0" destOrd="0" presId="urn:microsoft.com/office/officeart/2005/8/layout/process4"/>
    <dgm:cxn modelId="{9FD01FC0-9838-4E54-99DC-ACB324DD9320}" srcId="{2BCBC854-475B-4EA5-B176-C6F4116C868D}" destId="{3A6CAA3D-852C-42C8-A827-082557A3FDB2}" srcOrd="1" destOrd="0" parTransId="{E732E7EC-DDD3-4AEC-9A10-DDF9D94EA967}" sibTransId="{59095E05-BD92-43A4-8C3C-CB576501C3E3}"/>
    <dgm:cxn modelId="{743E546F-DDCD-4DC0-8340-90834E790B5D}" type="presOf" srcId="{317C32EB-70DE-453F-B6F3-81DBEFE84908}" destId="{9E576EDC-7EE0-4F30-81A7-37B614A6F5AE}" srcOrd="0" destOrd="0" presId="urn:microsoft.com/office/officeart/2005/8/layout/process4"/>
    <dgm:cxn modelId="{AFEB2613-B9B4-4B25-A647-ED2C492D448A}" type="presOf" srcId="{58926A5D-60AC-4CD3-B021-F6EDB8BB64BC}" destId="{2457C79D-B076-4172-9F2A-978AA758E304}" srcOrd="1" destOrd="0" presId="urn:microsoft.com/office/officeart/2005/8/layout/process4"/>
    <dgm:cxn modelId="{0534538D-D806-4E38-992D-5056F68225EC}" type="presParOf" srcId="{06257E5D-F80C-4F5F-8655-AAA389C72F06}" destId="{796A0AC0-F145-48E0-8494-A021650625FB}" srcOrd="0" destOrd="0" presId="urn:microsoft.com/office/officeart/2005/8/layout/process4"/>
    <dgm:cxn modelId="{BEBC5027-E050-4B2C-A8AA-FB590E66A3FE}" type="presParOf" srcId="{796A0AC0-F145-48E0-8494-A021650625FB}" destId="{F703B731-A2A7-4263-8D88-3842DCC3A3DA}" srcOrd="0" destOrd="0" presId="urn:microsoft.com/office/officeart/2005/8/layout/process4"/>
    <dgm:cxn modelId="{881C1ACE-72E4-4C4C-B3B5-8A1B8E8E5BD0}" type="presParOf" srcId="{796A0AC0-F145-48E0-8494-A021650625FB}" destId="{2457C79D-B076-4172-9F2A-978AA758E304}" srcOrd="1" destOrd="0" presId="urn:microsoft.com/office/officeart/2005/8/layout/process4"/>
    <dgm:cxn modelId="{DED72EAA-88AB-454A-AAAE-C7A7281E3BE1}" type="presParOf" srcId="{796A0AC0-F145-48E0-8494-A021650625FB}" destId="{AD471A71-29C9-4E5F-8DA8-AA896C2952EE}" srcOrd="2" destOrd="0" presId="urn:microsoft.com/office/officeart/2005/8/layout/process4"/>
    <dgm:cxn modelId="{62DA8DA9-750B-49F2-BAF1-C4165C0B6546}" type="presParOf" srcId="{AD471A71-29C9-4E5F-8DA8-AA896C2952EE}" destId="{9E576EDC-7EE0-4F30-81A7-37B614A6F5AE}" srcOrd="0" destOrd="0" presId="urn:microsoft.com/office/officeart/2005/8/layout/process4"/>
    <dgm:cxn modelId="{A5DA53C5-D3B8-4B11-A899-AFDCDE12F5B2}" type="presParOf" srcId="{AD471A71-29C9-4E5F-8DA8-AA896C2952EE}" destId="{C9A81232-DEF7-41F2-AEDE-0D123DB7CBBB}" srcOrd="1" destOrd="0" presId="urn:microsoft.com/office/officeart/2005/8/layout/process4"/>
    <dgm:cxn modelId="{4017582C-8FB1-4F48-B27A-38C6007DE1A8}" type="presParOf" srcId="{06257E5D-F80C-4F5F-8655-AAA389C72F06}" destId="{E2E586FE-113C-4EBC-9A67-E3C4D3AC51CD}" srcOrd="1" destOrd="0" presId="urn:microsoft.com/office/officeart/2005/8/layout/process4"/>
    <dgm:cxn modelId="{754A44D9-0A04-40DC-8AC3-9707C4CE9BF0}" type="presParOf" srcId="{06257E5D-F80C-4F5F-8655-AAA389C72F06}" destId="{47D2A512-6E8E-48EC-BC8B-8347875DE9C7}" srcOrd="2" destOrd="0" presId="urn:microsoft.com/office/officeart/2005/8/layout/process4"/>
    <dgm:cxn modelId="{5F3A872B-8ACA-480C-B18F-39EC667DFBFA}" type="presParOf" srcId="{47D2A512-6E8E-48EC-BC8B-8347875DE9C7}" destId="{4885D5B9-79A2-4787-BE98-8B905B102739}" srcOrd="0" destOrd="0" presId="urn:microsoft.com/office/officeart/2005/8/layout/process4"/>
    <dgm:cxn modelId="{EB834F5A-BC05-494A-B8A7-150C7657388F}" type="presParOf" srcId="{47D2A512-6E8E-48EC-BC8B-8347875DE9C7}" destId="{224E10B8-B1BF-4E16-A095-D71EBB52F285}" srcOrd="1" destOrd="0" presId="urn:microsoft.com/office/officeart/2005/8/layout/process4"/>
    <dgm:cxn modelId="{C8BBBAF7-6858-4BD6-882E-C33A3F0492DD}" type="presParOf" srcId="{47D2A512-6E8E-48EC-BC8B-8347875DE9C7}" destId="{72DB1BB0-2DB2-4529-982A-FD45E33533CC}" srcOrd="2" destOrd="0" presId="urn:microsoft.com/office/officeart/2005/8/layout/process4"/>
    <dgm:cxn modelId="{07F028E9-D690-4CD0-A46A-9256834429BF}" type="presParOf" srcId="{72DB1BB0-2DB2-4529-982A-FD45E33533CC}" destId="{BD19FF96-1265-4CB2-93ED-EDDC631B9CB6}" srcOrd="0" destOrd="0" presId="urn:microsoft.com/office/officeart/2005/8/layout/process4"/>
    <dgm:cxn modelId="{C68CA6DE-BA13-44E9-B68D-4940C3C16982}" type="presParOf" srcId="{72DB1BB0-2DB2-4529-982A-FD45E33533CC}" destId="{0284818E-D1EB-4EA4-B9FF-53990E4F34C4}" srcOrd="1" destOrd="0" presId="urn:microsoft.com/office/officeart/2005/8/layout/process4"/>
    <dgm:cxn modelId="{0E3C00BA-2361-4135-838E-03DB0E7C4205}" type="presParOf" srcId="{06257E5D-F80C-4F5F-8655-AAA389C72F06}" destId="{A3F01AF9-5677-4B95-90DC-C7D4FC767A9C}" srcOrd="3" destOrd="0" presId="urn:microsoft.com/office/officeart/2005/8/layout/process4"/>
    <dgm:cxn modelId="{E4BC8CF2-0E77-4056-B571-2396EEF11869}" type="presParOf" srcId="{06257E5D-F80C-4F5F-8655-AAA389C72F06}" destId="{F019BF22-1118-4911-B541-1D6F7F179E20}" srcOrd="4" destOrd="0" presId="urn:microsoft.com/office/officeart/2005/8/layout/process4"/>
    <dgm:cxn modelId="{6525C4D6-0F3C-47CC-A5CC-02F376FE261E}" type="presParOf" srcId="{F019BF22-1118-4911-B541-1D6F7F179E20}" destId="{640C730F-F8A4-422C-85A9-D08259968F5D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9A5391D-612D-49DA-A536-2A58514954B4}" type="doc">
      <dgm:prSet loTypeId="urn:microsoft.com/office/officeart/2005/8/layout/radial4" loCatId="relationship" qsTypeId="urn:microsoft.com/office/officeart/2005/8/quickstyle/simple1#4" qsCatId="simple" csTypeId="urn:microsoft.com/office/officeart/2005/8/colors/colorful1#2" csCatId="colorful" phldr="1"/>
      <dgm:spPr/>
      <dgm:t>
        <a:bodyPr/>
        <a:lstStyle/>
        <a:p>
          <a:endParaRPr lang="en-GB"/>
        </a:p>
      </dgm:t>
    </dgm:pt>
    <dgm:pt modelId="{874C0D46-5C9C-4D5C-ABD0-A5B63BCC66D6}">
      <dgm:prSet phldrT="[Text]"/>
      <dgm:spPr>
        <a:solidFill>
          <a:srgbClr val="00B050"/>
        </a:solidFill>
        <a:scene3d>
          <a:camera prst="orthographicFront"/>
          <a:lightRig rig="threePt" dir="t"/>
        </a:scene3d>
        <a:sp3d>
          <a:bevelT w="101600" prst="riblet"/>
        </a:sp3d>
      </dgm:spPr>
      <dgm:t>
        <a:bodyPr/>
        <a:lstStyle/>
        <a:p>
          <a:r>
            <a:rPr lang="en-GB"/>
            <a:t>To avoid distortion of the market and to enhance effectiveness</a:t>
          </a:r>
          <a:endParaRPr lang="en-GB" dirty="0"/>
        </a:p>
      </dgm:t>
    </dgm:pt>
    <dgm:pt modelId="{550EA605-60FE-4765-A297-05C745CF15C9}" type="parTrans" cxnId="{2FC9D667-286E-4023-9D51-EB840F8F2AA8}">
      <dgm:prSet/>
      <dgm:spPr/>
      <dgm:t>
        <a:bodyPr/>
        <a:lstStyle/>
        <a:p>
          <a:endParaRPr lang="en-GB"/>
        </a:p>
      </dgm:t>
    </dgm:pt>
    <dgm:pt modelId="{A1754BFB-1FBE-4E84-AF31-B70AA931E9C8}" type="sibTrans" cxnId="{2FC9D667-286E-4023-9D51-EB840F8F2AA8}">
      <dgm:prSet/>
      <dgm:spPr/>
      <dgm:t>
        <a:bodyPr/>
        <a:lstStyle/>
        <a:p>
          <a:endParaRPr lang="en-GB"/>
        </a:p>
      </dgm:t>
    </dgm:pt>
    <dgm:pt modelId="{E9BA5574-A42D-460C-B195-22E4E45E2526}">
      <dgm:prSet phldrT="[Text]"/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en-GB" dirty="0"/>
            <a:t>Sharing of information</a:t>
          </a:r>
        </a:p>
      </dgm:t>
    </dgm:pt>
    <dgm:pt modelId="{46710490-4526-4B00-96A3-E4841AD97249}" type="parTrans" cxnId="{558CE127-1DBF-4687-A2F1-BDD2702E488C}">
      <dgm:prSet/>
      <dgm:spPr/>
      <dgm:t>
        <a:bodyPr/>
        <a:lstStyle/>
        <a:p>
          <a:endParaRPr lang="en-GB"/>
        </a:p>
      </dgm:t>
    </dgm:pt>
    <dgm:pt modelId="{098DF041-C0A5-41F8-B2D4-4EDE018F808F}" type="sibTrans" cxnId="{558CE127-1DBF-4687-A2F1-BDD2702E488C}">
      <dgm:prSet/>
      <dgm:spPr/>
      <dgm:t>
        <a:bodyPr/>
        <a:lstStyle/>
        <a:p>
          <a:endParaRPr lang="en-GB"/>
        </a:p>
      </dgm:t>
    </dgm:pt>
    <dgm:pt modelId="{180D905C-9ADB-4089-8F82-B00C9ADC38EA}">
      <dgm:prSet phldrT="[Text]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n-GB"/>
            <a:t>Common rules</a:t>
          </a:r>
          <a:endParaRPr lang="en-GB" dirty="0"/>
        </a:p>
      </dgm:t>
    </dgm:pt>
    <dgm:pt modelId="{07AF0A61-92BD-48EB-94A8-09764BD1F89C}" type="parTrans" cxnId="{84CD203C-8475-469F-9605-00B3E7B77D5D}">
      <dgm:prSet/>
      <dgm:spPr>
        <a:solidFill>
          <a:srgbClr val="00B0F0"/>
        </a:solidFill>
      </dgm:spPr>
      <dgm:t>
        <a:bodyPr/>
        <a:lstStyle/>
        <a:p>
          <a:endParaRPr lang="en-GB"/>
        </a:p>
      </dgm:t>
    </dgm:pt>
    <dgm:pt modelId="{581EAD60-B67D-40E4-9423-F53419F2A7D5}" type="sibTrans" cxnId="{84CD203C-8475-469F-9605-00B3E7B77D5D}">
      <dgm:prSet/>
      <dgm:spPr/>
      <dgm:t>
        <a:bodyPr/>
        <a:lstStyle/>
        <a:p>
          <a:endParaRPr lang="en-GB"/>
        </a:p>
      </dgm:t>
    </dgm:pt>
    <dgm:pt modelId="{63B664CD-B275-41E1-8924-66F049D58561}">
      <dgm:prSet phldrT="[Text]"/>
      <dgm:spPr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r>
            <a:rPr lang="en-GB"/>
            <a:t>Target for number of inspections</a:t>
          </a:r>
          <a:endParaRPr lang="en-GB" dirty="0"/>
        </a:p>
      </dgm:t>
    </dgm:pt>
    <dgm:pt modelId="{ECD56DD5-807E-4537-8BAD-D3D12E12E117}" type="parTrans" cxnId="{4C42AAB1-12AA-43E3-8E7E-74879B55E304}">
      <dgm:prSet/>
      <dgm:spPr/>
      <dgm:t>
        <a:bodyPr/>
        <a:lstStyle/>
        <a:p>
          <a:endParaRPr lang="en-GB"/>
        </a:p>
      </dgm:t>
    </dgm:pt>
    <dgm:pt modelId="{B38F242E-4B4E-4D1F-9E49-FCAFF158428A}" type="sibTrans" cxnId="{4C42AAB1-12AA-43E3-8E7E-74879B55E304}">
      <dgm:prSet/>
      <dgm:spPr/>
      <dgm:t>
        <a:bodyPr/>
        <a:lstStyle/>
        <a:p>
          <a:endParaRPr lang="en-GB"/>
        </a:p>
      </dgm:t>
    </dgm:pt>
    <dgm:pt modelId="{CD3F3E15-27FA-48D5-B124-E72161717D18}" type="pres">
      <dgm:prSet presAssocID="{19A5391D-612D-49DA-A536-2A58514954B4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IE"/>
        </a:p>
      </dgm:t>
    </dgm:pt>
    <dgm:pt modelId="{B2BE7D10-2844-4DFC-9153-65A0D7C05396}" type="pres">
      <dgm:prSet presAssocID="{874C0D46-5C9C-4D5C-ABD0-A5B63BCC66D6}" presName="centerShape" presStyleLbl="node0" presStyleIdx="0" presStyleCnt="1"/>
      <dgm:spPr/>
      <dgm:t>
        <a:bodyPr/>
        <a:lstStyle/>
        <a:p>
          <a:endParaRPr lang="en-IE"/>
        </a:p>
      </dgm:t>
    </dgm:pt>
    <dgm:pt modelId="{44F0C9B5-BC16-413F-807F-EAF403784E0F}" type="pres">
      <dgm:prSet presAssocID="{46710490-4526-4B00-96A3-E4841AD97249}" presName="parTrans" presStyleLbl="bgSibTrans2D1" presStyleIdx="0" presStyleCnt="3"/>
      <dgm:spPr/>
      <dgm:t>
        <a:bodyPr/>
        <a:lstStyle/>
        <a:p>
          <a:endParaRPr lang="en-IE"/>
        </a:p>
      </dgm:t>
    </dgm:pt>
    <dgm:pt modelId="{2BFC1FB8-E552-4575-933A-A01E428247CA}" type="pres">
      <dgm:prSet presAssocID="{E9BA5574-A42D-460C-B195-22E4E45E2526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A6D94B68-BF3F-4210-91BC-FEA632F0D10A}" type="pres">
      <dgm:prSet presAssocID="{07AF0A61-92BD-48EB-94A8-09764BD1F89C}" presName="parTrans" presStyleLbl="bgSibTrans2D1" presStyleIdx="1" presStyleCnt="3"/>
      <dgm:spPr/>
      <dgm:t>
        <a:bodyPr/>
        <a:lstStyle/>
        <a:p>
          <a:endParaRPr lang="en-IE"/>
        </a:p>
      </dgm:t>
    </dgm:pt>
    <dgm:pt modelId="{CC1B008B-A4ED-4AEE-9965-0EF2FC390274}" type="pres">
      <dgm:prSet presAssocID="{180D905C-9ADB-4089-8F82-B00C9ADC38EA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91E08C3A-548E-41AF-ADE3-266C409488D1}" type="pres">
      <dgm:prSet presAssocID="{ECD56DD5-807E-4537-8BAD-D3D12E12E117}" presName="parTrans" presStyleLbl="bgSibTrans2D1" presStyleIdx="2" presStyleCnt="3"/>
      <dgm:spPr/>
      <dgm:t>
        <a:bodyPr/>
        <a:lstStyle/>
        <a:p>
          <a:endParaRPr lang="en-IE"/>
        </a:p>
      </dgm:t>
    </dgm:pt>
    <dgm:pt modelId="{0A9FCA98-8993-4220-9317-CA0BCEF564FD}" type="pres">
      <dgm:prSet presAssocID="{63B664CD-B275-41E1-8924-66F049D58561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</dgm:ptLst>
  <dgm:cxnLst>
    <dgm:cxn modelId="{5B0DAE7A-C1C7-4084-A89B-2DE76DF4B52F}" type="presOf" srcId="{874C0D46-5C9C-4D5C-ABD0-A5B63BCC66D6}" destId="{B2BE7D10-2844-4DFC-9153-65A0D7C05396}" srcOrd="0" destOrd="0" presId="urn:microsoft.com/office/officeart/2005/8/layout/radial4"/>
    <dgm:cxn modelId="{6109CB21-BC68-4A7E-8DF7-BFAD7C0369A6}" type="presOf" srcId="{180D905C-9ADB-4089-8F82-B00C9ADC38EA}" destId="{CC1B008B-A4ED-4AEE-9965-0EF2FC390274}" srcOrd="0" destOrd="0" presId="urn:microsoft.com/office/officeart/2005/8/layout/radial4"/>
    <dgm:cxn modelId="{B08418CC-D794-4E33-A74A-33ED0CE77291}" type="presOf" srcId="{63B664CD-B275-41E1-8924-66F049D58561}" destId="{0A9FCA98-8993-4220-9317-CA0BCEF564FD}" srcOrd="0" destOrd="0" presId="urn:microsoft.com/office/officeart/2005/8/layout/radial4"/>
    <dgm:cxn modelId="{4C42AAB1-12AA-43E3-8E7E-74879B55E304}" srcId="{874C0D46-5C9C-4D5C-ABD0-A5B63BCC66D6}" destId="{63B664CD-B275-41E1-8924-66F049D58561}" srcOrd="2" destOrd="0" parTransId="{ECD56DD5-807E-4537-8BAD-D3D12E12E117}" sibTransId="{B38F242E-4B4E-4D1F-9E49-FCAFF158428A}"/>
    <dgm:cxn modelId="{2FC9D667-286E-4023-9D51-EB840F8F2AA8}" srcId="{19A5391D-612D-49DA-A536-2A58514954B4}" destId="{874C0D46-5C9C-4D5C-ABD0-A5B63BCC66D6}" srcOrd="0" destOrd="0" parTransId="{550EA605-60FE-4765-A297-05C745CF15C9}" sibTransId="{A1754BFB-1FBE-4E84-AF31-B70AA931E9C8}"/>
    <dgm:cxn modelId="{84CD203C-8475-469F-9605-00B3E7B77D5D}" srcId="{874C0D46-5C9C-4D5C-ABD0-A5B63BCC66D6}" destId="{180D905C-9ADB-4089-8F82-B00C9ADC38EA}" srcOrd="1" destOrd="0" parTransId="{07AF0A61-92BD-48EB-94A8-09764BD1F89C}" sibTransId="{581EAD60-B67D-40E4-9423-F53419F2A7D5}"/>
    <dgm:cxn modelId="{8AAF4B0E-A204-43B8-B476-5C3356A63330}" type="presOf" srcId="{ECD56DD5-807E-4537-8BAD-D3D12E12E117}" destId="{91E08C3A-548E-41AF-ADE3-266C409488D1}" srcOrd="0" destOrd="0" presId="urn:microsoft.com/office/officeart/2005/8/layout/radial4"/>
    <dgm:cxn modelId="{558CE127-1DBF-4687-A2F1-BDD2702E488C}" srcId="{874C0D46-5C9C-4D5C-ABD0-A5B63BCC66D6}" destId="{E9BA5574-A42D-460C-B195-22E4E45E2526}" srcOrd="0" destOrd="0" parTransId="{46710490-4526-4B00-96A3-E4841AD97249}" sibTransId="{098DF041-C0A5-41F8-B2D4-4EDE018F808F}"/>
    <dgm:cxn modelId="{1AD95BF2-BFE0-41F5-8EA3-503FE26E9867}" type="presOf" srcId="{07AF0A61-92BD-48EB-94A8-09764BD1F89C}" destId="{A6D94B68-BF3F-4210-91BC-FEA632F0D10A}" srcOrd="0" destOrd="0" presId="urn:microsoft.com/office/officeart/2005/8/layout/radial4"/>
    <dgm:cxn modelId="{B94147EE-AEDF-47C8-85C5-501DDAA0899A}" type="presOf" srcId="{46710490-4526-4B00-96A3-E4841AD97249}" destId="{44F0C9B5-BC16-413F-807F-EAF403784E0F}" srcOrd="0" destOrd="0" presId="urn:microsoft.com/office/officeart/2005/8/layout/radial4"/>
    <dgm:cxn modelId="{83216C60-F813-410E-BA2B-46A95183DC74}" type="presOf" srcId="{19A5391D-612D-49DA-A536-2A58514954B4}" destId="{CD3F3E15-27FA-48D5-B124-E72161717D18}" srcOrd="0" destOrd="0" presId="urn:microsoft.com/office/officeart/2005/8/layout/radial4"/>
    <dgm:cxn modelId="{2B62519C-1A81-4C0E-B3C2-C89E689ECD98}" type="presOf" srcId="{E9BA5574-A42D-460C-B195-22E4E45E2526}" destId="{2BFC1FB8-E552-4575-933A-A01E428247CA}" srcOrd="0" destOrd="0" presId="urn:microsoft.com/office/officeart/2005/8/layout/radial4"/>
    <dgm:cxn modelId="{A5597E17-9FE9-462D-8E49-55402322B491}" type="presParOf" srcId="{CD3F3E15-27FA-48D5-B124-E72161717D18}" destId="{B2BE7D10-2844-4DFC-9153-65A0D7C05396}" srcOrd="0" destOrd="0" presId="urn:microsoft.com/office/officeart/2005/8/layout/radial4"/>
    <dgm:cxn modelId="{A2326E90-A6FC-4E39-9B3F-E22BCCF83853}" type="presParOf" srcId="{CD3F3E15-27FA-48D5-B124-E72161717D18}" destId="{44F0C9B5-BC16-413F-807F-EAF403784E0F}" srcOrd="1" destOrd="0" presId="urn:microsoft.com/office/officeart/2005/8/layout/radial4"/>
    <dgm:cxn modelId="{D19F24AA-CD72-4A15-8DAC-F3C1CE43F080}" type="presParOf" srcId="{CD3F3E15-27FA-48D5-B124-E72161717D18}" destId="{2BFC1FB8-E552-4575-933A-A01E428247CA}" srcOrd="2" destOrd="0" presId="urn:microsoft.com/office/officeart/2005/8/layout/radial4"/>
    <dgm:cxn modelId="{874112AD-4083-4D5E-ACCE-BE0DD05F7574}" type="presParOf" srcId="{CD3F3E15-27FA-48D5-B124-E72161717D18}" destId="{A6D94B68-BF3F-4210-91BC-FEA632F0D10A}" srcOrd="3" destOrd="0" presId="urn:microsoft.com/office/officeart/2005/8/layout/radial4"/>
    <dgm:cxn modelId="{9D7F7F90-803D-4060-82A1-0EBD0A38BB84}" type="presParOf" srcId="{CD3F3E15-27FA-48D5-B124-E72161717D18}" destId="{CC1B008B-A4ED-4AEE-9965-0EF2FC390274}" srcOrd="4" destOrd="0" presId="urn:microsoft.com/office/officeart/2005/8/layout/radial4"/>
    <dgm:cxn modelId="{AB12051B-35B4-432E-BA96-403B5DE6CC99}" type="presParOf" srcId="{CD3F3E15-27FA-48D5-B124-E72161717D18}" destId="{91E08C3A-548E-41AF-ADE3-266C409488D1}" srcOrd="5" destOrd="0" presId="urn:microsoft.com/office/officeart/2005/8/layout/radial4"/>
    <dgm:cxn modelId="{ACE48D28-69FD-46AA-8AA0-9C4E0F0DECB4}" type="presParOf" srcId="{CD3F3E15-27FA-48D5-B124-E72161717D18}" destId="{0A9FCA98-8993-4220-9317-CA0BCEF564FD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55ECB1B2-5139-47B2-8532-7CB289000F0B}" type="doc">
      <dgm:prSet loTypeId="urn:microsoft.com/office/officeart/2009/layout/CircleArrowProcess" loCatId="cycle" qsTypeId="urn:microsoft.com/office/officeart/2005/8/quickstyle/simple1#6" qsCatId="simple" csTypeId="urn:microsoft.com/office/officeart/2005/8/colors/accent1_2#6" csCatId="accent1" phldr="1"/>
      <dgm:spPr/>
      <dgm:t>
        <a:bodyPr/>
        <a:lstStyle/>
        <a:p>
          <a:endParaRPr lang="en-GB"/>
        </a:p>
      </dgm:t>
    </dgm:pt>
    <dgm:pt modelId="{23858471-0E5D-48C8-A2EA-587B8E6F42F9}">
      <dgm:prSet phldrT="[Text]" custT="1"/>
      <dgm:spPr/>
      <dgm:t>
        <a:bodyPr/>
        <a:lstStyle/>
        <a:p>
          <a:r>
            <a:rPr lang="en-GB" sz="1800" kern="1200" dirty="0">
              <a:solidFill>
                <a:srgbClr val="5A666D"/>
              </a:solidFill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rPr>
            <a:t>To reduce sub-standard shipping</a:t>
          </a:r>
        </a:p>
      </dgm:t>
    </dgm:pt>
    <dgm:pt modelId="{FD9DA938-C5B1-4B64-9FC7-7DA39C6DA84A}" type="parTrans" cxnId="{1AACB9ED-A544-4D22-AA21-E77FE6148AF7}">
      <dgm:prSet/>
      <dgm:spPr/>
      <dgm:t>
        <a:bodyPr/>
        <a:lstStyle/>
        <a:p>
          <a:endParaRPr lang="en-GB"/>
        </a:p>
      </dgm:t>
    </dgm:pt>
    <dgm:pt modelId="{AD28A201-5DD6-476C-A787-9B294AEBF513}" type="sibTrans" cxnId="{1AACB9ED-A544-4D22-AA21-E77FE6148AF7}">
      <dgm:prSet/>
      <dgm:spPr/>
      <dgm:t>
        <a:bodyPr/>
        <a:lstStyle/>
        <a:p>
          <a:endParaRPr lang="en-GB"/>
        </a:p>
      </dgm:t>
    </dgm:pt>
    <dgm:pt modelId="{E7127090-C44B-4C7D-9CE6-1984891406A0}">
      <dgm:prSet phldrT="[Text]" custT="1"/>
      <dgm:spPr/>
      <dgm:t>
        <a:bodyPr/>
        <a:lstStyle/>
        <a:p>
          <a:r>
            <a:rPr lang="en-GB" sz="1800" kern="1200" dirty="0">
              <a:solidFill>
                <a:srgbClr val="5A666D"/>
              </a:solidFill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rPr>
            <a:t>Without any undue burden on good ships and operators</a:t>
          </a:r>
        </a:p>
      </dgm:t>
    </dgm:pt>
    <dgm:pt modelId="{9209648F-EDD4-47EA-B24E-E848813CACF5}" type="parTrans" cxnId="{191CBBEE-E86D-41F0-9540-C871A6445CF8}">
      <dgm:prSet/>
      <dgm:spPr/>
      <dgm:t>
        <a:bodyPr/>
        <a:lstStyle/>
        <a:p>
          <a:endParaRPr lang="en-GB"/>
        </a:p>
      </dgm:t>
    </dgm:pt>
    <dgm:pt modelId="{8B0E8271-F4ED-4A5F-8861-A8C2CF1DA6D3}" type="sibTrans" cxnId="{191CBBEE-E86D-41F0-9540-C871A6445CF8}">
      <dgm:prSet/>
      <dgm:spPr/>
      <dgm:t>
        <a:bodyPr/>
        <a:lstStyle/>
        <a:p>
          <a:endParaRPr lang="en-GB"/>
        </a:p>
      </dgm:t>
    </dgm:pt>
    <dgm:pt modelId="{6D3D70B1-4B85-4018-8BC4-37DDABDE39FF}">
      <dgm:prSet phldrT="[Text]" custT="1"/>
      <dgm:spPr/>
      <dgm:t>
        <a:bodyPr/>
        <a:lstStyle/>
        <a:p>
          <a:r>
            <a:rPr lang="en-GB" sz="1800" kern="1200" dirty="0">
              <a:solidFill>
                <a:srgbClr val="5A666D"/>
              </a:solidFill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rPr>
            <a:t>guarantying a good coverage at regional level</a:t>
          </a:r>
        </a:p>
      </dgm:t>
    </dgm:pt>
    <dgm:pt modelId="{5E6E4233-2273-44CE-86D6-B5CF09646E21}" type="parTrans" cxnId="{624C4B0C-4F1B-4298-88A3-6860E4FF891B}">
      <dgm:prSet/>
      <dgm:spPr/>
      <dgm:t>
        <a:bodyPr/>
        <a:lstStyle/>
        <a:p>
          <a:endParaRPr lang="en-GB"/>
        </a:p>
      </dgm:t>
    </dgm:pt>
    <dgm:pt modelId="{73700D91-59B1-485A-81A5-2A9373E15D3A}" type="sibTrans" cxnId="{624C4B0C-4F1B-4298-88A3-6860E4FF891B}">
      <dgm:prSet/>
      <dgm:spPr/>
      <dgm:t>
        <a:bodyPr/>
        <a:lstStyle/>
        <a:p>
          <a:endParaRPr lang="en-GB"/>
        </a:p>
      </dgm:t>
    </dgm:pt>
    <dgm:pt modelId="{034FCC8F-FE2F-423F-9CCA-6BA782B2D782}" type="pres">
      <dgm:prSet presAssocID="{55ECB1B2-5139-47B2-8532-7CB289000F0B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en-IE"/>
        </a:p>
      </dgm:t>
    </dgm:pt>
    <dgm:pt modelId="{3D2B90EE-F74C-4C17-9441-6BAEBB323EFF}" type="pres">
      <dgm:prSet presAssocID="{23858471-0E5D-48C8-A2EA-587B8E6F42F9}" presName="Accent1" presStyleCnt="0"/>
      <dgm:spPr/>
    </dgm:pt>
    <dgm:pt modelId="{88A28E8A-F909-451A-A8B8-E8209F51A57A}" type="pres">
      <dgm:prSet presAssocID="{23858471-0E5D-48C8-A2EA-587B8E6F42F9}" presName="Accent" presStyleLbl="node1" presStyleIdx="0" presStyleCnt="3" custScaleX="127379" custScaleY="107804" custLinFactNeighborX="2296" custLinFactNeighborY="-8263"/>
      <dgm:spPr>
        <a:solidFill>
          <a:srgbClr val="FFC000"/>
        </a:solidFill>
      </dgm:spPr>
    </dgm:pt>
    <dgm:pt modelId="{ACC82165-E198-4457-B5C5-E8AA607BDF94}" type="pres">
      <dgm:prSet presAssocID="{23858471-0E5D-48C8-A2EA-587B8E6F42F9}" presName="Parent1" presStyleLbl="revTx" presStyleIdx="0" presStyleCnt="3" custScaleX="148243" custScaleY="229353" custLinFactNeighborX="10741" custLinFactNeighborY="-31405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D2C2021F-0F81-4943-8469-3DF945E998A0}" type="pres">
      <dgm:prSet presAssocID="{E7127090-C44B-4C7D-9CE6-1984891406A0}" presName="Accent2" presStyleCnt="0"/>
      <dgm:spPr/>
    </dgm:pt>
    <dgm:pt modelId="{6CB0F4C2-E8D6-40E0-8866-7E7D4A30B724}" type="pres">
      <dgm:prSet presAssocID="{E7127090-C44B-4C7D-9CE6-1984891406A0}" presName="Accent" presStyleLbl="node1" presStyleIdx="1" presStyleCnt="3" custScaleX="123808" custScaleY="111252" custLinFactNeighborX="-9642" custLinFactNeighborY="918"/>
      <dgm:spPr>
        <a:solidFill>
          <a:schemeClr val="accent6">
            <a:lumMod val="60000"/>
            <a:lumOff val="40000"/>
          </a:schemeClr>
        </a:solidFill>
      </dgm:spPr>
    </dgm:pt>
    <dgm:pt modelId="{FE353542-3FCB-4257-B981-895E0BD1B8DE}" type="pres">
      <dgm:prSet presAssocID="{E7127090-C44B-4C7D-9CE6-1984891406A0}" presName="Parent2" presStyleLbl="revTx" presStyleIdx="1" presStyleCnt="3" custScaleX="138465" custScaleY="167042" custLinFactNeighborX="-18178" custLinFactNeighborY="-165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A6140030-0885-4AB8-B5D5-152C7D65545B}" type="pres">
      <dgm:prSet presAssocID="{6D3D70B1-4B85-4018-8BC4-37DDABDE39FF}" presName="Accent3" presStyleCnt="0"/>
      <dgm:spPr/>
    </dgm:pt>
    <dgm:pt modelId="{1AFF7CBD-1631-4A2A-9100-3722D8EF5CD3}" type="pres">
      <dgm:prSet presAssocID="{6D3D70B1-4B85-4018-8BC4-37DDABDE39FF}" presName="Accent" presStyleLbl="node1" presStyleIdx="2" presStyleCnt="3" custLinFactNeighborX="-4276" custLinFactNeighborY="3072"/>
      <dgm:spPr>
        <a:solidFill>
          <a:schemeClr val="accent2">
            <a:lumMod val="60000"/>
            <a:lumOff val="40000"/>
          </a:schemeClr>
        </a:solidFill>
      </dgm:spPr>
    </dgm:pt>
    <dgm:pt modelId="{EACB24BD-2AD3-4D0B-8AEC-9315B7F3A693}" type="pres">
      <dgm:prSet presAssocID="{6D3D70B1-4B85-4018-8BC4-37DDABDE39FF}" presName="Parent3" presStyleLbl="revTx" presStyleIdx="2" presStyleCnt="3" custLinFactNeighborX="-13220" custLinFactNeighborY="1322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IE"/>
        </a:p>
      </dgm:t>
    </dgm:pt>
  </dgm:ptLst>
  <dgm:cxnLst>
    <dgm:cxn modelId="{191CBBEE-E86D-41F0-9540-C871A6445CF8}" srcId="{55ECB1B2-5139-47B2-8532-7CB289000F0B}" destId="{E7127090-C44B-4C7D-9CE6-1984891406A0}" srcOrd="1" destOrd="0" parTransId="{9209648F-EDD4-47EA-B24E-E848813CACF5}" sibTransId="{8B0E8271-F4ED-4A5F-8861-A8C2CF1DA6D3}"/>
    <dgm:cxn modelId="{1AACB9ED-A544-4D22-AA21-E77FE6148AF7}" srcId="{55ECB1B2-5139-47B2-8532-7CB289000F0B}" destId="{23858471-0E5D-48C8-A2EA-587B8E6F42F9}" srcOrd="0" destOrd="0" parTransId="{FD9DA938-C5B1-4B64-9FC7-7DA39C6DA84A}" sibTransId="{AD28A201-5DD6-476C-A787-9B294AEBF513}"/>
    <dgm:cxn modelId="{624C4B0C-4F1B-4298-88A3-6860E4FF891B}" srcId="{55ECB1B2-5139-47B2-8532-7CB289000F0B}" destId="{6D3D70B1-4B85-4018-8BC4-37DDABDE39FF}" srcOrd="2" destOrd="0" parTransId="{5E6E4233-2273-44CE-86D6-B5CF09646E21}" sibTransId="{73700D91-59B1-485A-81A5-2A9373E15D3A}"/>
    <dgm:cxn modelId="{34B5DFED-F9DC-4834-A56F-F3EC251C0B35}" type="presOf" srcId="{55ECB1B2-5139-47B2-8532-7CB289000F0B}" destId="{034FCC8F-FE2F-423F-9CCA-6BA782B2D782}" srcOrd="0" destOrd="0" presId="urn:microsoft.com/office/officeart/2009/layout/CircleArrowProcess"/>
    <dgm:cxn modelId="{B9D03693-AD20-4F80-B283-440D01DE4CE3}" type="presOf" srcId="{E7127090-C44B-4C7D-9CE6-1984891406A0}" destId="{FE353542-3FCB-4257-B981-895E0BD1B8DE}" srcOrd="0" destOrd="0" presId="urn:microsoft.com/office/officeart/2009/layout/CircleArrowProcess"/>
    <dgm:cxn modelId="{702E380E-2592-43C7-8C15-F645D0612817}" type="presOf" srcId="{6D3D70B1-4B85-4018-8BC4-37DDABDE39FF}" destId="{EACB24BD-2AD3-4D0B-8AEC-9315B7F3A693}" srcOrd="0" destOrd="0" presId="urn:microsoft.com/office/officeart/2009/layout/CircleArrowProcess"/>
    <dgm:cxn modelId="{B233CC80-9B39-436B-BF67-9DC3CF0F00EA}" type="presOf" srcId="{23858471-0E5D-48C8-A2EA-587B8E6F42F9}" destId="{ACC82165-E198-4457-B5C5-E8AA607BDF94}" srcOrd="0" destOrd="0" presId="urn:microsoft.com/office/officeart/2009/layout/CircleArrowProcess"/>
    <dgm:cxn modelId="{7529323F-A940-4142-9458-3287C5CAA12E}" type="presParOf" srcId="{034FCC8F-FE2F-423F-9CCA-6BA782B2D782}" destId="{3D2B90EE-F74C-4C17-9441-6BAEBB323EFF}" srcOrd="0" destOrd="0" presId="urn:microsoft.com/office/officeart/2009/layout/CircleArrowProcess"/>
    <dgm:cxn modelId="{91627F64-D903-4A06-8011-BDB6D3AC3C41}" type="presParOf" srcId="{3D2B90EE-F74C-4C17-9441-6BAEBB323EFF}" destId="{88A28E8A-F909-451A-A8B8-E8209F51A57A}" srcOrd="0" destOrd="0" presId="urn:microsoft.com/office/officeart/2009/layout/CircleArrowProcess"/>
    <dgm:cxn modelId="{D8E6F7F5-5CAF-4B21-BD82-70FBF61F30E3}" type="presParOf" srcId="{034FCC8F-FE2F-423F-9CCA-6BA782B2D782}" destId="{ACC82165-E198-4457-B5C5-E8AA607BDF94}" srcOrd="1" destOrd="0" presId="urn:microsoft.com/office/officeart/2009/layout/CircleArrowProcess"/>
    <dgm:cxn modelId="{61B62E51-3ED6-4722-8B61-EFB650F85CFF}" type="presParOf" srcId="{034FCC8F-FE2F-423F-9CCA-6BA782B2D782}" destId="{D2C2021F-0F81-4943-8469-3DF945E998A0}" srcOrd="2" destOrd="0" presId="urn:microsoft.com/office/officeart/2009/layout/CircleArrowProcess"/>
    <dgm:cxn modelId="{D21B90F3-2CBA-4674-A25B-B77C31C74501}" type="presParOf" srcId="{D2C2021F-0F81-4943-8469-3DF945E998A0}" destId="{6CB0F4C2-E8D6-40E0-8866-7E7D4A30B724}" srcOrd="0" destOrd="0" presId="urn:microsoft.com/office/officeart/2009/layout/CircleArrowProcess"/>
    <dgm:cxn modelId="{5D820642-C058-4D17-AB0D-A8BA035839D6}" type="presParOf" srcId="{034FCC8F-FE2F-423F-9CCA-6BA782B2D782}" destId="{FE353542-3FCB-4257-B981-895E0BD1B8DE}" srcOrd="3" destOrd="0" presId="urn:microsoft.com/office/officeart/2009/layout/CircleArrowProcess"/>
    <dgm:cxn modelId="{704261D8-72AE-4FD7-AFCF-480DAA14F283}" type="presParOf" srcId="{034FCC8F-FE2F-423F-9CCA-6BA782B2D782}" destId="{A6140030-0885-4AB8-B5D5-152C7D65545B}" srcOrd="4" destOrd="0" presId="urn:microsoft.com/office/officeart/2009/layout/CircleArrowProcess"/>
    <dgm:cxn modelId="{829CA825-7631-479C-A8AD-D0E6B844CB25}" type="presParOf" srcId="{A6140030-0885-4AB8-B5D5-152C7D65545B}" destId="{1AFF7CBD-1631-4A2A-9100-3722D8EF5CD3}" srcOrd="0" destOrd="0" presId="urn:microsoft.com/office/officeart/2009/layout/CircleArrowProcess"/>
    <dgm:cxn modelId="{78589738-5095-45F9-9525-BA8E1D6CA959}" type="presParOf" srcId="{034FCC8F-FE2F-423F-9CCA-6BA782B2D782}" destId="{EACB24BD-2AD3-4D0B-8AEC-9315B7F3A693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274CF2-9FFE-4F55-A1FD-A04154A5C12C}">
      <dsp:nvSpPr>
        <dsp:cNvPr id="0" name=""/>
        <dsp:cNvSpPr/>
      </dsp:nvSpPr>
      <dsp:spPr>
        <a:xfrm>
          <a:off x="1279" y="0"/>
          <a:ext cx="1991320" cy="40640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>
              <a:solidFill>
                <a:schemeClr val="bg1"/>
              </a:solidFill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rPr>
            <a:t>Prescribe rules</a:t>
          </a:r>
          <a:endParaRPr lang="en-IE" sz="2100" kern="1200" dirty="0">
            <a:solidFill>
              <a:schemeClr val="bg1"/>
            </a:solidFill>
          </a:endParaRPr>
        </a:p>
      </dsp:txBody>
      <dsp:txXfrm>
        <a:off x="1279" y="1625600"/>
        <a:ext cx="1991320" cy="1625600"/>
      </dsp:txXfrm>
    </dsp:sp>
    <dsp:sp modelId="{B39320E3-3495-4953-802F-24EBD4EF215A}">
      <dsp:nvSpPr>
        <dsp:cNvPr id="0" name=""/>
        <dsp:cNvSpPr/>
      </dsp:nvSpPr>
      <dsp:spPr>
        <a:xfrm>
          <a:off x="320284" y="243840"/>
          <a:ext cx="1353312" cy="1353312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F74FF7-1975-49B4-835B-901DE1292DA9}">
      <dsp:nvSpPr>
        <dsp:cNvPr id="0" name=""/>
        <dsp:cNvSpPr/>
      </dsp:nvSpPr>
      <dsp:spPr>
        <a:xfrm>
          <a:off x="2052339" y="0"/>
          <a:ext cx="1991320" cy="40640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>
              <a:solidFill>
                <a:schemeClr val="bg1"/>
              </a:solidFill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rPr>
            <a:t>Threaten sanctions </a:t>
          </a:r>
          <a:endParaRPr lang="en-IE" sz="2100" kern="1200" dirty="0">
            <a:solidFill>
              <a:schemeClr val="bg1"/>
            </a:solidFill>
          </a:endParaRPr>
        </a:p>
      </dsp:txBody>
      <dsp:txXfrm>
        <a:off x="2052339" y="1625600"/>
        <a:ext cx="1991320" cy="1625600"/>
      </dsp:txXfrm>
    </dsp:sp>
    <dsp:sp modelId="{BE580448-02CD-4621-8679-D0633DF32F18}">
      <dsp:nvSpPr>
        <dsp:cNvPr id="0" name=""/>
        <dsp:cNvSpPr/>
      </dsp:nvSpPr>
      <dsp:spPr>
        <a:xfrm>
          <a:off x="2371344" y="243840"/>
          <a:ext cx="1353312" cy="1353312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D993156-8492-40EC-A675-07CB6E3678A0}">
      <dsp:nvSpPr>
        <dsp:cNvPr id="0" name=""/>
        <dsp:cNvSpPr/>
      </dsp:nvSpPr>
      <dsp:spPr>
        <a:xfrm>
          <a:off x="4103399" y="0"/>
          <a:ext cx="1991320" cy="40640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>
              <a:solidFill>
                <a:schemeClr val="bg1"/>
              </a:solidFill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rPr>
            <a:t>Enforce sanctions with regard to the ship users</a:t>
          </a:r>
          <a:endParaRPr lang="en-IE" sz="2100" kern="1200" dirty="0">
            <a:solidFill>
              <a:schemeClr val="bg1"/>
            </a:solidFill>
          </a:endParaRPr>
        </a:p>
      </dsp:txBody>
      <dsp:txXfrm>
        <a:off x="4103399" y="1625600"/>
        <a:ext cx="1991320" cy="1625600"/>
      </dsp:txXfrm>
    </dsp:sp>
    <dsp:sp modelId="{71AE29C6-2748-4ECB-A48A-36D0DE061FE7}">
      <dsp:nvSpPr>
        <dsp:cNvPr id="0" name=""/>
        <dsp:cNvSpPr/>
      </dsp:nvSpPr>
      <dsp:spPr>
        <a:xfrm>
          <a:off x="4422403" y="243840"/>
          <a:ext cx="1353312" cy="1353312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1000" r="-3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2DB119B-A56F-44FE-9B73-E6C698AFB374}">
      <dsp:nvSpPr>
        <dsp:cNvPr id="0" name=""/>
        <dsp:cNvSpPr/>
      </dsp:nvSpPr>
      <dsp:spPr>
        <a:xfrm>
          <a:off x="243839" y="3251200"/>
          <a:ext cx="5608320" cy="609600"/>
        </a:xfrm>
        <a:prstGeom prst="leftRightArrow">
          <a:avLst/>
        </a:prstGeom>
        <a:solidFill>
          <a:srgbClr val="F3F2B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CE9B02-4368-43D0-9FE1-1FD3185FBB85}">
      <dsp:nvSpPr>
        <dsp:cNvPr id="0" name=""/>
        <dsp:cNvSpPr/>
      </dsp:nvSpPr>
      <dsp:spPr>
        <a:xfrm>
          <a:off x="457199" y="0"/>
          <a:ext cx="5181600" cy="4064000"/>
        </a:xfrm>
        <a:prstGeom prst="rightArrow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373F93-E8B0-4B79-9939-73151B5E713E}">
      <dsp:nvSpPr>
        <dsp:cNvPr id="0" name=""/>
        <dsp:cNvSpPr/>
      </dsp:nvSpPr>
      <dsp:spPr>
        <a:xfrm>
          <a:off x="6548" y="1219199"/>
          <a:ext cx="1962150" cy="1625600"/>
        </a:xfrm>
        <a:prstGeom prst="roundRect">
          <a:avLst/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altLang="en-US" sz="2300" kern="1200"/>
            <a:t>The most valuable resource for any MOU is</a:t>
          </a:r>
          <a:endParaRPr lang="en-IE" sz="2300" kern="1200" dirty="0"/>
        </a:p>
      </dsp:txBody>
      <dsp:txXfrm>
        <a:off x="85903" y="1298554"/>
        <a:ext cx="1803440" cy="1466890"/>
      </dsp:txXfrm>
    </dsp:sp>
    <dsp:sp modelId="{DEF1BEF4-60CB-47AD-AFA3-1F3E8E44592B}">
      <dsp:nvSpPr>
        <dsp:cNvPr id="0" name=""/>
        <dsp:cNvSpPr/>
      </dsp:nvSpPr>
      <dsp:spPr>
        <a:xfrm>
          <a:off x="2066925" y="1219199"/>
          <a:ext cx="1962150" cy="1625600"/>
        </a:xfrm>
        <a:prstGeom prst="roundRect">
          <a:avLst/>
        </a:prstGeom>
        <a:solidFill>
          <a:srgbClr val="FF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altLang="en-US" sz="2300" kern="1200"/>
            <a:t>The PSC Officer</a:t>
          </a:r>
          <a:endParaRPr lang="en-IE" sz="2300" kern="1200" dirty="0"/>
        </a:p>
      </dsp:txBody>
      <dsp:txXfrm>
        <a:off x="2146280" y="1298554"/>
        <a:ext cx="1803440" cy="1466890"/>
      </dsp:txXfrm>
    </dsp:sp>
    <dsp:sp modelId="{5A36228A-3580-4E28-8A70-92DAD5A28B03}">
      <dsp:nvSpPr>
        <dsp:cNvPr id="0" name=""/>
        <dsp:cNvSpPr/>
      </dsp:nvSpPr>
      <dsp:spPr>
        <a:xfrm>
          <a:off x="4127301" y="1219199"/>
          <a:ext cx="1962150" cy="1625600"/>
        </a:xfrm>
        <a:prstGeom prst="roundRect">
          <a:avLst/>
        </a:prstGeom>
        <a:solidFill>
          <a:schemeClr val="accent3">
            <a:shade val="80000"/>
            <a:hueOff val="76122"/>
            <a:satOff val="-5740"/>
            <a:lumOff val="3062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altLang="en-US" sz="2300" kern="1200" dirty="0"/>
            <a:t>must be well </a:t>
          </a:r>
          <a:r>
            <a:rPr lang="en-GB" altLang="en-US" sz="2300" u="sng" kern="1200" dirty="0"/>
            <a:t>trained</a:t>
          </a:r>
          <a:r>
            <a:rPr lang="en-GB" altLang="en-US" sz="2300" kern="1200" dirty="0"/>
            <a:t> &amp;</a:t>
          </a: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altLang="en-US" sz="2300" u="sng" kern="1200" dirty="0"/>
            <a:t>managed</a:t>
          </a:r>
          <a:endParaRPr lang="en-IE" sz="2300" kern="1200" dirty="0"/>
        </a:p>
      </dsp:txBody>
      <dsp:txXfrm>
        <a:off x="4206656" y="1298554"/>
        <a:ext cx="1803440" cy="146689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7B5E7A-0A5D-437A-A0A4-15E34E9B6C38}">
      <dsp:nvSpPr>
        <dsp:cNvPr id="0" name=""/>
        <dsp:cNvSpPr/>
      </dsp:nvSpPr>
      <dsp:spPr>
        <a:xfrm>
          <a:off x="0" y="843538"/>
          <a:ext cx="2722562" cy="1633537"/>
        </a:xfrm>
        <a:prstGeom prst="rect">
          <a:avLst/>
        </a:prstGeom>
        <a:solidFill>
          <a:schemeClr val="bg2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rPr>
            <a:t>Ensure RO has adequate resources</a:t>
          </a:r>
        </a:p>
      </dsp:txBody>
      <dsp:txXfrm>
        <a:off x="0" y="843538"/>
        <a:ext cx="2722562" cy="1633537"/>
      </dsp:txXfrm>
    </dsp:sp>
    <dsp:sp modelId="{9603DDC2-6C5E-4F78-AA80-EF8376A53EF1}">
      <dsp:nvSpPr>
        <dsp:cNvPr id="0" name=""/>
        <dsp:cNvSpPr/>
      </dsp:nvSpPr>
      <dsp:spPr>
        <a:xfrm>
          <a:off x="2994818" y="843538"/>
          <a:ext cx="2722562" cy="1633537"/>
        </a:xfrm>
        <a:prstGeom prst="rect">
          <a:avLst/>
        </a:prstGeom>
        <a:solidFill>
          <a:schemeClr val="bg2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rPr>
            <a:t>Formal written agreement as basis</a:t>
          </a:r>
          <a:endParaRPr lang="en-GB" sz="1800" kern="1200" dirty="0">
            <a:latin typeface="Arial" panose="020B0604020202020204" pitchFamily="34" charset="0"/>
            <a:ea typeface="Verdana" pitchFamily="34" charset="0"/>
            <a:cs typeface="Arial" panose="020B0604020202020204" pitchFamily="34" charset="0"/>
          </a:endParaRPr>
        </a:p>
      </dsp:txBody>
      <dsp:txXfrm>
        <a:off x="2994818" y="843538"/>
        <a:ext cx="2722562" cy="1633537"/>
      </dsp:txXfrm>
    </dsp:sp>
    <dsp:sp modelId="{CBA0E33B-EB1C-47AA-A26B-2389AF06884D}">
      <dsp:nvSpPr>
        <dsp:cNvPr id="0" name=""/>
        <dsp:cNvSpPr/>
      </dsp:nvSpPr>
      <dsp:spPr>
        <a:xfrm>
          <a:off x="5968837" y="2755994"/>
          <a:ext cx="2722562" cy="1659625"/>
        </a:xfrm>
        <a:prstGeom prst="rect">
          <a:avLst/>
        </a:prstGeom>
        <a:solidFill>
          <a:srgbClr val="FF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rPr>
            <a:t>Instructions  if a ship is found unfit to proceed</a:t>
          </a:r>
          <a:endParaRPr lang="en-GB" sz="1800" kern="1200" dirty="0">
            <a:latin typeface="Arial" panose="020B0604020202020204" pitchFamily="34" charset="0"/>
            <a:ea typeface="Verdana" pitchFamily="34" charset="0"/>
            <a:cs typeface="Arial" panose="020B0604020202020204" pitchFamily="34" charset="0"/>
          </a:endParaRPr>
        </a:p>
      </dsp:txBody>
      <dsp:txXfrm>
        <a:off x="5968837" y="2755994"/>
        <a:ext cx="2722562" cy="1659625"/>
      </dsp:txXfrm>
    </dsp:sp>
    <dsp:sp modelId="{CDE29472-0608-46E3-8533-CC7037C9FFAE}">
      <dsp:nvSpPr>
        <dsp:cNvPr id="0" name=""/>
        <dsp:cNvSpPr/>
      </dsp:nvSpPr>
      <dsp:spPr>
        <a:xfrm>
          <a:off x="2971785" y="2779797"/>
          <a:ext cx="2722562" cy="1621106"/>
        </a:xfrm>
        <a:prstGeom prst="rect">
          <a:avLst/>
        </a:prstGeom>
        <a:solidFill>
          <a:srgbClr val="FF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rPr>
            <a:t>National legislation and interpretation</a:t>
          </a:r>
          <a:endParaRPr lang="en-GB" sz="1800" kern="1200" dirty="0">
            <a:latin typeface="Arial" panose="020B0604020202020204" pitchFamily="34" charset="0"/>
            <a:ea typeface="Verdana" pitchFamily="34" charset="0"/>
            <a:cs typeface="Arial" panose="020B0604020202020204" pitchFamily="34" charset="0"/>
          </a:endParaRPr>
        </a:p>
      </dsp:txBody>
      <dsp:txXfrm>
        <a:off x="2971785" y="2779797"/>
        <a:ext cx="2722562" cy="1621106"/>
      </dsp:txXfrm>
    </dsp:sp>
    <dsp:sp modelId="{FCA8E116-DA0B-4D0D-92F6-C4BE2748B749}">
      <dsp:nvSpPr>
        <dsp:cNvPr id="0" name=""/>
        <dsp:cNvSpPr/>
      </dsp:nvSpPr>
      <dsp:spPr>
        <a:xfrm>
          <a:off x="0" y="2749683"/>
          <a:ext cx="2722562" cy="1633537"/>
        </a:xfrm>
        <a:prstGeom prst="rect">
          <a:avLst/>
        </a:prstGeom>
        <a:solidFill>
          <a:schemeClr val="bg2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rPr>
            <a:t>Records to be maintained and provided to the administration</a:t>
          </a:r>
        </a:p>
      </dsp:txBody>
      <dsp:txXfrm>
        <a:off x="0" y="2749683"/>
        <a:ext cx="2722562" cy="1633537"/>
      </dsp:txXfrm>
    </dsp:sp>
    <dsp:sp modelId="{713D7108-DFF2-442E-A731-2243E7BAED18}">
      <dsp:nvSpPr>
        <dsp:cNvPr id="0" name=""/>
        <dsp:cNvSpPr/>
      </dsp:nvSpPr>
      <dsp:spPr>
        <a:xfrm>
          <a:off x="5968864" y="853146"/>
          <a:ext cx="2722562" cy="1633537"/>
        </a:xfrm>
        <a:prstGeom prst="rect">
          <a:avLst/>
        </a:prstGeom>
        <a:solidFill>
          <a:schemeClr val="bg2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rPr>
            <a:t>Establish an oversight programme for monitoring the RO’s including control on nominations of surveyors/inspectors </a:t>
          </a:r>
        </a:p>
      </dsp:txBody>
      <dsp:txXfrm>
        <a:off x="5968864" y="853146"/>
        <a:ext cx="2722562" cy="163353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758795-E11F-4E38-B04B-67D81BA7175C}">
      <dsp:nvSpPr>
        <dsp:cNvPr id="0" name=""/>
        <dsp:cNvSpPr/>
      </dsp:nvSpPr>
      <dsp:spPr>
        <a:xfrm>
          <a:off x="4995247" y="40225"/>
          <a:ext cx="1376505" cy="13765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1" kern="1200" dirty="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rPr>
            <a:t>1.</a:t>
          </a:r>
          <a:r>
            <a:rPr lang="en-GB" sz="1800" kern="1200" dirty="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rPr>
            <a:t> Analyse the system and identify  non-conformities</a:t>
          </a:r>
        </a:p>
      </dsp:txBody>
      <dsp:txXfrm>
        <a:off x="4995247" y="40225"/>
        <a:ext cx="1376505" cy="1376505"/>
      </dsp:txXfrm>
    </dsp:sp>
    <dsp:sp modelId="{EA8E4EF0-15BC-4629-81B1-FFD3A1A3F70A}">
      <dsp:nvSpPr>
        <dsp:cNvPr id="0" name=""/>
        <dsp:cNvSpPr/>
      </dsp:nvSpPr>
      <dsp:spPr>
        <a:xfrm>
          <a:off x="1794630" y="-261"/>
          <a:ext cx="5163007" cy="5163007"/>
        </a:xfrm>
        <a:prstGeom prst="circularArrow">
          <a:avLst>
            <a:gd name="adj1" fmla="val 5199"/>
            <a:gd name="adj2" fmla="val 335820"/>
            <a:gd name="adj3" fmla="val 21293622"/>
            <a:gd name="adj4" fmla="val 19765906"/>
            <a:gd name="adj5" fmla="val 6065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06BF1FC-9CEC-43BC-844C-6F8B22D4349C}">
      <dsp:nvSpPr>
        <dsp:cNvPr id="0" name=""/>
        <dsp:cNvSpPr/>
      </dsp:nvSpPr>
      <dsp:spPr>
        <a:xfrm>
          <a:off x="5827399" y="2601324"/>
          <a:ext cx="1376505" cy="13765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1" kern="1200" dirty="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rPr>
            <a:t>2.</a:t>
          </a:r>
          <a:r>
            <a:rPr lang="en-GB" sz="1800" kern="1200" dirty="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rPr>
            <a:t> Review and analysis of non-conformities</a:t>
          </a:r>
        </a:p>
      </dsp:txBody>
      <dsp:txXfrm>
        <a:off x="5827399" y="2601324"/>
        <a:ext cx="1376505" cy="1376505"/>
      </dsp:txXfrm>
    </dsp:sp>
    <dsp:sp modelId="{0CFC37EC-9AB7-4529-9A79-44728B0375D5}">
      <dsp:nvSpPr>
        <dsp:cNvPr id="0" name=""/>
        <dsp:cNvSpPr/>
      </dsp:nvSpPr>
      <dsp:spPr>
        <a:xfrm>
          <a:off x="1662405" y="14194"/>
          <a:ext cx="5349289" cy="5135024"/>
        </a:xfrm>
        <a:prstGeom prst="circularArrow">
          <a:avLst>
            <a:gd name="adj1" fmla="val 5199"/>
            <a:gd name="adj2" fmla="val 335820"/>
            <a:gd name="adj3" fmla="val 4015092"/>
            <a:gd name="adj4" fmla="val 2253071"/>
            <a:gd name="adj5" fmla="val 6065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7D0DFC-ADDE-44FA-B1DB-191E9298124F}">
      <dsp:nvSpPr>
        <dsp:cNvPr id="0" name=""/>
        <dsp:cNvSpPr/>
      </dsp:nvSpPr>
      <dsp:spPr>
        <a:xfrm>
          <a:off x="3648797" y="4184171"/>
          <a:ext cx="1376505" cy="13765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1" kern="1200" dirty="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rPr>
            <a:t>3.</a:t>
          </a:r>
          <a:r>
            <a:rPr lang="en-GB" sz="1800" kern="1200" dirty="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rPr>
            <a:t> Identify  corrective actions</a:t>
          </a:r>
        </a:p>
      </dsp:txBody>
      <dsp:txXfrm>
        <a:off x="3648797" y="4184171"/>
        <a:ext cx="1376505" cy="1376505"/>
      </dsp:txXfrm>
    </dsp:sp>
    <dsp:sp modelId="{721A2D54-5112-4E5F-92E1-CD9A283C804D}">
      <dsp:nvSpPr>
        <dsp:cNvPr id="0" name=""/>
        <dsp:cNvSpPr/>
      </dsp:nvSpPr>
      <dsp:spPr>
        <a:xfrm>
          <a:off x="1755546" y="202"/>
          <a:ext cx="5163007" cy="5163007"/>
        </a:xfrm>
        <a:prstGeom prst="circularArrow">
          <a:avLst>
            <a:gd name="adj1" fmla="val 5199"/>
            <a:gd name="adj2" fmla="val 335820"/>
            <a:gd name="adj3" fmla="val 8211109"/>
            <a:gd name="adj4" fmla="val 6449088"/>
            <a:gd name="adj5" fmla="val 6065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18110E8-47FD-4310-990D-E595F5416229}">
      <dsp:nvSpPr>
        <dsp:cNvPr id="0" name=""/>
        <dsp:cNvSpPr/>
      </dsp:nvSpPr>
      <dsp:spPr>
        <a:xfrm>
          <a:off x="1470195" y="2601324"/>
          <a:ext cx="1376505" cy="13765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1" kern="1200" dirty="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rPr>
            <a:t>4. </a:t>
          </a:r>
          <a:r>
            <a:rPr lang="en-GB" sz="1800" kern="1200" dirty="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rPr>
            <a:t>Implement corrective actions</a:t>
          </a:r>
        </a:p>
      </dsp:txBody>
      <dsp:txXfrm>
        <a:off x="1470195" y="2601324"/>
        <a:ext cx="1376505" cy="1376505"/>
      </dsp:txXfrm>
    </dsp:sp>
    <dsp:sp modelId="{AC1237A1-7CAE-4BBB-AC8C-04978BACE0DA}">
      <dsp:nvSpPr>
        <dsp:cNvPr id="0" name=""/>
        <dsp:cNvSpPr/>
      </dsp:nvSpPr>
      <dsp:spPr>
        <a:xfrm>
          <a:off x="1742632" y="-223858"/>
          <a:ext cx="5163007" cy="5163007"/>
        </a:xfrm>
        <a:prstGeom prst="circularArrow">
          <a:avLst>
            <a:gd name="adj1" fmla="val 5199"/>
            <a:gd name="adj2" fmla="val 335820"/>
            <a:gd name="adj3" fmla="val 11919319"/>
            <a:gd name="adj4" fmla="val 10433610"/>
            <a:gd name="adj5" fmla="val 6065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2DDBEE-F0EF-4582-BACE-098450C6B926}">
      <dsp:nvSpPr>
        <dsp:cNvPr id="0" name=""/>
        <dsp:cNvSpPr/>
      </dsp:nvSpPr>
      <dsp:spPr>
        <a:xfrm>
          <a:off x="2119466" y="40215"/>
          <a:ext cx="1376505" cy="13765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1" kern="1200" dirty="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rPr>
            <a:t>5.</a:t>
          </a:r>
          <a:r>
            <a:rPr lang="en-GB" sz="1800" kern="1200" dirty="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rPr>
            <a:t> Assessment of the efficiency of corrective actions</a:t>
          </a:r>
        </a:p>
      </dsp:txBody>
      <dsp:txXfrm>
        <a:off x="2119466" y="40215"/>
        <a:ext cx="1376505" cy="1376505"/>
      </dsp:txXfrm>
    </dsp:sp>
    <dsp:sp modelId="{B96132C0-8D9C-4B58-9ADB-93F57A0FF4AC}">
      <dsp:nvSpPr>
        <dsp:cNvPr id="0" name=""/>
        <dsp:cNvSpPr/>
      </dsp:nvSpPr>
      <dsp:spPr>
        <a:xfrm>
          <a:off x="1582391" y="-59381"/>
          <a:ext cx="5163007" cy="5163007"/>
        </a:xfrm>
        <a:prstGeom prst="circularArrow">
          <a:avLst>
            <a:gd name="adj1" fmla="val 5199"/>
            <a:gd name="adj2" fmla="val 335820"/>
            <a:gd name="adj3" fmla="val 17140965"/>
            <a:gd name="adj4" fmla="val 15182850"/>
            <a:gd name="adj5" fmla="val 6065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15C0CD-F317-4693-BEF8-6354D78A6A8E}">
      <dsp:nvSpPr>
        <dsp:cNvPr id="0" name=""/>
        <dsp:cNvSpPr/>
      </dsp:nvSpPr>
      <dsp:spPr>
        <a:xfrm rot="10800000">
          <a:off x="917833" y="552"/>
          <a:ext cx="2992895" cy="655937"/>
        </a:xfrm>
        <a:prstGeom prst="homePlate">
          <a:avLst/>
        </a:prstGeom>
        <a:noFill/>
        <a:ln w="12700" cap="flat" cmpd="sng" algn="ctr">
          <a:solidFill>
            <a:srgbClr val="0078C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9250" tIns="64770" rIns="120904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>
              <a:solidFill>
                <a:srgbClr val="0078C7"/>
              </a:solidFill>
              <a:latin typeface="Verdana" pitchFamily="34" charset="0"/>
            </a:rPr>
            <a:t>Load Lines 1966 and Protocol 1988</a:t>
          </a:r>
          <a:endParaRPr lang="it-IT" sz="1700" kern="1200" dirty="0"/>
        </a:p>
      </dsp:txBody>
      <dsp:txXfrm rot="10800000">
        <a:off x="1081817" y="552"/>
        <a:ext cx="2828911" cy="655937"/>
      </dsp:txXfrm>
    </dsp:sp>
    <dsp:sp modelId="{0F15DFB1-B8A6-4A55-8D78-6C1FCF6980C2}">
      <dsp:nvSpPr>
        <dsp:cNvPr id="0" name=""/>
        <dsp:cNvSpPr/>
      </dsp:nvSpPr>
      <dsp:spPr>
        <a:xfrm>
          <a:off x="589865" y="552"/>
          <a:ext cx="655937" cy="655937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5876A52-A7FB-44A6-B398-6C3E09226AA1}">
      <dsp:nvSpPr>
        <dsp:cNvPr id="0" name=""/>
        <dsp:cNvSpPr/>
      </dsp:nvSpPr>
      <dsp:spPr>
        <a:xfrm rot="10800000">
          <a:off x="917833" y="852291"/>
          <a:ext cx="2992895" cy="655937"/>
        </a:xfrm>
        <a:prstGeom prst="homePlate">
          <a:avLst/>
        </a:prstGeom>
        <a:noFill/>
        <a:ln w="12700" cap="flat" cmpd="sng" algn="ctr">
          <a:solidFill>
            <a:srgbClr val="0078C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9250" tIns="64770" rIns="120904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>
              <a:solidFill>
                <a:srgbClr val="0078C7"/>
              </a:solidFill>
              <a:latin typeface="Verdana" pitchFamily="34" charset="0"/>
            </a:rPr>
            <a:t>SOLAS 1974 and Protocols 1978 - 1988</a:t>
          </a:r>
          <a:endParaRPr lang="it-IT" sz="1700" kern="1200" dirty="0"/>
        </a:p>
      </dsp:txBody>
      <dsp:txXfrm rot="10800000">
        <a:off x="1081817" y="852291"/>
        <a:ext cx="2828911" cy="655937"/>
      </dsp:txXfrm>
    </dsp:sp>
    <dsp:sp modelId="{80ADE8EC-1A56-44FB-A849-F9F853789855}">
      <dsp:nvSpPr>
        <dsp:cNvPr id="0" name=""/>
        <dsp:cNvSpPr/>
      </dsp:nvSpPr>
      <dsp:spPr>
        <a:xfrm>
          <a:off x="589865" y="852291"/>
          <a:ext cx="655937" cy="655937"/>
        </a:xfrm>
        <a:prstGeom prst="ellipse">
          <a:avLst/>
        </a:prstGeom>
        <a:blipFill>
          <a:blip xmlns:r="http://schemas.openxmlformats.org/officeDocument/2006/relationships" r:embed="rId2">
            <a:extLst/>
          </a:blip>
          <a:srcRect/>
          <a:stretch>
            <a:fillRect t="-21000" b="-2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40AE7D-F9F2-4EFA-98EB-CA61056E80EE}">
      <dsp:nvSpPr>
        <dsp:cNvPr id="0" name=""/>
        <dsp:cNvSpPr/>
      </dsp:nvSpPr>
      <dsp:spPr>
        <a:xfrm rot="10800000">
          <a:off x="917833" y="1704031"/>
          <a:ext cx="2992895" cy="655937"/>
        </a:xfrm>
        <a:prstGeom prst="homePlate">
          <a:avLst/>
        </a:prstGeom>
        <a:noFill/>
        <a:ln w="12700" cap="flat" cmpd="sng" algn="ctr">
          <a:solidFill>
            <a:srgbClr val="0078C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9250" tIns="64770" rIns="120904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>
              <a:solidFill>
                <a:srgbClr val="0078C7"/>
              </a:solidFill>
              <a:latin typeface="Verdana" pitchFamily="34" charset="0"/>
            </a:rPr>
            <a:t>MARPOL 73/78 and Protocols 1978 - 1997</a:t>
          </a:r>
          <a:endParaRPr lang="it-IT" sz="1700" kern="1200" dirty="0"/>
        </a:p>
      </dsp:txBody>
      <dsp:txXfrm rot="10800000">
        <a:off x="1081817" y="1704031"/>
        <a:ext cx="2828911" cy="655937"/>
      </dsp:txXfrm>
    </dsp:sp>
    <dsp:sp modelId="{5FA3C437-11EB-4D75-9CDD-1784083D53A3}">
      <dsp:nvSpPr>
        <dsp:cNvPr id="0" name=""/>
        <dsp:cNvSpPr/>
      </dsp:nvSpPr>
      <dsp:spPr>
        <a:xfrm>
          <a:off x="575998" y="1707999"/>
          <a:ext cx="655937" cy="648000"/>
        </a:xfrm>
        <a:prstGeom prst="ellipse">
          <a:avLst/>
        </a:prstGeom>
        <a:blipFill>
          <a:blip xmlns:r="http://schemas.openxmlformats.org/officeDocument/2006/relationships" r:embed="rId3">
            <a:extLst/>
          </a:blip>
          <a:srcRect/>
          <a:stretch>
            <a:fillRect t="-21000" b="-2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perspectiveRight"/>
          <a:lightRig rig="threePt" dir="t"/>
        </a:scene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2278BD-5B86-4FCD-837C-36B37F58E15A}">
      <dsp:nvSpPr>
        <dsp:cNvPr id="0" name=""/>
        <dsp:cNvSpPr/>
      </dsp:nvSpPr>
      <dsp:spPr>
        <a:xfrm rot="10800000">
          <a:off x="917833" y="2555770"/>
          <a:ext cx="2992895" cy="655937"/>
        </a:xfrm>
        <a:prstGeom prst="homePlate">
          <a:avLst/>
        </a:prstGeom>
        <a:noFill/>
        <a:ln w="12700" cap="flat" cmpd="sng" algn="ctr">
          <a:solidFill>
            <a:srgbClr val="0078C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9250" tIns="64770" rIns="120904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>
              <a:solidFill>
                <a:srgbClr val="0078C7"/>
              </a:solidFill>
              <a:latin typeface="Verdana" pitchFamily="34" charset="0"/>
            </a:rPr>
            <a:t>STCW 78/95</a:t>
          </a:r>
          <a:endParaRPr lang="it-IT" sz="1700" kern="1200" dirty="0"/>
        </a:p>
      </dsp:txBody>
      <dsp:txXfrm rot="10800000">
        <a:off x="1081817" y="2555770"/>
        <a:ext cx="2828911" cy="655937"/>
      </dsp:txXfrm>
    </dsp:sp>
    <dsp:sp modelId="{B884748C-4E1B-4457-8BBB-790200D16DEB}">
      <dsp:nvSpPr>
        <dsp:cNvPr id="0" name=""/>
        <dsp:cNvSpPr/>
      </dsp:nvSpPr>
      <dsp:spPr>
        <a:xfrm>
          <a:off x="589865" y="2555770"/>
          <a:ext cx="655937" cy="655937"/>
        </a:xfrm>
        <a:prstGeom prst="parallelogram">
          <a:avLst/>
        </a:prstGeom>
        <a:blipFill>
          <a:blip xmlns:r="http://schemas.openxmlformats.org/officeDocument/2006/relationships" r:embed="rId4">
            <a:extLst/>
          </a:blip>
          <a:srcRect/>
          <a:stretch>
            <a:fillRect t="-21000" b="-2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 prstMaterial="flat">
          <a:bevelT w="114300" prst="hardEdg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0477FB-FA67-4B46-9157-125ECEFAE569}">
      <dsp:nvSpPr>
        <dsp:cNvPr id="0" name=""/>
        <dsp:cNvSpPr/>
      </dsp:nvSpPr>
      <dsp:spPr>
        <a:xfrm rot="10800000">
          <a:off x="867044" y="3408062"/>
          <a:ext cx="3033957" cy="655937"/>
        </a:xfrm>
        <a:prstGeom prst="homePlate">
          <a:avLst/>
        </a:prstGeom>
        <a:noFill/>
        <a:ln w="12700" cap="flat" cmpd="sng" algn="ctr">
          <a:solidFill>
            <a:srgbClr val="0078C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9250" tIns="64770" rIns="120904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>
              <a:solidFill>
                <a:srgbClr val="0078C7"/>
              </a:solidFill>
              <a:latin typeface="Verdana" pitchFamily="34" charset="0"/>
            </a:rPr>
            <a:t>COLREG 72</a:t>
          </a:r>
          <a:endParaRPr lang="it-IT" sz="1700" kern="1200" dirty="0"/>
        </a:p>
      </dsp:txBody>
      <dsp:txXfrm rot="10800000">
        <a:off x="1031028" y="3408062"/>
        <a:ext cx="2869973" cy="655937"/>
      </dsp:txXfrm>
    </dsp:sp>
    <dsp:sp modelId="{7978B582-8DE9-4EE5-A687-480F02FDE06D}">
      <dsp:nvSpPr>
        <dsp:cNvPr id="0" name=""/>
        <dsp:cNvSpPr/>
      </dsp:nvSpPr>
      <dsp:spPr>
        <a:xfrm>
          <a:off x="579599" y="3407510"/>
          <a:ext cx="655937" cy="655937"/>
        </a:xfrm>
        <a:prstGeom prst="ellipse">
          <a:avLst/>
        </a:prstGeom>
        <a:blipFill>
          <a:blip xmlns:r="http://schemas.openxmlformats.org/officeDocument/2006/relationships" r:embed="rId5">
            <a:extLst/>
          </a:blip>
          <a:srcRect/>
          <a:stretch>
            <a:fillRect t="-21000" b="-2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0477FB-FA67-4B46-9157-125ECEFAE569}">
      <dsp:nvSpPr>
        <dsp:cNvPr id="0" name=""/>
        <dsp:cNvSpPr/>
      </dsp:nvSpPr>
      <dsp:spPr>
        <a:xfrm rot="10800000">
          <a:off x="833468" y="8695"/>
          <a:ext cx="2889483" cy="655551"/>
        </a:xfrm>
        <a:prstGeom prst="homePlate">
          <a:avLst/>
        </a:prstGeom>
        <a:noFill/>
        <a:ln w="12700" cap="flat" cmpd="sng" algn="ctr">
          <a:solidFill>
            <a:srgbClr val="0078C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9080" tIns="57150" rIns="10668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kern="1200" dirty="0">
              <a:solidFill>
                <a:srgbClr val="0078C7"/>
              </a:solidFill>
              <a:latin typeface="Verdana" pitchFamily="34" charset="0"/>
            </a:rPr>
            <a:t>Bunkers Convention 2001</a:t>
          </a:r>
          <a:endParaRPr lang="it-IT" sz="1500" kern="1200" dirty="0"/>
        </a:p>
      </dsp:txBody>
      <dsp:txXfrm rot="10800000">
        <a:off x="997356" y="8695"/>
        <a:ext cx="2725595" cy="655551"/>
      </dsp:txXfrm>
    </dsp:sp>
    <dsp:sp modelId="{7978B582-8DE9-4EE5-A687-480F02FDE06D}">
      <dsp:nvSpPr>
        <dsp:cNvPr id="0" name=""/>
        <dsp:cNvSpPr/>
      </dsp:nvSpPr>
      <dsp:spPr>
        <a:xfrm>
          <a:off x="544287" y="1746"/>
          <a:ext cx="655551" cy="655551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E83C1E0-B1EF-473C-A44C-550AD182D641}">
      <dsp:nvSpPr>
        <dsp:cNvPr id="0" name=""/>
        <dsp:cNvSpPr/>
      </dsp:nvSpPr>
      <dsp:spPr>
        <a:xfrm rot="10800000">
          <a:off x="881839" y="852985"/>
          <a:ext cx="2850376" cy="655551"/>
        </a:xfrm>
        <a:prstGeom prst="homePlate">
          <a:avLst/>
        </a:prstGeom>
        <a:noFill/>
        <a:ln w="12700" cap="flat" cmpd="sng" algn="ctr">
          <a:solidFill>
            <a:srgbClr val="0078C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9080" tIns="57150" rIns="10668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kern="1200" dirty="0">
              <a:solidFill>
                <a:srgbClr val="0078C7"/>
              </a:solidFill>
              <a:latin typeface="Verdana" pitchFamily="34" charset="0"/>
            </a:rPr>
            <a:t>Tonnage 1969</a:t>
          </a:r>
          <a:endParaRPr lang="it-IT" sz="1500" kern="1200" dirty="0"/>
        </a:p>
      </dsp:txBody>
      <dsp:txXfrm rot="10800000">
        <a:off x="1045727" y="852985"/>
        <a:ext cx="2686488" cy="655551"/>
      </dsp:txXfrm>
    </dsp:sp>
    <dsp:sp modelId="{48D19978-0873-494F-866C-14F8F94174CE}">
      <dsp:nvSpPr>
        <dsp:cNvPr id="0" name=""/>
        <dsp:cNvSpPr/>
      </dsp:nvSpPr>
      <dsp:spPr>
        <a:xfrm>
          <a:off x="554063" y="852985"/>
          <a:ext cx="655551" cy="655551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59E489E-E6DD-4BE0-8F4A-74E8D0EBAACD}">
      <dsp:nvSpPr>
        <dsp:cNvPr id="0" name=""/>
        <dsp:cNvSpPr/>
      </dsp:nvSpPr>
      <dsp:spPr>
        <a:xfrm rot="10800000">
          <a:off x="881839" y="1704224"/>
          <a:ext cx="2850376" cy="655551"/>
        </a:xfrm>
        <a:prstGeom prst="homePlate">
          <a:avLst/>
        </a:prstGeom>
        <a:noFill/>
        <a:ln w="12700" cap="flat" cmpd="sng" algn="ctr">
          <a:solidFill>
            <a:srgbClr val="0078C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9080" tIns="57150" rIns="10668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kern="1200" dirty="0">
              <a:solidFill>
                <a:srgbClr val="0078C7"/>
              </a:solidFill>
              <a:latin typeface="Verdana" pitchFamily="34" charset="0"/>
            </a:rPr>
            <a:t>MLC 2006 &amp; ILO No147 and Protocol 1996</a:t>
          </a:r>
          <a:endParaRPr lang="it-IT" sz="1500" kern="1200" dirty="0"/>
        </a:p>
      </dsp:txBody>
      <dsp:txXfrm rot="10800000">
        <a:off x="1045727" y="1704224"/>
        <a:ext cx="2686488" cy="655551"/>
      </dsp:txXfrm>
    </dsp:sp>
    <dsp:sp modelId="{04774B58-3B27-4205-8758-32E62A22DFDB}">
      <dsp:nvSpPr>
        <dsp:cNvPr id="0" name=""/>
        <dsp:cNvSpPr/>
      </dsp:nvSpPr>
      <dsp:spPr>
        <a:xfrm>
          <a:off x="554063" y="1704224"/>
          <a:ext cx="655551" cy="655551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6C9E1B-D663-461E-A43C-8D938E7B6FAF}">
      <dsp:nvSpPr>
        <dsp:cNvPr id="0" name=""/>
        <dsp:cNvSpPr/>
      </dsp:nvSpPr>
      <dsp:spPr>
        <a:xfrm rot="10800000">
          <a:off x="881839" y="2555462"/>
          <a:ext cx="2850376" cy="655551"/>
        </a:xfrm>
        <a:prstGeom prst="homePlate">
          <a:avLst/>
        </a:prstGeom>
        <a:noFill/>
        <a:ln w="12700" cap="flat" cmpd="sng" algn="ctr">
          <a:solidFill>
            <a:srgbClr val="0078C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9080" tIns="57150" rIns="10668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kern="1200" dirty="0">
              <a:solidFill>
                <a:srgbClr val="0078C7"/>
              </a:solidFill>
              <a:latin typeface="Verdana" pitchFamily="34" charset="0"/>
            </a:rPr>
            <a:t>Civil liability for oil pollution - CLC 92</a:t>
          </a:r>
          <a:endParaRPr lang="it-IT" sz="1500" kern="1200" dirty="0"/>
        </a:p>
      </dsp:txBody>
      <dsp:txXfrm rot="10800000">
        <a:off x="1045727" y="2555462"/>
        <a:ext cx="2686488" cy="655551"/>
      </dsp:txXfrm>
    </dsp:sp>
    <dsp:sp modelId="{48CF85E0-2F79-473D-9E43-4073E1295D44}">
      <dsp:nvSpPr>
        <dsp:cNvPr id="0" name=""/>
        <dsp:cNvSpPr/>
      </dsp:nvSpPr>
      <dsp:spPr>
        <a:xfrm>
          <a:off x="554063" y="2555462"/>
          <a:ext cx="655551" cy="655551"/>
        </a:xfrm>
        <a:prstGeom prst="trapezoid">
          <a:avLst/>
        </a:prstGeom>
        <a:blipFill>
          <a:blip xmlns:r="http://schemas.openxmlformats.org/officeDocument/2006/relationships" r:embed="rId4" cstate="print">
            <a:extLst/>
          </a:blip>
          <a:srcRect/>
          <a:stretch>
            <a:fillRect t="-30000" b="-30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DC70A9-7DBA-4B76-912A-ACEEA5994033}">
      <dsp:nvSpPr>
        <dsp:cNvPr id="0" name=""/>
        <dsp:cNvSpPr/>
      </dsp:nvSpPr>
      <dsp:spPr>
        <a:xfrm rot="10800000">
          <a:off x="881839" y="3406701"/>
          <a:ext cx="2850376" cy="655551"/>
        </a:xfrm>
        <a:prstGeom prst="homePlate">
          <a:avLst/>
        </a:prstGeom>
        <a:noFill/>
        <a:ln w="12700" cap="flat" cmpd="sng" algn="ctr">
          <a:solidFill>
            <a:srgbClr val="0078C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9080" tIns="57150" rIns="10668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kern="1200" dirty="0">
              <a:solidFill>
                <a:srgbClr val="0078C7"/>
              </a:solidFill>
              <a:latin typeface="Verdana" pitchFamily="34" charset="0"/>
            </a:rPr>
            <a:t>Anti-fouling Convention (AFS 2001) </a:t>
          </a:r>
          <a:endParaRPr lang="it-IT" sz="1500" kern="1200" dirty="0"/>
        </a:p>
      </dsp:txBody>
      <dsp:txXfrm rot="10800000">
        <a:off x="1045727" y="3406701"/>
        <a:ext cx="2686488" cy="655551"/>
      </dsp:txXfrm>
    </dsp:sp>
    <dsp:sp modelId="{2CA29F9E-B584-43E3-842B-A679A4F4F00A}">
      <dsp:nvSpPr>
        <dsp:cNvPr id="0" name=""/>
        <dsp:cNvSpPr/>
      </dsp:nvSpPr>
      <dsp:spPr>
        <a:xfrm>
          <a:off x="554063" y="3406701"/>
          <a:ext cx="655551" cy="655551"/>
        </a:xfrm>
        <a:prstGeom prst="parallelogram">
          <a:avLst/>
        </a:prstGeom>
        <a:blipFill>
          <a:blip xmlns:r="http://schemas.openxmlformats.org/officeDocument/2006/relationships" r:embed="rId5">
            <a:extLst/>
          </a:blip>
          <a:srcRect/>
          <a:stretch>
            <a:fillRect t="-30000" b="-30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isometricOffAxis2Left"/>
          <a:lightRig rig="soft" dir="t"/>
        </a:scene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E778C9-0F8A-4985-8705-41470B341310}">
      <dsp:nvSpPr>
        <dsp:cNvPr id="0" name=""/>
        <dsp:cNvSpPr/>
      </dsp:nvSpPr>
      <dsp:spPr>
        <a:xfrm>
          <a:off x="367445" y="2365"/>
          <a:ext cx="3562133" cy="2137279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en-GB" sz="1600" b="1" i="0" u="none" strike="noStrike" kern="1200" cap="none" normalizeH="0" baseline="0">
              <a:ln/>
              <a:effectLst/>
              <a:latin typeface="Verdana" pitchFamily="34" charset="0"/>
            </a:rPr>
            <a:t>SOLAS I/19</a:t>
          </a: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en-GB" sz="1400" b="1" i="0" u="none" strike="noStrike" kern="1200" cap="none" normalizeH="0" baseline="0">
              <a:ln/>
              <a:effectLst/>
              <a:latin typeface="Verdana" pitchFamily="34" charset="0"/>
            </a:rPr>
            <a:t>Check validity of the certificates</a:t>
          </a:r>
        </a:p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0" lang="en-GB" sz="1400" b="1" i="0" u="none" strike="noStrike" kern="1200" cap="none" normalizeH="0" baseline="0">
            <a:ln/>
            <a:effectLst/>
            <a:latin typeface="Verdana" pitchFamily="34" charset="0"/>
          </a:endParaRPr>
        </a:p>
        <a:p>
          <a:pPr lvl="0" algn="just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en-GB" sz="1400" b="1" i="0" u="none" strike="noStrike" kern="1200" cap="none" normalizeH="0" baseline="0">
              <a:ln/>
              <a:effectLst/>
              <a:latin typeface="Verdana" pitchFamily="34" charset="0"/>
            </a:rPr>
            <a:t>If “clear grounds”, actions to ensure the vessel does not sail until it can do so without danger for ………  the ship and her crew</a:t>
          </a:r>
          <a:endParaRPr lang="it-IT" sz="1400" b="1" kern="1200" dirty="0"/>
        </a:p>
      </dsp:txBody>
      <dsp:txXfrm>
        <a:off x="367445" y="2365"/>
        <a:ext cx="3562133" cy="2137279"/>
      </dsp:txXfrm>
    </dsp:sp>
    <dsp:sp modelId="{754C91F6-CB4A-4306-B635-5210D8F70F26}">
      <dsp:nvSpPr>
        <dsp:cNvPr id="0" name=""/>
        <dsp:cNvSpPr/>
      </dsp:nvSpPr>
      <dsp:spPr>
        <a:xfrm>
          <a:off x="4285791" y="2365"/>
          <a:ext cx="3562133" cy="2137279"/>
        </a:xfrm>
        <a:prstGeom prst="rect">
          <a:avLst/>
        </a:prstGeom>
        <a:solidFill>
          <a:schemeClr val="accent5">
            <a:hueOff val="1813340"/>
            <a:satOff val="-13369"/>
            <a:lumOff val="-78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perspective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en-GB" sz="1600" b="1" i="0" u="none" strike="noStrike" kern="1200" cap="none" normalizeH="0" baseline="0">
              <a:ln/>
              <a:effectLst/>
              <a:latin typeface="Verdana" pitchFamily="34" charset="0"/>
            </a:rPr>
            <a:t>MARPOL Art 5(2)</a:t>
          </a: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en-GB" sz="1400" b="1" i="0" u="none" strike="noStrike" kern="1200" cap="none" normalizeH="0" baseline="0">
              <a:ln/>
              <a:effectLst/>
              <a:latin typeface="Verdana" pitchFamily="34" charset="0"/>
            </a:rPr>
            <a:t>Check validity of the certificates</a:t>
          </a:r>
        </a:p>
        <a:p>
          <a:pPr lvl="0" algn="just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0" lang="en-GB" sz="1400" b="1" i="0" u="none" strike="noStrike" kern="1200" cap="none" normalizeH="0" baseline="0">
            <a:ln/>
            <a:effectLst/>
            <a:latin typeface="Verdana" pitchFamily="34" charset="0"/>
          </a:endParaRPr>
        </a:p>
        <a:p>
          <a:pPr lvl="0" algn="just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en-GB" sz="1400" b="1" i="0" u="none" strike="noStrike" kern="1200" cap="none" normalizeH="0" baseline="0">
              <a:ln/>
              <a:effectLst/>
              <a:latin typeface="Verdana" pitchFamily="34" charset="0"/>
            </a:rPr>
            <a:t>If “clear grounds” actions to ensure the vessel does not sail until it can do so without  …..presenting unreasonable threat to the marine environment</a:t>
          </a:r>
          <a:endParaRPr lang="it-IT" sz="1400" b="1" kern="1200" dirty="0"/>
        </a:p>
      </dsp:txBody>
      <dsp:txXfrm>
        <a:off x="4285791" y="2365"/>
        <a:ext cx="3562133" cy="2137279"/>
      </dsp:txXfrm>
    </dsp:sp>
    <dsp:sp modelId="{B915E926-812D-409E-9E27-1F7C596B0B6A}">
      <dsp:nvSpPr>
        <dsp:cNvPr id="0" name=""/>
        <dsp:cNvSpPr/>
      </dsp:nvSpPr>
      <dsp:spPr>
        <a:xfrm>
          <a:off x="367445" y="2495858"/>
          <a:ext cx="3562133" cy="2137279"/>
        </a:xfrm>
        <a:prstGeom prst="rect">
          <a:avLst/>
        </a:prstGeom>
        <a:solidFill>
          <a:schemeClr val="accent5">
            <a:hueOff val="3626679"/>
            <a:satOff val="-26739"/>
            <a:lumOff val="-156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en-GB" sz="1600" b="1" i="0" u="none" strike="noStrike" kern="1200" cap="none" normalizeH="0" baseline="0">
              <a:ln/>
              <a:effectLst/>
              <a:latin typeface="Verdana" pitchFamily="34" charset="0"/>
            </a:rPr>
            <a:t>Load Lines Art 21</a:t>
          </a: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en-GB" sz="1100" b="1" i="0" u="none" strike="noStrike" kern="1200" cap="none" normalizeH="0" baseline="0">
              <a:ln/>
              <a:effectLst/>
              <a:latin typeface="Verdana" pitchFamily="34" charset="0"/>
            </a:rPr>
            <a:t>Check validity of the certificates</a:t>
          </a: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en-GB" sz="1100" b="1" i="0" u="none" strike="noStrike" kern="1200" cap="none" normalizeH="0" baseline="0">
              <a:ln/>
              <a:effectLst/>
              <a:latin typeface="Verdana" pitchFamily="34" charset="0"/>
            </a:rPr>
            <a:t>Check the vessel is not overloaded</a:t>
          </a: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0" lang="en-GB" sz="1100" b="1" i="0" u="none" strike="noStrike" kern="1200" cap="none" normalizeH="0" baseline="0">
            <a:ln/>
            <a:effectLst/>
            <a:latin typeface="Verdana" pitchFamily="34" charset="0"/>
          </a:endParaRPr>
        </a:p>
        <a:p>
          <a:pPr lvl="0" algn="just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en-GB" sz="1100" b="1" i="0" u="none" strike="noStrike" kern="1200" cap="none" normalizeH="0" baseline="0">
              <a:ln/>
              <a:effectLst/>
              <a:latin typeface="Verdana" pitchFamily="34" charset="0"/>
            </a:rPr>
            <a:t>The port State is authorized to ……   ensure the vessel does not sail until it can do so without  danger for the ship and her crew</a:t>
          </a:r>
          <a:endParaRPr lang="it-IT" sz="1100" b="1" kern="1200" dirty="0"/>
        </a:p>
      </dsp:txBody>
      <dsp:txXfrm>
        <a:off x="367445" y="2495858"/>
        <a:ext cx="3562133" cy="2137279"/>
      </dsp:txXfrm>
    </dsp:sp>
    <dsp:sp modelId="{21920FA8-3775-4CB2-8825-CAD765A031BE}">
      <dsp:nvSpPr>
        <dsp:cNvPr id="0" name=""/>
        <dsp:cNvSpPr/>
      </dsp:nvSpPr>
      <dsp:spPr>
        <a:xfrm>
          <a:off x="4258826" y="2498224"/>
          <a:ext cx="3562133" cy="2137279"/>
        </a:xfrm>
        <a:prstGeom prst="rect">
          <a:avLst/>
        </a:prstGeom>
        <a:solidFill>
          <a:schemeClr val="accent5">
            <a:hueOff val="5440019"/>
            <a:satOff val="-40108"/>
            <a:lumOff val="-235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perspectiveFront"/>
          <a:lightRig rig="threePt" dir="t"/>
        </a:scene3d>
        <a:sp3d>
          <a:bevelT w="165100" prst="coolSlan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en-GB" sz="1600" b="1" i="0" u="none" strike="noStrike" kern="1200" cap="none" normalizeH="0" baseline="0">
              <a:ln/>
              <a:effectLst/>
              <a:latin typeface="Verdana" pitchFamily="34" charset="0"/>
            </a:rPr>
            <a:t>STCW  Art X - Reg I/4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0" lang="en-GB" sz="1100" b="1" i="0" u="none" strike="noStrike" kern="1200" cap="none" normalizeH="0" baseline="0">
            <a:ln/>
            <a:effectLst/>
            <a:latin typeface="Verdana" pitchFamily="34" charset="0"/>
          </a:endParaRPr>
        </a:p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en-GB" sz="1100" b="1" i="0" u="none" strike="noStrike" kern="1200" cap="none" normalizeH="0" baseline="0">
              <a:ln/>
              <a:effectLst/>
              <a:latin typeface="Verdana" pitchFamily="34" charset="0"/>
            </a:rPr>
            <a:t>Verify that crews are certified as required</a:t>
          </a:r>
        </a:p>
        <a:p>
          <a:pPr lvl="0" algn="just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en-GB" sz="1100" b="1" i="0" u="none" strike="noStrike" kern="1200" cap="none" normalizeH="0" baseline="0">
              <a:ln/>
              <a:effectLst/>
              <a:latin typeface="Verdana" pitchFamily="34" charset="0"/>
            </a:rPr>
            <a:t>Assess the crews’ ability to perform their duties</a:t>
          </a: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0" lang="en-GB" sz="1100" b="1" i="0" u="none" strike="noStrike" kern="1200" cap="none" normalizeH="0" baseline="0">
            <a:ln/>
            <a:effectLst/>
            <a:latin typeface="Verdana" pitchFamily="34" charset="0"/>
          </a:endParaRPr>
        </a:p>
        <a:p>
          <a:pPr lvl="0" algn="just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en-GB" sz="1100" b="1" i="0" u="none" strike="noStrike" kern="1200" cap="none" normalizeH="0" baseline="0">
              <a:ln/>
              <a:effectLst/>
              <a:latin typeface="Verdana" pitchFamily="34" charset="0"/>
            </a:rPr>
            <a:t>To detain the vessel if: .........</a:t>
          </a: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0" lang="en-GB" sz="1100" b="0" i="0" u="none" strike="noStrike" kern="1200" cap="none" normalizeH="0" baseline="0">
            <a:ln/>
            <a:effectLst/>
            <a:latin typeface="Verdana" pitchFamily="34" charset="0"/>
          </a:endParaRP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1100" kern="1200" dirty="0"/>
        </a:p>
      </dsp:txBody>
      <dsp:txXfrm>
        <a:off x="4258826" y="2498224"/>
        <a:ext cx="3562133" cy="213727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57C79D-B076-4172-9F2A-978AA758E304}">
      <dsp:nvSpPr>
        <dsp:cNvPr id="0" name=""/>
        <dsp:cNvSpPr/>
      </dsp:nvSpPr>
      <dsp:spPr>
        <a:xfrm>
          <a:off x="0" y="3848500"/>
          <a:ext cx="7560840" cy="126316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kern="1200" dirty="0">
              <a:solidFill>
                <a:srgbClr val="FF0000"/>
              </a:solidFill>
            </a:rPr>
            <a:t>European Legislation on PSC</a:t>
          </a:r>
          <a:endParaRPr lang="en-IE" sz="2400" kern="1200" dirty="0">
            <a:solidFill>
              <a:srgbClr val="FF0000"/>
            </a:solidFill>
          </a:endParaRPr>
        </a:p>
      </dsp:txBody>
      <dsp:txXfrm>
        <a:off x="0" y="3848500"/>
        <a:ext cx="7560840" cy="682108"/>
      </dsp:txXfrm>
    </dsp:sp>
    <dsp:sp modelId="{9E576EDC-7EE0-4F30-81A7-37B614A6F5AE}">
      <dsp:nvSpPr>
        <dsp:cNvPr id="0" name=""/>
        <dsp:cNvSpPr/>
      </dsp:nvSpPr>
      <dsp:spPr>
        <a:xfrm>
          <a:off x="0" y="4505345"/>
          <a:ext cx="3780419" cy="581055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34290" rIns="192024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700" kern="1200" dirty="0">
              <a:solidFill>
                <a:srgbClr val="FF0000"/>
              </a:solidFill>
            </a:rPr>
            <a:t>Effective supervision </a:t>
          </a:r>
          <a:endParaRPr lang="en-IE" sz="2700" kern="1200" dirty="0">
            <a:solidFill>
              <a:srgbClr val="FF0000"/>
            </a:solidFill>
          </a:endParaRPr>
        </a:p>
      </dsp:txBody>
      <dsp:txXfrm>
        <a:off x="0" y="4505345"/>
        <a:ext cx="3780419" cy="581055"/>
      </dsp:txXfrm>
    </dsp:sp>
    <dsp:sp modelId="{C9A81232-DEF7-41F2-AEDE-0D123DB7CBBB}">
      <dsp:nvSpPr>
        <dsp:cNvPr id="0" name=""/>
        <dsp:cNvSpPr/>
      </dsp:nvSpPr>
      <dsp:spPr>
        <a:xfrm>
          <a:off x="3780420" y="4505345"/>
          <a:ext cx="3780419" cy="581055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34290" rIns="192024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700" kern="1200" dirty="0">
              <a:solidFill>
                <a:srgbClr val="FF0000"/>
              </a:solidFill>
            </a:rPr>
            <a:t>Compliance </a:t>
          </a:r>
          <a:endParaRPr lang="en-IE" sz="2700" kern="1200" dirty="0">
            <a:solidFill>
              <a:srgbClr val="FF0000"/>
            </a:solidFill>
          </a:endParaRPr>
        </a:p>
      </dsp:txBody>
      <dsp:txXfrm>
        <a:off x="3780420" y="4505345"/>
        <a:ext cx="3780419" cy="581055"/>
      </dsp:txXfrm>
    </dsp:sp>
    <dsp:sp modelId="{224E10B8-B1BF-4E16-A095-D71EBB52F285}">
      <dsp:nvSpPr>
        <dsp:cNvPr id="0" name=""/>
        <dsp:cNvSpPr/>
      </dsp:nvSpPr>
      <dsp:spPr>
        <a:xfrm rot="10800000">
          <a:off x="0" y="1924702"/>
          <a:ext cx="7560840" cy="1942745"/>
        </a:xfrm>
        <a:prstGeom prst="upArrow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kern="1200"/>
            <a:t>Limitations</a:t>
          </a:r>
          <a:endParaRPr lang="en-IE" sz="2400" kern="1200" dirty="0"/>
        </a:p>
      </dsp:txBody>
      <dsp:txXfrm rot="-10800000">
        <a:off x="0" y="1924702"/>
        <a:ext cx="7560840" cy="681903"/>
      </dsp:txXfrm>
    </dsp:sp>
    <dsp:sp modelId="{BD19FF96-1265-4CB2-93ED-EDDC631B9CB6}">
      <dsp:nvSpPr>
        <dsp:cNvPr id="0" name=""/>
        <dsp:cNvSpPr/>
      </dsp:nvSpPr>
      <dsp:spPr>
        <a:xfrm>
          <a:off x="0" y="2606605"/>
          <a:ext cx="3780419" cy="580881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34290" rIns="192024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700" kern="1200" dirty="0"/>
            <a:t>Gentlemen’s agreement</a:t>
          </a:r>
          <a:endParaRPr lang="en-IE" sz="2700" kern="1200" dirty="0"/>
        </a:p>
      </dsp:txBody>
      <dsp:txXfrm>
        <a:off x="0" y="2606605"/>
        <a:ext cx="3780419" cy="580881"/>
      </dsp:txXfrm>
    </dsp:sp>
    <dsp:sp modelId="{0284818E-D1EB-4EA4-B9FF-53990E4F34C4}">
      <dsp:nvSpPr>
        <dsp:cNvPr id="0" name=""/>
        <dsp:cNvSpPr/>
      </dsp:nvSpPr>
      <dsp:spPr>
        <a:xfrm>
          <a:off x="3780420" y="2606605"/>
          <a:ext cx="3780419" cy="580881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34290" rIns="192024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700" kern="1200" dirty="0"/>
            <a:t>Partial / No supervision</a:t>
          </a:r>
          <a:endParaRPr lang="en-IE" sz="2700" kern="1200" dirty="0"/>
        </a:p>
      </dsp:txBody>
      <dsp:txXfrm>
        <a:off x="3780420" y="2606605"/>
        <a:ext cx="3780419" cy="580881"/>
      </dsp:txXfrm>
    </dsp:sp>
    <dsp:sp modelId="{640C730F-F8A4-422C-85A9-D08259968F5D}">
      <dsp:nvSpPr>
        <dsp:cNvPr id="0" name=""/>
        <dsp:cNvSpPr/>
      </dsp:nvSpPr>
      <dsp:spPr>
        <a:xfrm rot="10800000">
          <a:off x="0" y="903"/>
          <a:ext cx="7560840" cy="1942745"/>
        </a:xfrm>
        <a:prstGeom prst="upArrow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altLang="en-US" sz="3200" kern="1200" dirty="0">
              <a:latin typeface="Verdana" pitchFamily="34" charset="0"/>
            </a:rPr>
            <a:t>MOU regional agreements on PSC</a:t>
          </a:r>
          <a:endParaRPr lang="en-IE" sz="3200" kern="1200" dirty="0"/>
        </a:p>
      </dsp:txBody>
      <dsp:txXfrm rot="10800000">
        <a:off x="0" y="903"/>
        <a:ext cx="7560840" cy="126233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BE7D10-2844-4DFC-9153-65A0D7C05396}">
      <dsp:nvSpPr>
        <dsp:cNvPr id="0" name=""/>
        <dsp:cNvSpPr/>
      </dsp:nvSpPr>
      <dsp:spPr>
        <a:xfrm>
          <a:off x="3064478" y="2623576"/>
          <a:ext cx="2200684" cy="2200684"/>
        </a:xfrm>
        <a:prstGeom prst="ellipse">
          <a:avLst/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 w="101600" prst="rible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900" kern="1200"/>
            <a:t>To avoid distortion of the market and to enhance effectiveness</a:t>
          </a:r>
          <a:endParaRPr lang="en-GB" sz="1900" kern="1200" dirty="0"/>
        </a:p>
      </dsp:txBody>
      <dsp:txXfrm>
        <a:off x="3386761" y="2945859"/>
        <a:ext cx="1556118" cy="1556118"/>
      </dsp:txXfrm>
    </dsp:sp>
    <dsp:sp modelId="{44F0C9B5-BC16-413F-807F-EAF403784E0F}">
      <dsp:nvSpPr>
        <dsp:cNvPr id="0" name=""/>
        <dsp:cNvSpPr/>
      </dsp:nvSpPr>
      <dsp:spPr>
        <a:xfrm rot="12900000">
          <a:off x="1646817" y="2238469"/>
          <a:ext cx="1688851" cy="627195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FC1FB8-E552-4575-933A-A01E428247CA}">
      <dsp:nvSpPr>
        <dsp:cNvPr id="0" name=""/>
        <dsp:cNvSpPr/>
      </dsp:nvSpPr>
      <dsp:spPr>
        <a:xfrm>
          <a:off x="754205" y="1231464"/>
          <a:ext cx="2090650" cy="167252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000" kern="1200" dirty="0"/>
            <a:t>Sharing of information</a:t>
          </a:r>
        </a:p>
      </dsp:txBody>
      <dsp:txXfrm>
        <a:off x="803191" y="1280450"/>
        <a:ext cx="1992678" cy="1574548"/>
      </dsp:txXfrm>
    </dsp:sp>
    <dsp:sp modelId="{A6D94B68-BF3F-4210-91BC-FEA632F0D10A}">
      <dsp:nvSpPr>
        <dsp:cNvPr id="0" name=""/>
        <dsp:cNvSpPr/>
      </dsp:nvSpPr>
      <dsp:spPr>
        <a:xfrm rot="16200000">
          <a:off x="3320395" y="1367260"/>
          <a:ext cx="1688851" cy="627195"/>
        </a:xfrm>
        <a:prstGeom prst="leftArrow">
          <a:avLst>
            <a:gd name="adj1" fmla="val 60000"/>
            <a:gd name="adj2" fmla="val 50000"/>
          </a:avLst>
        </a:prstGeom>
        <a:solidFill>
          <a:srgbClr val="00B0F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C1B008B-A4ED-4AEE-9965-0EF2FC390274}">
      <dsp:nvSpPr>
        <dsp:cNvPr id="0" name=""/>
        <dsp:cNvSpPr/>
      </dsp:nvSpPr>
      <dsp:spPr>
        <a:xfrm>
          <a:off x="3119495" y="172"/>
          <a:ext cx="2090650" cy="167252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satMod val="103000"/>
                <a:lumMod val="102000"/>
                <a:tint val="94000"/>
              </a:schemeClr>
            </a:gs>
            <a:gs pos="50000">
              <a:schemeClr val="accent1">
                <a:satMod val="110000"/>
                <a:lumMod val="100000"/>
                <a:shade val="100000"/>
              </a:schemeClr>
            </a:gs>
            <a:gs pos="100000">
              <a:schemeClr val="accent1"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/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000" kern="1200"/>
            <a:t>Common rules</a:t>
          </a:r>
          <a:endParaRPr lang="en-GB" sz="3000" kern="1200" dirty="0"/>
        </a:p>
      </dsp:txBody>
      <dsp:txXfrm>
        <a:off x="3168481" y="49158"/>
        <a:ext cx="1992678" cy="1574548"/>
      </dsp:txXfrm>
    </dsp:sp>
    <dsp:sp modelId="{91E08C3A-548E-41AF-ADE3-266C409488D1}">
      <dsp:nvSpPr>
        <dsp:cNvPr id="0" name=""/>
        <dsp:cNvSpPr/>
      </dsp:nvSpPr>
      <dsp:spPr>
        <a:xfrm rot="19500000">
          <a:off x="4993972" y="2238469"/>
          <a:ext cx="1688851" cy="627195"/>
        </a:xfrm>
        <a:prstGeom prst="lef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9FCA98-8993-4220-9317-CA0BCEF564FD}">
      <dsp:nvSpPr>
        <dsp:cNvPr id="0" name=""/>
        <dsp:cNvSpPr/>
      </dsp:nvSpPr>
      <dsp:spPr>
        <a:xfrm>
          <a:off x="5484786" y="1231464"/>
          <a:ext cx="2090650" cy="167252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 w="165100" prst="coolSlan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000" kern="1200"/>
            <a:t>Target for number of inspections</a:t>
          </a:r>
          <a:endParaRPr lang="en-GB" sz="3000" kern="1200" dirty="0"/>
        </a:p>
      </dsp:txBody>
      <dsp:txXfrm>
        <a:off x="5533772" y="1280450"/>
        <a:ext cx="1992678" cy="1574548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A28E8A-F909-451A-A8B8-E8209F51A57A}">
      <dsp:nvSpPr>
        <dsp:cNvPr id="0" name=""/>
        <dsp:cNvSpPr/>
      </dsp:nvSpPr>
      <dsp:spPr>
        <a:xfrm>
          <a:off x="1442554" y="-282568"/>
          <a:ext cx="3523385" cy="2982381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CC82165-E198-4457-B5C5-E8AA607BDF94}">
      <dsp:nvSpPr>
        <dsp:cNvPr id="0" name=""/>
        <dsp:cNvSpPr/>
      </dsp:nvSpPr>
      <dsp:spPr>
        <a:xfrm>
          <a:off x="2163432" y="314526"/>
          <a:ext cx="2278567" cy="17622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>
              <a:solidFill>
                <a:srgbClr val="5A666D"/>
              </a:solidFill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rPr>
            <a:t>To reduce sub-standard shipping</a:t>
          </a:r>
        </a:p>
      </dsp:txBody>
      <dsp:txXfrm>
        <a:off x="2163432" y="314526"/>
        <a:ext cx="2278567" cy="1762211"/>
      </dsp:txXfrm>
    </dsp:sp>
    <dsp:sp modelId="{6CB0F4C2-E8D6-40E0-8866-7E7D4A30B724}">
      <dsp:nvSpPr>
        <dsp:cNvPr id="0" name=""/>
        <dsp:cNvSpPr/>
      </dsp:nvSpPr>
      <dsp:spPr>
        <a:xfrm>
          <a:off x="393465" y="1513279"/>
          <a:ext cx="3424609" cy="3077770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E353542-3FCB-4257-B981-895E0BD1B8DE}">
      <dsp:nvSpPr>
        <dsp:cNvPr id="0" name=""/>
        <dsp:cNvSpPr/>
      </dsp:nvSpPr>
      <dsp:spPr>
        <a:xfrm>
          <a:off x="1028931" y="2381249"/>
          <a:ext cx="2128274" cy="12834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>
              <a:solidFill>
                <a:srgbClr val="5A666D"/>
              </a:solidFill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rPr>
            <a:t>Without any undue burden on good ships and operators</a:t>
          </a:r>
        </a:p>
      </dsp:txBody>
      <dsp:txXfrm>
        <a:off x="1028931" y="2381249"/>
        <a:ext cx="2128274" cy="1283451"/>
      </dsp:txXfrm>
    </dsp:sp>
    <dsp:sp modelId="{1AFF7CBD-1631-4A2A-9100-3722D8EF5CD3}">
      <dsp:nvSpPr>
        <dsp:cNvPr id="0" name=""/>
        <dsp:cNvSpPr/>
      </dsp:nvSpPr>
      <dsp:spPr>
        <a:xfrm>
          <a:off x="1852958" y="3496328"/>
          <a:ext cx="2376477" cy="2377430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chemeClr val="accent2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CB24BD-2AD3-4D0B-8AEC-9315B7F3A693}">
      <dsp:nvSpPr>
        <dsp:cNvPr id="0" name=""/>
        <dsp:cNvSpPr/>
      </dsp:nvSpPr>
      <dsp:spPr>
        <a:xfrm>
          <a:off x="2169535" y="4354147"/>
          <a:ext cx="1537048" cy="7683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>
              <a:solidFill>
                <a:srgbClr val="5A666D"/>
              </a:solidFill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rPr>
            <a:t>guarantying a good coverage at regional level</a:t>
          </a:r>
        </a:p>
      </dsp:txBody>
      <dsp:txXfrm>
        <a:off x="2169535" y="4354147"/>
        <a:ext cx="1537048" cy="7683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#1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3#6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3#2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#3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#6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C3FF0B-C2F7-46EA-A359-CBE4241600B3}" type="datetimeFigureOut">
              <a:rPr lang="en-IE" smtClean="0"/>
              <a:pPr/>
              <a:t>19/06/2018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E5093E-A62E-404A-AEC1-EF8A0F81E26E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9857837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B554AC-8DF7-4277-9BF6-F3F6F23C8EB1}" type="datetimeFigureOut">
              <a:rPr lang="cs-CZ" smtClean="0"/>
              <a:pPr/>
              <a:t>19.06.2018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230106-9095-4C92-93AC-0B0EE59A955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45468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defTabSz="925513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25513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25513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25513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25513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307FBA3A-F0B8-4991-9E3B-BC2192476A9A}" type="slidenum">
              <a:rPr lang="cs-CZ" altLang="en-US" sz="1200" smtClean="0">
                <a:solidFill>
                  <a:srgbClr val="000000"/>
                </a:solidFill>
              </a:rPr>
              <a:pPr/>
              <a:t>1</a:t>
            </a:fld>
            <a:endParaRPr lang="cs-CZ" alt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230106-9095-4C92-93AC-0B0EE59A955F}" type="slidenum">
              <a:rPr lang="cs-CZ" smtClean="0"/>
              <a:pPr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004783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230106-9095-4C92-93AC-0B0EE59A955F}" type="slidenum">
              <a:rPr lang="cs-CZ" smtClean="0"/>
              <a:pPr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92435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230106-9095-4C92-93AC-0B0EE59A955F}" type="slidenum">
              <a:rPr lang="cs-CZ" smtClean="0"/>
              <a:pPr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043564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230106-9095-4C92-93AC-0B0EE59A955F}" type="slidenum">
              <a:rPr lang="cs-CZ" smtClean="0"/>
              <a:pPr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414592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230106-9095-4C92-93AC-0B0EE59A955F}" type="slidenum">
              <a:rPr lang="cs-CZ" smtClean="0"/>
              <a:pPr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41291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230106-9095-4C92-93AC-0B0EE59A955F}" type="slidenum">
              <a:rPr lang="cs-CZ" smtClean="0"/>
              <a:pPr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767701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230106-9095-4C92-93AC-0B0EE59A955F}" type="slidenum">
              <a:rPr lang="cs-CZ" smtClean="0"/>
              <a:pPr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41291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230106-9095-4C92-93AC-0B0EE59A955F}" type="slidenum">
              <a:rPr lang="cs-CZ" smtClean="0"/>
              <a:pPr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41291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230106-9095-4C92-93AC-0B0EE59A955F}" type="slidenum">
              <a:rPr lang="cs-CZ" smtClean="0"/>
              <a:pPr/>
              <a:t>20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025065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230106-9095-4C92-93AC-0B0EE59A955F}" type="slidenum">
              <a:rPr lang="cs-CZ" smtClean="0"/>
              <a:pPr/>
              <a:t>21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91419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230106-9095-4C92-93AC-0B0EE59A955F}" type="slidenum">
              <a:rPr lang="cs-CZ" smtClean="0"/>
              <a:pPr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412914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 txBox="1">
            <a:spLocks noGrp="1" noChangeArrowheads="1"/>
          </p:cNvSpPr>
          <p:nvPr/>
        </p:nvSpPr>
        <p:spPr bwMode="auto">
          <a:xfrm>
            <a:off x="3853590" y="9428584"/>
            <a:ext cx="2944085" cy="498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7494" tIns="48747" rIns="97494" bIns="48747" anchor="b"/>
          <a:lstStyle>
            <a:lvl1pPr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/>
            <a:fld id="{65726EE2-BDAE-4913-963C-A8FF943D6810}" type="slidenum">
              <a:rPr lang="en-GB" altLang="en-US" sz="1300"/>
              <a:pPr algn="r"/>
              <a:t>22</a:t>
            </a:fld>
            <a:endParaRPr lang="en-GB" altLang="en-US" sz="1300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20750" y="746125"/>
            <a:ext cx="4960938" cy="372268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IE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 txBox="1">
            <a:spLocks noGrp="1" noChangeArrowheads="1"/>
          </p:cNvSpPr>
          <p:nvPr/>
        </p:nvSpPr>
        <p:spPr bwMode="auto">
          <a:xfrm>
            <a:off x="3853590" y="9428584"/>
            <a:ext cx="2944085" cy="498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7494" tIns="48747" rIns="97494" bIns="48747" anchor="b"/>
          <a:lstStyle>
            <a:lvl1pPr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541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/>
            <a:fld id="{7940C941-F3AD-4AF5-97A8-29EF39F76A31}" type="slidenum">
              <a:rPr lang="en-GB" altLang="en-US" sz="1300"/>
              <a:pPr algn="r"/>
              <a:t>23</a:t>
            </a:fld>
            <a:endParaRPr lang="en-GB" altLang="en-US" sz="1300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20750" y="746125"/>
            <a:ext cx="4960938" cy="372268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IE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230106-9095-4C92-93AC-0B0EE59A955F}" type="slidenum">
              <a:rPr lang="cs-CZ" smtClean="0"/>
              <a:pPr/>
              <a:t>24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3492706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230106-9095-4C92-93AC-0B0EE59A955F}" type="slidenum">
              <a:rPr lang="cs-CZ" smtClean="0"/>
              <a:pPr/>
              <a:t>28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244424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230106-9095-4C92-93AC-0B0EE59A955F}" type="slidenum">
              <a:rPr lang="cs-CZ" smtClean="0"/>
              <a:pPr/>
              <a:t>29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412914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685800" indent="-263525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057275" indent="-211138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479550" indent="-211138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1901825" indent="-211138" defTabSz="974725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359025" indent="-211138" defTabSz="9747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816225" indent="-211138" defTabSz="9747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273425" indent="-211138" defTabSz="9747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730625" indent="-211138" defTabSz="9747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C38B1978-FFCA-41FF-AFA3-E0A938BE68ED}" type="slidenum">
              <a:rPr lang="en-GB" altLang="en-US" sz="1300" smtClean="0"/>
              <a:pPr/>
              <a:t>30</a:t>
            </a:fld>
            <a:endParaRPr lang="en-GB" altLang="en-US" sz="1300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20750" y="746125"/>
            <a:ext cx="4960938" cy="372268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IE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230106-9095-4C92-93AC-0B0EE59A955F}" type="slidenum">
              <a:rPr lang="cs-CZ" smtClean="0"/>
              <a:pPr/>
              <a:t>31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6501797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230106-9095-4C92-93AC-0B0EE59A955F}" type="slidenum">
              <a:rPr lang="cs-CZ" smtClean="0"/>
              <a:pPr/>
              <a:t>32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0250650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230106-9095-4C92-93AC-0B0EE59A955F}" type="slidenum">
              <a:rPr lang="cs-CZ" smtClean="0"/>
              <a:pPr/>
              <a:t>48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535976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230106-9095-4C92-93AC-0B0EE59A955F}" type="slidenum">
              <a:rPr lang="cs-CZ" smtClean="0"/>
              <a:pPr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41291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230106-9095-4C92-93AC-0B0EE59A955F}" type="slidenum">
              <a:rPr lang="cs-CZ" smtClean="0"/>
              <a:pPr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41291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230106-9095-4C92-93AC-0B0EE59A955F}" type="slidenum">
              <a:rPr lang="cs-CZ" smtClean="0"/>
              <a:pPr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767701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230106-9095-4C92-93AC-0B0EE59A955F}" type="slidenum">
              <a:rPr lang="cs-CZ" smtClean="0"/>
              <a:pPr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41291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230106-9095-4C92-93AC-0B0EE59A955F}" type="slidenum">
              <a:rPr lang="cs-CZ" smtClean="0"/>
              <a:pPr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81452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230106-9095-4C92-93AC-0B0EE59A955F}" type="slidenum">
              <a:rPr lang="cs-CZ" smtClean="0"/>
              <a:pPr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484892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230106-9095-4C92-93AC-0B0EE59A955F}" type="slidenum">
              <a:rPr lang="cs-CZ" smtClean="0"/>
              <a:pPr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267630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pn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Zástupný symbol pro text 18"/>
          <p:cNvSpPr>
            <a:spLocks noGrp="1"/>
          </p:cNvSpPr>
          <p:nvPr>
            <p:ph type="body" sz="quarter" idx="11"/>
          </p:nvPr>
        </p:nvSpPr>
        <p:spPr>
          <a:xfrm>
            <a:off x="540000" y="5728811"/>
            <a:ext cx="4724400" cy="576739"/>
          </a:xfrm>
        </p:spPr>
        <p:txBody>
          <a:bodyPr anchor="b">
            <a:normAutofit/>
          </a:bodyPr>
          <a:lstStyle>
            <a:lvl1pPr>
              <a:defRPr sz="18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Zástupný symbol pro text 16"/>
          <p:cNvSpPr>
            <a:spLocks noGrp="1"/>
          </p:cNvSpPr>
          <p:nvPr>
            <p:ph type="body" sz="quarter" idx="10"/>
          </p:nvPr>
        </p:nvSpPr>
        <p:spPr>
          <a:xfrm>
            <a:off x="540000" y="4909661"/>
            <a:ext cx="5057775" cy="819150"/>
          </a:xfrm>
        </p:spPr>
        <p:txBody>
          <a:bodyPr anchor="b">
            <a:normAutofit/>
          </a:bodyPr>
          <a:lstStyle>
            <a:lvl1pPr>
              <a:defRPr sz="24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36035" cy="425708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000" y="969963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rgbClr val="5A666D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0000" y="3297238"/>
            <a:ext cx="8064000" cy="807443"/>
          </a:xfrm>
        </p:spPr>
        <p:txBody>
          <a:bodyPr anchor="ctr">
            <a:normAutofit/>
          </a:bodyPr>
          <a:lstStyle>
            <a:lvl1pPr marL="0" indent="0" algn="l">
              <a:buNone/>
              <a:defRPr sz="3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6921" y="282140"/>
            <a:ext cx="2731320" cy="162000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8753" y="5806800"/>
            <a:ext cx="2729489" cy="509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976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1_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916681"/>
          </a:xfrm>
          <a:prstGeom prst="rect">
            <a:avLst/>
          </a:prstGeom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936800" y="6356351"/>
            <a:ext cx="6141600" cy="365125"/>
          </a:xfrm>
        </p:spPr>
        <p:txBody>
          <a:bodyPr/>
          <a:lstStyle/>
          <a:p>
            <a:endParaRPr lang="cs-CZ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000" y="1"/>
            <a:ext cx="6035367" cy="90902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0000" y="1620000"/>
            <a:ext cx="3886200" cy="450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8902" y="1620000"/>
            <a:ext cx="3886200" cy="450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999" y="6431912"/>
            <a:ext cx="1145134" cy="21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9404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900570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230784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Zástupný symbol pro text 18"/>
          <p:cNvSpPr>
            <a:spLocks noGrp="1"/>
          </p:cNvSpPr>
          <p:nvPr>
            <p:ph type="body" sz="quarter" idx="11"/>
          </p:nvPr>
        </p:nvSpPr>
        <p:spPr>
          <a:xfrm>
            <a:off x="540000" y="5728811"/>
            <a:ext cx="4724400" cy="576739"/>
          </a:xfrm>
        </p:spPr>
        <p:txBody>
          <a:bodyPr anchor="b">
            <a:normAutofit/>
          </a:bodyPr>
          <a:lstStyle>
            <a:lvl1pPr>
              <a:defRPr sz="18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Zástupný symbol pro text 16"/>
          <p:cNvSpPr>
            <a:spLocks noGrp="1"/>
          </p:cNvSpPr>
          <p:nvPr>
            <p:ph type="body" sz="quarter" idx="10"/>
          </p:nvPr>
        </p:nvSpPr>
        <p:spPr>
          <a:xfrm>
            <a:off x="540000" y="4909661"/>
            <a:ext cx="5057775" cy="819150"/>
          </a:xfrm>
        </p:spPr>
        <p:txBody>
          <a:bodyPr anchor="b">
            <a:normAutofit/>
          </a:bodyPr>
          <a:lstStyle>
            <a:lvl1pPr>
              <a:defRPr sz="24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36035" cy="425708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000" y="969963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rgbClr val="5A666D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0000" y="3297238"/>
            <a:ext cx="8064000" cy="807443"/>
          </a:xfrm>
        </p:spPr>
        <p:txBody>
          <a:bodyPr anchor="ctr">
            <a:normAutofit/>
          </a:bodyPr>
          <a:lstStyle>
            <a:lvl1pPr marL="0" indent="0" algn="l">
              <a:buNone/>
              <a:defRPr sz="3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6921" y="282140"/>
            <a:ext cx="2731320" cy="162000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8753" y="5806800"/>
            <a:ext cx="2729489" cy="509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8045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38321" cy="425708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000" y="969963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rgbClr val="5A666D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0000" y="3297238"/>
            <a:ext cx="8064000" cy="807443"/>
          </a:xfrm>
        </p:spPr>
        <p:txBody>
          <a:bodyPr anchor="ctr">
            <a:normAutofit/>
          </a:bodyPr>
          <a:lstStyle>
            <a:lvl1pPr marL="0" indent="0" algn="l">
              <a:buNone/>
              <a:defRPr sz="3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6921" y="282140"/>
            <a:ext cx="2731320" cy="162000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8753" y="5806800"/>
            <a:ext cx="2729489" cy="509779"/>
          </a:xfrm>
          <a:prstGeom prst="rect">
            <a:avLst/>
          </a:prstGeom>
        </p:spPr>
      </p:pic>
      <p:sp>
        <p:nvSpPr>
          <p:cNvPr id="9" name="Zástupný symbol pro text 18"/>
          <p:cNvSpPr>
            <a:spLocks noGrp="1"/>
          </p:cNvSpPr>
          <p:nvPr>
            <p:ph type="body" sz="quarter" idx="11"/>
          </p:nvPr>
        </p:nvSpPr>
        <p:spPr>
          <a:xfrm>
            <a:off x="540000" y="5728811"/>
            <a:ext cx="4724400" cy="576739"/>
          </a:xfrm>
        </p:spPr>
        <p:txBody>
          <a:bodyPr anchor="b">
            <a:normAutofit/>
          </a:bodyPr>
          <a:lstStyle>
            <a:lvl1pPr>
              <a:defRPr sz="18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Zástupný symbol pro text 16"/>
          <p:cNvSpPr>
            <a:spLocks noGrp="1"/>
          </p:cNvSpPr>
          <p:nvPr>
            <p:ph type="body" sz="quarter" idx="10"/>
          </p:nvPr>
        </p:nvSpPr>
        <p:spPr>
          <a:xfrm>
            <a:off x="540000" y="4909661"/>
            <a:ext cx="5057775" cy="819150"/>
          </a:xfrm>
        </p:spPr>
        <p:txBody>
          <a:bodyPr anchor="b">
            <a:normAutofit/>
          </a:bodyPr>
          <a:lstStyle>
            <a:lvl1pPr>
              <a:defRPr sz="24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168778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37391" cy="4257427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6921" y="282140"/>
            <a:ext cx="2731320" cy="162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000" y="969963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0000" y="3297238"/>
            <a:ext cx="8064000" cy="807443"/>
          </a:xfrm>
        </p:spPr>
        <p:txBody>
          <a:bodyPr anchor="ctr">
            <a:normAutofit/>
          </a:bodyPr>
          <a:lstStyle>
            <a:lvl1pPr marL="0" indent="0" algn="l">
              <a:buNone/>
              <a:defRPr sz="3200" b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8753" y="5795771"/>
            <a:ext cx="2729489" cy="509779"/>
          </a:xfrm>
          <a:prstGeom prst="rect">
            <a:avLst/>
          </a:prstGeom>
        </p:spPr>
      </p:pic>
      <p:sp>
        <p:nvSpPr>
          <p:cNvPr id="9" name="Zástupný symbol pro text 18"/>
          <p:cNvSpPr>
            <a:spLocks noGrp="1"/>
          </p:cNvSpPr>
          <p:nvPr>
            <p:ph type="body" sz="quarter" idx="11"/>
          </p:nvPr>
        </p:nvSpPr>
        <p:spPr>
          <a:xfrm>
            <a:off x="540000" y="5728811"/>
            <a:ext cx="4724400" cy="576739"/>
          </a:xfrm>
        </p:spPr>
        <p:txBody>
          <a:bodyPr anchor="b">
            <a:normAutofit/>
          </a:bodyPr>
          <a:lstStyle>
            <a:lvl1pPr>
              <a:defRPr sz="18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Zástupný symbol pro text 16"/>
          <p:cNvSpPr>
            <a:spLocks noGrp="1"/>
          </p:cNvSpPr>
          <p:nvPr>
            <p:ph type="body" sz="quarter" idx="10"/>
          </p:nvPr>
        </p:nvSpPr>
        <p:spPr>
          <a:xfrm>
            <a:off x="540000" y="4909661"/>
            <a:ext cx="5057775" cy="819150"/>
          </a:xfrm>
        </p:spPr>
        <p:txBody>
          <a:bodyPr anchor="b">
            <a:normAutofit/>
          </a:bodyPr>
          <a:lstStyle>
            <a:lvl1pPr>
              <a:defRPr sz="24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969770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42573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000" y="969963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0000" y="3297238"/>
            <a:ext cx="8064000" cy="807443"/>
          </a:xfrm>
        </p:spPr>
        <p:txBody>
          <a:bodyPr anchor="ctr">
            <a:normAutofit/>
          </a:bodyPr>
          <a:lstStyle>
            <a:lvl1pPr marL="0" indent="0" algn="l">
              <a:buNone/>
              <a:defRPr sz="32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9" name="Zástupný symbol pro text 18"/>
          <p:cNvSpPr>
            <a:spLocks noGrp="1"/>
          </p:cNvSpPr>
          <p:nvPr>
            <p:ph type="body" sz="quarter" idx="11"/>
          </p:nvPr>
        </p:nvSpPr>
        <p:spPr>
          <a:xfrm>
            <a:off x="540000" y="5728811"/>
            <a:ext cx="4724400" cy="576739"/>
          </a:xfrm>
        </p:spPr>
        <p:txBody>
          <a:bodyPr anchor="b">
            <a:normAutofit/>
          </a:bodyPr>
          <a:lstStyle>
            <a:lvl1pPr>
              <a:defRPr sz="18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Zástupný symbol pro text 16"/>
          <p:cNvSpPr>
            <a:spLocks noGrp="1"/>
          </p:cNvSpPr>
          <p:nvPr>
            <p:ph type="body" sz="quarter" idx="10"/>
          </p:nvPr>
        </p:nvSpPr>
        <p:spPr>
          <a:xfrm>
            <a:off x="540000" y="4909661"/>
            <a:ext cx="5057775" cy="819150"/>
          </a:xfrm>
        </p:spPr>
        <p:txBody>
          <a:bodyPr anchor="b">
            <a:normAutofit/>
          </a:bodyPr>
          <a:lstStyle>
            <a:lvl1pPr>
              <a:defRPr sz="24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7" name="Skupina 6"/>
          <p:cNvGrpSpPr/>
          <p:nvPr userDrawn="1"/>
        </p:nvGrpSpPr>
        <p:grpSpPr>
          <a:xfrm>
            <a:off x="6046373" y="5507460"/>
            <a:ext cx="2731869" cy="798090"/>
            <a:chOff x="6046373" y="5795771"/>
            <a:chExt cx="2731869" cy="798090"/>
          </a:xfrm>
        </p:grpSpPr>
        <p:pic>
          <p:nvPicPr>
            <p:cNvPr id="8" name="Obrázek 7"/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8753" y="5795771"/>
              <a:ext cx="2729489" cy="509779"/>
            </a:xfrm>
            <a:prstGeom prst="rect">
              <a:avLst/>
            </a:prstGeom>
          </p:spPr>
        </p:pic>
        <p:pic>
          <p:nvPicPr>
            <p:cNvPr id="4" name="Obrázek 3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6373" y="6431956"/>
              <a:ext cx="2731868" cy="16190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257219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36035" cy="425708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000" y="1668463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rgbClr val="5A666D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6017" y="4636813"/>
            <a:ext cx="8064000" cy="807443"/>
          </a:xfrm>
        </p:spPr>
        <p:txBody>
          <a:bodyPr anchor="b">
            <a:normAutofit/>
          </a:bodyPr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6921" y="282140"/>
            <a:ext cx="2731320" cy="162000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8753" y="5806800"/>
            <a:ext cx="2729489" cy="509779"/>
          </a:xfrm>
          <a:prstGeom prst="rect">
            <a:avLst/>
          </a:prstGeom>
        </p:spPr>
      </p:pic>
      <p:sp>
        <p:nvSpPr>
          <p:cNvPr id="6" name="TextovéPole 5"/>
          <p:cNvSpPr txBox="1"/>
          <p:nvPr userDrawn="1"/>
        </p:nvSpPr>
        <p:spPr>
          <a:xfrm>
            <a:off x="889580" y="5680917"/>
            <a:ext cx="3371757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cs-CZ" sz="2400" dirty="0">
                <a:solidFill>
                  <a:srgbClr val="5A66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twitter.com/emsa</a:t>
            </a:r>
            <a:r>
              <a:rPr lang="en-GB" sz="2400" dirty="0">
                <a:solidFill>
                  <a:srgbClr val="5A66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</a:t>
            </a:r>
            <a:r>
              <a:rPr lang="en-GB" sz="2400" dirty="0" err="1">
                <a:solidFill>
                  <a:srgbClr val="5A66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lisbon</a:t>
            </a:r>
            <a:r>
              <a:rPr lang="cs-CZ" sz="2400" dirty="0">
                <a:solidFill>
                  <a:srgbClr val="5A66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2" name="TextovéPole 11"/>
          <p:cNvSpPr txBox="1"/>
          <p:nvPr userDrawn="1"/>
        </p:nvSpPr>
        <p:spPr>
          <a:xfrm>
            <a:off x="889580" y="6050249"/>
            <a:ext cx="3646832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cs-CZ" sz="2400" dirty="0">
                <a:solidFill>
                  <a:srgbClr val="5A66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facebook.com/emsa</a:t>
            </a:r>
            <a:r>
              <a:rPr lang="en-GB" sz="2400" dirty="0">
                <a:solidFill>
                  <a:srgbClr val="5A66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GB" sz="2400" dirty="0" err="1">
                <a:solidFill>
                  <a:srgbClr val="5A66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lisbon</a:t>
            </a:r>
            <a:endParaRPr lang="cs-CZ" sz="2400" dirty="0">
              <a:solidFill>
                <a:srgbClr val="5A666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017" y="5775504"/>
            <a:ext cx="207513" cy="572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2197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000" y="1668463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rgbClr val="5A666D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6017" y="4636813"/>
            <a:ext cx="8064000" cy="807443"/>
          </a:xfrm>
        </p:spPr>
        <p:txBody>
          <a:bodyPr anchor="b">
            <a:normAutofit/>
          </a:bodyPr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TextovéPole 5"/>
          <p:cNvSpPr txBox="1"/>
          <p:nvPr userDrawn="1"/>
        </p:nvSpPr>
        <p:spPr>
          <a:xfrm>
            <a:off x="889580" y="5680917"/>
            <a:ext cx="3371757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cs-CZ" sz="2400" dirty="0">
                <a:solidFill>
                  <a:srgbClr val="5A66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twitter.com/emsa</a:t>
            </a:r>
            <a:r>
              <a:rPr lang="en-GB" sz="2400" dirty="0">
                <a:solidFill>
                  <a:srgbClr val="5A66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</a:t>
            </a:r>
            <a:r>
              <a:rPr lang="en-GB" sz="2400" dirty="0" err="1">
                <a:solidFill>
                  <a:srgbClr val="5A66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lisbon</a:t>
            </a:r>
            <a:r>
              <a:rPr lang="cs-CZ" sz="2400" dirty="0">
                <a:solidFill>
                  <a:srgbClr val="5A66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2" name="TextovéPole 11"/>
          <p:cNvSpPr txBox="1"/>
          <p:nvPr userDrawn="1"/>
        </p:nvSpPr>
        <p:spPr>
          <a:xfrm>
            <a:off x="889580" y="6050249"/>
            <a:ext cx="3646832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cs-CZ" sz="2400" dirty="0">
                <a:solidFill>
                  <a:srgbClr val="5A66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facebook.com/emsa</a:t>
            </a:r>
            <a:r>
              <a:rPr lang="en-GB" sz="2400" dirty="0">
                <a:solidFill>
                  <a:srgbClr val="5A66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GB" sz="2400" dirty="0" err="1">
                <a:solidFill>
                  <a:srgbClr val="5A66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lisbon</a:t>
            </a:r>
            <a:endParaRPr lang="cs-CZ" sz="2400" dirty="0">
              <a:solidFill>
                <a:srgbClr val="5A666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017" y="5775504"/>
            <a:ext cx="207513" cy="572370"/>
          </a:xfrm>
          <a:prstGeom prst="rect">
            <a:avLst/>
          </a:prstGeom>
        </p:spPr>
      </p:pic>
      <p:grpSp>
        <p:nvGrpSpPr>
          <p:cNvPr id="11" name="Skupina 10"/>
          <p:cNvGrpSpPr/>
          <p:nvPr userDrawn="1"/>
        </p:nvGrpSpPr>
        <p:grpSpPr>
          <a:xfrm>
            <a:off x="6046373" y="5507460"/>
            <a:ext cx="2731869" cy="798090"/>
            <a:chOff x="6046373" y="5795771"/>
            <a:chExt cx="2731869" cy="798090"/>
          </a:xfrm>
        </p:grpSpPr>
        <p:pic>
          <p:nvPicPr>
            <p:cNvPr id="13" name="Obrázek 12"/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8753" y="5795771"/>
              <a:ext cx="2729489" cy="509779"/>
            </a:xfrm>
            <a:prstGeom prst="rect">
              <a:avLst/>
            </a:prstGeom>
          </p:spPr>
        </p:pic>
        <p:pic>
          <p:nvPicPr>
            <p:cNvPr id="14" name="Obrázek 13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6373" y="6431956"/>
              <a:ext cx="2731868" cy="16190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763740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cs-CZ" smtClean="0">
                <a:solidFill>
                  <a:srgbClr val="006EBC"/>
                </a:solidFill>
              </a:rPr>
              <a:pPr/>
              <a:t>‹#›</a:t>
            </a:fld>
            <a:endParaRPr lang="cs-CZ">
              <a:solidFill>
                <a:srgbClr val="006EB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45656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38321" cy="425708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000" y="969963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rgbClr val="5A666D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0000" y="3297238"/>
            <a:ext cx="8064000" cy="807443"/>
          </a:xfrm>
        </p:spPr>
        <p:txBody>
          <a:bodyPr anchor="ctr">
            <a:normAutofit/>
          </a:bodyPr>
          <a:lstStyle>
            <a:lvl1pPr marL="0" indent="0" algn="l">
              <a:buNone/>
              <a:defRPr sz="3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6921" y="282140"/>
            <a:ext cx="2731320" cy="162000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8753" y="5806800"/>
            <a:ext cx="2729489" cy="509779"/>
          </a:xfrm>
          <a:prstGeom prst="rect">
            <a:avLst/>
          </a:prstGeom>
        </p:spPr>
      </p:pic>
      <p:sp>
        <p:nvSpPr>
          <p:cNvPr id="9" name="Zástupný symbol pro text 18"/>
          <p:cNvSpPr>
            <a:spLocks noGrp="1"/>
          </p:cNvSpPr>
          <p:nvPr>
            <p:ph type="body" sz="quarter" idx="11"/>
          </p:nvPr>
        </p:nvSpPr>
        <p:spPr>
          <a:xfrm>
            <a:off x="540000" y="5728811"/>
            <a:ext cx="4724400" cy="576739"/>
          </a:xfrm>
        </p:spPr>
        <p:txBody>
          <a:bodyPr anchor="b">
            <a:normAutofit/>
          </a:bodyPr>
          <a:lstStyle>
            <a:lvl1pPr>
              <a:defRPr sz="18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Zástupný symbol pro text 16"/>
          <p:cNvSpPr>
            <a:spLocks noGrp="1"/>
          </p:cNvSpPr>
          <p:nvPr>
            <p:ph type="body" sz="quarter" idx="10"/>
          </p:nvPr>
        </p:nvSpPr>
        <p:spPr>
          <a:xfrm>
            <a:off x="540000" y="4909661"/>
            <a:ext cx="5057775" cy="819150"/>
          </a:xfrm>
        </p:spPr>
        <p:txBody>
          <a:bodyPr anchor="b">
            <a:normAutofit/>
          </a:bodyPr>
          <a:lstStyle>
            <a:lvl1pPr>
              <a:defRPr sz="24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535826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916681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36865" y="6356351"/>
            <a:ext cx="6143105" cy="365125"/>
          </a:xfrm>
        </p:spPr>
        <p:txBody>
          <a:bodyPr/>
          <a:lstStyle/>
          <a:p>
            <a:endParaRPr lang="cs-CZ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cs-CZ" smtClean="0">
                <a:solidFill>
                  <a:srgbClr val="006EBC"/>
                </a:solidFill>
              </a:rPr>
              <a:pPr/>
              <a:t>‹#›</a:t>
            </a:fld>
            <a:endParaRPr lang="cs-CZ">
              <a:solidFill>
                <a:srgbClr val="006EBC"/>
              </a:solidFill>
            </a:endParaRPr>
          </a:p>
        </p:txBody>
      </p:sp>
      <p:pic>
        <p:nvPicPr>
          <p:cNvPr id="4" name="Obrázek 3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999" y="6431912"/>
            <a:ext cx="1145134" cy="21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3377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000" y="1"/>
            <a:ext cx="6035367" cy="90902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0000" y="1620000"/>
            <a:ext cx="3886200" cy="450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8902" y="1620000"/>
            <a:ext cx="3886200" cy="450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cs-CZ" smtClean="0">
                <a:solidFill>
                  <a:srgbClr val="006EBC"/>
                </a:solidFill>
              </a:rPr>
              <a:pPr/>
              <a:t>‹#›</a:t>
            </a:fld>
            <a:endParaRPr lang="cs-CZ">
              <a:solidFill>
                <a:srgbClr val="006EB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04083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1_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916681"/>
          </a:xfrm>
          <a:prstGeom prst="rect">
            <a:avLst/>
          </a:prstGeom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936800" y="6356351"/>
            <a:ext cx="6141600" cy="365125"/>
          </a:xfrm>
        </p:spPr>
        <p:txBody>
          <a:bodyPr/>
          <a:lstStyle/>
          <a:p>
            <a:endParaRPr lang="cs-CZ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000" y="1"/>
            <a:ext cx="6035367" cy="90902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0000" y="1620000"/>
            <a:ext cx="3886200" cy="450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8902" y="1620000"/>
            <a:ext cx="3886200" cy="450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cs-CZ" smtClean="0">
                <a:solidFill>
                  <a:srgbClr val="006EBC"/>
                </a:solidFill>
              </a:rPr>
              <a:pPr/>
              <a:t>‹#›</a:t>
            </a:fld>
            <a:endParaRPr lang="cs-CZ">
              <a:solidFill>
                <a:srgbClr val="006EBC"/>
              </a:solidFill>
            </a:endParaRPr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999" y="6431912"/>
            <a:ext cx="1145134" cy="21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7620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cs-CZ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cs-CZ" smtClean="0">
                <a:solidFill>
                  <a:srgbClr val="006EBC"/>
                </a:solidFill>
              </a:rPr>
              <a:pPr/>
              <a:t>‹#›</a:t>
            </a:fld>
            <a:endParaRPr lang="cs-CZ">
              <a:solidFill>
                <a:srgbClr val="006EB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677714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cs-CZ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cs-CZ" smtClean="0">
                <a:solidFill>
                  <a:srgbClr val="006EBC"/>
                </a:solidFill>
              </a:rPr>
              <a:pPr/>
              <a:t>‹#›</a:t>
            </a:fld>
            <a:endParaRPr lang="cs-CZ">
              <a:solidFill>
                <a:srgbClr val="006EB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6364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37391" cy="4257427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6921" y="282140"/>
            <a:ext cx="2731320" cy="162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000" y="969963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0000" y="3297238"/>
            <a:ext cx="8064000" cy="807443"/>
          </a:xfrm>
        </p:spPr>
        <p:txBody>
          <a:bodyPr anchor="ctr">
            <a:normAutofit/>
          </a:bodyPr>
          <a:lstStyle>
            <a:lvl1pPr marL="0" indent="0" algn="l">
              <a:buNone/>
              <a:defRPr sz="3200" b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8753" y="5795771"/>
            <a:ext cx="2729489" cy="509779"/>
          </a:xfrm>
          <a:prstGeom prst="rect">
            <a:avLst/>
          </a:prstGeom>
        </p:spPr>
      </p:pic>
      <p:sp>
        <p:nvSpPr>
          <p:cNvPr id="9" name="Zástupný symbol pro text 18"/>
          <p:cNvSpPr>
            <a:spLocks noGrp="1"/>
          </p:cNvSpPr>
          <p:nvPr>
            <p:ph type="body" sz="quarter" idx="11"/>
          </p:nvPr>
        </p:nvSpPr>
        <p:spPr>
          <a:xfrm>
            <a:off x="540000" y="5728811"/>
            <a:ext cx="4724400" cy="576739"/>
          </a:xfrm>
        </p:spPr>
        <p:txBody>
          <a:bodyPr anchor="b">
            <a:normAutofit/>
          </a:bodyPr>
          <a:lstStyle>
            <a:lvl1pPr>
              <a:defRPr sz="18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Zástupný symbol pro text 16"/>
          <p:cNvSpPr>
            <a:spLocks noGrp="1"/>
          </p:cNvSpPr>
          <p:nvPr>
            <p:ph type="body" sz="quarter" idx="10"/>
          </p:nvPr>
        </p:nvSpPr>
        <p:spPr>
          <a:xfrm>
            <a:off x="540000" y="4909661"/>
            <a:ext cx="5057775" cy="819150"/>
          </a:xfrm>
        </p:spPr>
        <p:txBody>
          <a:bodyPr anchor="b">
            <a:normAutofit/>
          </a:bodyPr>
          <a:lstStyle>
            <a:lvl1pPr>
              <a:defRPr sz="24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15206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42573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000" y="969963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0000" y="3297238"/>
            <a:ext cx="8064000" cy="807443"/>
          </a:xfrm>
        </p:spPr>
        <p:txBody>
          <a:bodyPr anchor="ctr">
            <a:normAutofit/>
          </a:bodyPr>
          <a:lstStyle>
            <a:lvl1pPr marL="0" indent="0" algn="l">
              <a:buNone/>
              <a:defRPr sz="32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9" name="Zástupný symbol pro text 18"/>
          <p:cNvSpPr>
            <a:spLocks noGrp="1"/>
          </p:cNvSpPr>
          <p:nvPr>
            <p:ph type="body" sz="quarter" idx="11"/>
          </p:nvPr>
        </p:nvSpPr>
        <p:spPr>
          <a:xfrm>
            <a:off x="540000" y="5728811"/>
            <a:ext cx="4724400" cy="576739"/>
          </a:xfrm>
        </p:spPr>
        <p:txBody>
          <a:bodyPr anchor="b">
            <a:normAutofit/>
          </a:bodyPr>
          <a:lstStyle>
            <a:lvl1pPr>
              <a:defRPr sz="18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Zástupný symbol pro text 16"/>
          <p:cNvSpPr>
            <a:spLocks noGrp="1"/>
          </p:cNvSpPr>
          <p:nvPr>
            <p:ph type="body" sz="quarter" idx="10"/>
          </p:nvPr>
        </p:nvSpPr>
        <p:spPr>
          <a:xfrm>
            <a:off x="540000" y="4909661"/>
            <a:ext cx="5057775" cy="819150"/>
          </a:xfrm>
        </p:spPr>
        <p:txBody>
          <a:bodyPr anchor="b">
            <a:normAutofit/>
          </a:bodyPr>
          <a:lstStyle>
            <a:lvl1pPr>
              <a:defRPr sz="24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7" name="Skupina 6"/>
          <p:cNvGrpSpPr/>
          <p:nvPr userDrawn="1"/>
        </p:nvGrpSpPr>
        <p:grpSpPr>
          <a:xfrm>
            <a:off x="6046373" y="5507460"/>
            <a:ext cx="2731869" cy="798090"/>
            <a:chOff x="6046373" y="5795771"/>
            <a:chExt cx="2731869" cy="798090"/>
          </a:xfrm>
        </p:grpSpPr>
        <p:pic>
          <p:nvPicPr>
            <p:cNvPr id="8" name="Obrázek 7"/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8753" y="5795771"/>
              <a:ext cx="2729489" cy="509779"/>
            </a:xfrm>
            <a:prstGeom prst="rect">
              <a:avLst/>
            </a:prstGeom>
          </p:spPr>
        </p:pic>
        <p:pic>
          <p:nvPicPr>
            <p:cNvPr id="4" name="Obrázek 3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6373" y="6431956"/>
              <a:ext cx="2731868" cy="16190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7689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36035" cy="425708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000" y="1668463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rgbClr val="5A666D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6017" y="4636813"/>
            <a:ext cx="8064000" cy="807443"/>
          </a:xfrm>
        </p:spPr>
        <p:txBody>
          <a:bodyPr anchor="b">
            <a:normAutofit/>
          </a:bodyPr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6921" y="282140"/>
            <a:ext cx="2731320" cy="162000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8753" y="5806800"/>
            <a:ext cx="2729489" cy="509779"/>
          </a:xfrm>
          <a:prstGeom prst="rect">
            <a:avLst/>
          </a:prstGeom>
        </p:spPr>
      </p:pic>
      <p:sp>
        <p:nvSpPr>
          <p:cNvPr id="6" name="TextovéPole 5"/>
          <p:cNvSpPr txBox="1"/>
          <p:nvPr userDrawn="1"/>
        </p:nvSpPr>
        <p:spPr>
          <a:xfrm>
            <a:off x="889580" y="5680917"/>
            <a:ext cx="3371757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cs-CZ" sz="2400" b="0" i="0" u="none" strike="noStrike" kern="1200" baseline="0" dirty="0">
                <a:solidFill>
                  <a:schemeClr val="accent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twitter.com/emsa</a:t>
            </a:r>
            <a:r>
              <a:rPr lang="en-GB" sz="2400" b="0" i="0" u="none" strike="noStrike" kern="1200" baseline="0" dirty="0">
                <a:solidFill>
                  <a:schemeClr val="accent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_</a:t>
            </a:r>
            <a:r>
              <a:rPr lang="en-GB" sz="2400" b="0" i="0" u="none" strike="noStrike" kern="1200" baseline="0" dirty="0" err="1">
                <a:solidFill>
                  <a:schemeClr val="accent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lisbon</a:t>
            </a:r>
            <a:r>
              <a:rPr lang="cs-CZ" sz="2400" b="0" i="0" u="none" strike="noStrike" kern="1200" baseline="0" dirty="0">
                <a:solidFill>
                  <a:schemeClr val="accent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endParaRPr lang="cs-CZ" sz="240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ovéPole 11"/>
          <p:cNvSpPr txBox="1"/>
          <p:nvPr userDrawn="1"/>
        </p:nvSpPr>
        <p:spPr>
          <a:xfrm>
            <a:off x="889580" y="6050249"/>
            <a:ext cx="3646832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cs-CZ" sz="2400" b="0" i="0" u="none" strike="noStrike" kern="1200" baseline="0" dirty="0">
                <a:solidFill>
                  <a:schemeClr val="accent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facebook.com/emsa</a:t>
            </a:r>
            <a:r>
              <a:rPr lang="en-GB" sz="2400" b="0" i="0" u="none" strike="noStrike" kern="1200" baseline="0" dirty="0">
                <a:solidFill>
                  <a:schemeClr val="accent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  <a:r>
              <a:rPr lang="en-GB" sz="2400" b="0" i="0" u="none" strike="noStrike" kern="1200" baseline="0" dirty="0" err="1">
                <a:solidFill>
                  <a:schemeClr val="accent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lisbon</a:t>
            </a:r>
            <a:endParaRPr lang="cs-CZ" sz="240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017" y="5775504"/>
            <a:ext cx="207513" cy="572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9097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000" y="1668463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rgbClr val="5A666D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6017" y="4636813"/>
            <a:ext cx="8064000" cy="807443"/>
          </a:xfrm>
        </p:spPr>
        <p:txBody>
          <a:bodyPr anchor="b">
            <a:normAutofit/>
          </a:bodyPr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TextovéPole 5"/>
          <p:cNvSpPr txBox="1"/>
          <p:nvPr userDrawn="1"/>
        </p:nvSpPr>
        <p:spPr>
          <a:xfrm>
            <a:off x="889580" y="5680917"/>
            <a:ext cx="3371757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cs-CZ" sz="2400" b="0" i="0" u="none" strike="noStrike" kern="1200" baseline="0" dirty="0">
                <a:solidFill>
                  <a:schemeClr val="accent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twitter.com/emsa</a:t>
            </a:r>
            <a:r>
              <a:rPr lang="en-GB" sz="2400" b="0" i="0" u="none" strike="noStrike" kern="1200" baseline="0" dirty="0">
                <a:solidFill>
                  <a:schemeClr val="accent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_</a:t>
            </a:r>
            <a:r>
              <a:rPr lang="en-GB" sz="2400" b="0" i="0" u="none" strike="noStrike" kern="1200" baseline="0" dirty="0" err="1">
                <a:solidFill>
                  <a:schemeClr val="accent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lisbon</a:t>
            </a:r>
            <a:r>
              <a:rPr lang="cs-CZ" sz="2400" b="0" i="0" u="none" strike="noStrike" kern="1200" baseline="0" dirty="0">
                <a:solidFill>
                  <a:schemeClr val="accent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endParaRPr lang="cs-CZ" sz="240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ovéPole 11"/>
          <p:cNvSpPr txBox="1"/>
          <p:nvPr userDrawn="1"/>
        </p:nvSpPr>
        <p:spPr>
          <a:xfrm>
            <a:off x="889580" y="6050249"/>
            <a:ext cx="3646832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cs-CZ" sz="2400" b="0" i="0" u="none" strike="noStrike" kern="1200" baseline="0" dirty="0">
                <a:solidFill>
                  <a:schemeClr val="accent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facebook.com/emsa</a:t>
            </a:r>
            <a:r>
              <a:rPr lang="en-GB" sz="2400" b="0" i="0" u="none" strike="noStrike" kern="1200" baseline="0" dirty="0">
                <a:solidFill>
                  <a:schemeClr val="accent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  <a:r>
              <a:rPr lang="en-GB" sz="2400" b="0" i="0" u="none" strike="noStrike" kern="1200" baseline="0" dirty="0" err="1">
                <a:solidFill>
                  <a:schemeClr val="accent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lisbon</a:t>
            </a:r>
            <a:endParaRPr lang="cs-CZ" sz="240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017" y="5775504"/>
            <a:ext cx="207513" cy="572370"/>
          </a:xfrm>
          <a:prstGeom prst="rect">
            <a:avLst/>
          </a:prstGeom>
        </p:spPr>
      </p:pic>
      <p:grpSp>
        <p:nvGrpSpPr>
          <p:cNvPr id="11" name="Skupina 10"/>
          <p:cNvGrpSpPr/>
          <p:nvPr userDrawn="1"/>
        </p:nvGrpSpPr>
        <p:grpSpPr>
          <a:xfrm>
            <a:off x="6046373" y="5507460"/>
            <a:ext cx="2731869" cy="798090"/>
            <a:chOff x="6046373" y="5795771"/>
            <a:chExt cx="2731869" cy="798090"/>
          </a:xfrm>
        </p:grpSpPr>
        <p:pic>
          <p:nvPicPr>
            <p:cNvPr id="13" name="Obrázek 12"/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8753" y="5795771"/>
              <a:ext cx="2729489" cy="509779"/>
            </a:xfrm>
            <a:prstGeom prst="rect">
              <a:avLst/>
            </a:prstGeom>
          </p:spPr>
        </p:pic>
        <p:pic>
          <p:nvPicPr>
            <p:cNvPr id="14" name="Obrázek 13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6373" y="6431956"/>
              <a:ext cx="2731868" cy="16190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33406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26982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916681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36865" y="6356351"/>
            <a:ext cx="6143105" cy="365125"/>
          </a:xfrm>
        </p:spPr>
        <p:txBody>
          <a:bodyPr/>
          <a:lstStyle/>
          <a:p>
            <a:endParaRPr lang="cs-CZ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4" name="Obrázek 3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999" y="6431912"/>
            <a:ext cx="1145134" cy="21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4861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000" y="1"/>
            <a:ext cx="6035367" cy="90902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0000" y="1620000"/>
            <a:ext cx="3886200" cy="450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8902" y="1620000"/>
            <a:ext cx="3886200" cy="450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838167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38180" cy="909022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0000" y="1"/>
            <a:ext cx="6035367" cy="90902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cs-CZ" dirty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0000" y="1620000"/>
            <a:ext cx="8064000" cy="4500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cs-CZ" dirty="0"/>
              <a:t>Kliknutím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9999" y="6356351"/>
            <a:ext cx="7539971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rgbClr val="5A666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17925" y="6356351"/>
            <a:ext cx="460317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F5869DD-A183-4DB1-94AF-557A5F3D5FC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572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9" r:id="rId2"/>
    <p:sldLayoutId id="2147483670" r:id="rId3"/>
    <p:sldLayoutId id="2147483671" r:id="rId4"/>
    <p:sldLayoutId id="2147483673" r:id="rId5"/>
    <p:sldLayoutId id="2147483674" r:id="rId6"/>
    <p:sldLayoutId id="2147483662" r:id="rId7"/>
    <p:sldLayoutId id="2147483668" r:id="rId8"/>
    <p:sldLayoutId id="2147483664" r:id="rId9"/>
    <p:sldLayoutId id="2147483672" r:id="rId10"/>
    <p:sldLayoutId id="2147483666" r:id="rId11"/>
    <p:sldLayoutId id="2147483667" r:id="rId12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500" b="1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FontTx/>
        <a:buNone/>
        <a:defRPr sz="2500" b="1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defTabSz="914400" rtl="0" eaLnBrk="1" latinLnBrk="0" hangingPunct="1">
        <a:lnSpc>
          <a:spcPct val="100000"/>
        </a:lnSpc>
        <a:spcBef>
          <a:spcPts val="500"/>
        </a:spcBef>
        <a:buFontTx/>
        <a:buNone/>
        <a:defRPr sz="2400" kern="1200">
          <a:solidFill>
            <a:srgbClr val="5A666D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2286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●"/>
        <a:defRPr sz="1800" kern="1200">
          <a:solidFill>
            <a:srgbClr val="5A666D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449263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●"/>
        <a:defRPr sz="1600" kern="1200">
          <a:solidFill>
            <a:srgbClr val="5A666D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623888" indent="-174625" algn="l" defTabSz="914400" rtl="0" eaLnBrk="1" latinLnBrk="0" hangingPunct="1">
        <a:lnSpc>
          <a:spcPct val="10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●"/>
        <a:defRPr sz="1400" kern="1200">
          <a:solidFill>
            <a:srgbClr val="5A666D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38180" cy="909022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0000" y="1"/>
            <a:ext cx="6035367" cy="90902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cs-CZ" dirty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0000" y="1620000"/>
            <a:ext cx="8064000" cy="4500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cs-CZ" dirty="0"/>
              <a:t>Kliknutím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9999" y="6356351"/>
            <a:ext cx="7539971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rgbClr val="5A666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17925" y="6356351"/>
            <a:ext cx="460317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F5869DD-A183-4DB1-94AF-557A5F3D5FC1}" type="slidenum">
              <a:rPr lang="cs-CZ" smtClean="0">
                <a:solidFill>
                  <a:srgbClr val="006EBC"/>
                </a:solidFill>
              </a:rPr>
              <a:pPr/>
              <a:t>‹#›</a:t>
            </a:fld>
            <a:endParaRPr lang="cs-CZ">
              <a:solidFill>
                <a:srgbClr val="006EB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608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500" b="1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FontTx/>
        <a:buNone/>
        <a:defRPr sz="2500" b="1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defTabSz="914400" rtl="0" eaLnBrk="1" latinLnBrk="0" hangingPunct="1">
        <a:lnSpc>
          <a:spcPct val="100000"/>
        </a:lnSpc>
        <a:spcBef>
          <a:spcPts val="500"/>
        </a:spcBef>
        <a:buFontTx/>
        <a:buNone/>
        <a:defRPr sz="2400" kern="1200">
          <a:solidFill>
            <a:srgbClr val="5A666D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2286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●"/>
        <a:defRPr sz="1800" kern="1200">
          <a:solidFill>
            <a:srgbClr val="5A666D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449263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●"/>
        <a:defRPr sz="1600" kern="1200">
          <a:solidFill>
            <a:srgbClr val="5A666D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623888" indent="-174625" algn="l" defTabSz="914400" rtl="0" eaLnBrk="1" latinLnBrk="0" hangingPunct="1">
        <a:lnSpc>
          <a:spcPct val="10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●"/>
        <a:defRPr sz="1400" kern="1200">
          <a:solidFill>
            <a:srgbClr val="5A666D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Relationship Id="rId4" Type="http://schemas.openxmlformats.org/officeDocument/2006/relationships/hyperlink" Target="https://www.youtube.com/watch?v=pJKEqYA5xsc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.xml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12" Type="http://schemas.microsoft.com/office/2007/relationships/diagramDrawing" Target="../diagrams/drawing5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Relationship Id="rId6" Type="http://schemas.openxmlformats.org/officeDocument/2006/relationships/diagramColors" Target="../diagrams/colors4.xml"/><Relationship Id="rId11" Type="http://schemas.openxmlformats.org/officeDocument/2006/relationships/diagramColors" Target="../diagrams/colors5.xml"/><Relationship Id="rId5" Type="http://schemas.openxmlformats.org/officeDocument/2006/relationships/diagramQuickStyle" Target="../diagrams/quickStyle4.xml"/><Relationship Id="rId10" Type="http://schemas.openxmlformats.org/officeDocument/2006/relationships/diagramQuickStyle" Target="../diagrams/quickStyle5.xml"/><Relationship Id="rId4" Type="http://schemas.openxmlformats.org/officeDocument/2006/relationships/diagramLayout" Target="../diagrams/layout4.xml"/><Relationship Id="rId9" Type="http://schemas.openxmlformats.org/officeDocument/2006/relationships/diagramLayout" Target="../diagrams/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1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35.jpeg"/><Relationship Id="rId7" Type="http://schemas.openxmlformats.org/officeDocument/2006/relationships/image" Target="../media/image3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8.jpeg"/><Relationship Id="rId5" Type="http://schemas.openxmlformats.org/officeDocument/2006/relationships/image" Target="../media/image43.jpeg"/><Relationship Id="rId10" Type="http://schemas.openxmlformats.org/officeDocument/2006/relationships/image" Target="../media/image55.png"/><Relationship Id="rId4" Type="http://schemas.openxmlformats.org/officeDocument/2006/relationships/image" Target="../media/image52.jpeg"/><Relationship Id="rId9" Type="http://schemas.openxmlformats.org/officeDocument/2006/relationships/image" Target="../media/image5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Relationship Id="rId9" Type="http://schemas.openxmlformats.org/officeDocument/2006/relationships/image" Target="../media/image57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9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11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Zástupný symbol pro text 16"/>
          <p:cNvSpPr>
            <a:spLocks noGrp="1"/>
          </p:cNvSpPr>
          <p:nvPr>
            <p:ph type="body" sz="quarter" idx="11"/>
          </p:nvPr>
        </p:nvSpPr>
        <p:spPr>
          <a:xfrm>
            <a:off x="539750" y="5729288"/>
            <a:ext cx="4724400" cy="576262"/>
          </a:xfrm>
        </p:spPr>
        <p:txBody>
          <a:bodyPr/>
          <a:lstStyle/>
          <a:p>
            <a:r>
              <a:rPr lang="en-GB" altLang="en-US" dirty="0">
                <a:latin typeface="Arial" pitchFamily="34" charset="0"/>
                <a:cs typeface="Arial" pitchFamily="34" charset="0"/>
              </a:rPr>
              <a:t>Lisbon</a:t>
            </a:r>
            <a:r>
              <a:rPr lang="cs-CZ" alt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cs-CZ" altLang="en-US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cs-CZ" alt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GB" altLang="en-US" dirty="0">
                <a:latin typeface="Arial" pitchFamily="34" charset="0"/>
                <a:cs typeface="Arial" pitchFamily="34" charset="0"/>
              </a:rPr>
              <a:t>20-21 June 2018</a:t>
            </a:r>
            <a:endParaRPr lang="cs-CZ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Zástupný symbol pro text 15"/>
          <p:cNvSpPr>
            <a:spLocks noGrp="1"/>
          </p:cNvSpPr>
          <p:nvPr>
            <p:ph type="body" sz="quarter" idx="10"/>
          </p:nvPr>
        </p:nvSpPr>
        <p:spPr>
          <a:xfrm>
            <a:off x="579438" y="4868863"/>
            <a:ext cx="5832475" cy="819150"/>
          </a:xfrm>
        </p:spPr>
        <p:txBody>
          <a:bodyPr>
            <a:normAutofit fontScale="92500"/>
          </a:bodyPr>
          <a:lstStyle/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Nikolaos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Katsoulis</a:t>
            </a:r>
            <a:r>
              <a:rPr lang="cs-CZ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cs-CZ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dirty="0">
                <a:latin typeface="Arial" panose="020B0604020202020204" pitchFamily="34" charset="0"/>
                <a:cs typeface="Arial" panose="020B0604020202020204" pitchFamily="34" charset="0"/>
              </a:rPr>
              <a:t>Project Officer</a:t>
            </a:r>
            <a:br>
              <a:rPr lang="cs-CZ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Unit B.3.1 Environment &amp; Capacity Building </a:t>
            </a:r>
            <a:endParaRPr lang="cs-CZ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628" name="Nadpis 1"/>
          <p:cNvSpPr>
            <a:spLocks noGrp="1"/>
          </p:cNvSpPr>
          <p:nvPr>
            <p:ph type="ctrTitle"/>
          </p:nvPr>
        </p:nvSpPr>
        <p:spPr>
          <a:xfrm>
            <a:off x="539750" y="969963"/>
            <a:ext cx="8064500" cy="2327275"/>
          </a:xfrm>
        </p:spPr>
        <p:txBody>
          <a:bodyPr/>
          <a:lstStyle/>
          <a:p>
            <a:r>
              <a:rPr lang="en-GB" dirty="0"/>
              <a:t>BCSEA Project – Training on IMO PSC procedures for non-MoU on PSC countries</a:t>
            </a:r>
            <a:endParaRPr lang="cs-CZ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629" name="Rectangle 4"/>
          <p:cNvSpPr>
            <a:spLocks noChangeArrowheads="1"/>
          </p:cNvSpPr>
          <p:nvPr/>
        </p:nvSpPr>
        <p:spPr bwMode="auto">
          <a:xfrm>
            <a:off x="581025" y="3540125"/>
            <a:ext cx="773588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002B7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002B7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rgbClr val="002B7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rgbClr val="002B7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002B7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002B7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002B7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002B7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002B71"/>
                </a:solidFill>
                <a:latin typeface="Verdana" pitchFamily="34" charset="0"/>
              </a:defRPr>
            </a:lvl9pPr>
          </a:lstStyle>
          <a:p>
            <a:pPr>
              <a:spcBef>
                <a:spcPts val="1000"/>
              </a:spcBef>
              <a:buFontTx/>
              <a:buNone/>
            </a:pPr>
            <a:r>
              <a:rPr lang="en-US" altLang="en-US" sz="3200" dirty="0">
                <a:solidFill>
                  <a:srgbClr val="006EBC"/>
                </a:solidFill>
                <a:latin typeface="Arial" pitchFamily="34" charset="0"/>
                <a:cs typeface="Arial" pitchFamily="34" charset="0"/>
              </a:rPr>
              <a:t>Flag State VS Port State Control</a:t>
            </a:r>
            <a:endParaRPr lang="cs-CZ" altLang="en-US" sz="3200" dirty="0">
              <a:solidFill>
                <a:srgbClr val="006EBC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6723725"/>
      </p:ext>
    </p:extLst>
  </p:cSld>
  <p:clrMapOvr>
    <a:masterClrMapping/>
  </p:clrMapOvr>
  <p:transition spd="slow">
    <p:push dir="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" y="1"/>
            <a:ext cx="6642100" cy="909022"/>
          </a:xfrm>
        </p:spPr>
        <p:txBody>
          <a:bodyPr/>
          <a:lstStyle/>
          <a:p>
            <a:r>
              <a:rPr lang="en-GB" dirty="0"/>
              <a:t>The IMO instruments implementation Code </a:t>
            </a:r>
            <a:endParaRPr lang="en-I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cs-CZ" smtClean="0"/>
              <a:pPr/>
              <a:t>10</a:t>
            </a:fld>
            <a:endParaRPr lang="cs-CZ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2523861"/>
              </p:ext>
            </p:extLst>
          </p:nvPr>
        </p:nvGraphicFramePr>
        <p:xfrm>
          <a:off x="114300" y="914401"/>
          <a:ext cx="8915400" cy="5383214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89154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604707">
                <a:tc>
                  <a:txBody>
                    <a:bodyPr/>
                    <a:lstStyle/>
                    <a:p>
                      <a:pPr algn="ctr"/>
                      <a:r>
                        <a:rPr lang="en-GB" sz="2400" kern="1200" dirty="0"/>
                        <a:t>Enforcement - Measures to be taken</a:t>
                      </a:r>
                      <a:endParaRPr lang="en-GB" sz="2400" b="1" kern="1200" dirty="0">
                        <a:solidFill>
                          <a:srgbClr val="5A666D"/>
                        </a:solidFill>
                        <a:latin typeface="Arial" panose="020B0604020202020204" pitchFamily="34" charset="0"/>
                        <a:ea typeface="Verdana" pitchFamily="34" charset="0"/>
                        <a:cs typeface="Arial" panose="020B0604020202020204" pitchFamily="34" charset="0"/>
                      </a:endParaRPr>
                    </a:p>
                  </a:txBody>
                  <a:tcPr marL="91439" marR="91439" marT="45728" marB="45728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4374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kern="1200" dirty="0"/>
                        <a:t>Provide an appropriate number of qualified flag State surveyors;</a:t>
                      </a:r>
                      <a:endParaRPr lang="en-GB" sz="24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Verdana" pitchFamily="34" charset="0"/>
                        <a:cs typeface="Arial" panose="020B0604020202020204" pitchFamily="34" charset="0"/>
                      </a:endParaRPr>
                    </a:p>
                  </a:txBody>
                  <a:tcPr marL="91439" marR="91439" marT="45728" marB="45728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04707">
                <a:tc>
                  <a:txBody>
                    <a:bodyPr/>
                    <a:lstStyle/>
                    <a:p>
                      <a:r>
                        <a:rPr lang="en-GB" sz="2400" kern="1200" dirty="0"/>
                        <a:t>Provide</a:t>
                      </a:r>
                      <a:r>
                        <a:rPr lang="en-GB" sz="18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en-GB" sz="2400" kern="1200" dirty="0"/>
                        <a:t>an appropriate number of accident investigators;</a:t>
                      </a:r>
                      <a:endParaRPr lang="en-GB" sz="24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Verdana" pitchFamily="34" charset="0"/>
                        <a:cs typeface="Arial" panose="020B0604020202020204" pitchFamily="34" charset="0"/>
                      </a:endParaRPr>
                    </a:p>
                  </a:txBody>
                  <a:tcPr marL="91439" marR="91439" marT="45728" marB="45728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43742">
                <a:tc>
                  <a:txBody>
                    <a:bodyPr/>
                    <a:lstStyle/>
                    <a:p>
                      <a:r>
                        <a:rPr lang="en-GB" sz="2400" kern="1200" dirty="0"/>
                        <a:t>Ensure</a:t>
                      </a:r>
                      <a:r>
                        <a:rPr lang="en-GB" sz="1800" baseline="0" dirty="0"/>
                        <a:t> </a:t>
                      </a:r>
                      <a:r>
                        <a:rPr lang="en-GB" sz="2400" kern="1200" dirty="0"/>
                        <a:t>training and oversight of the activities of the surveyors and investigators;</a:t>
                      </a:r>
                      <a:endParaRPr lang="en-GB" sz="24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Verdana" pitchFamily="34" charset="0"/>
                        <a:cs typeface="Arial" panose="020B0604020202020204" pitchFamily="34" charset="0"/>
                      </a:endParaRPr>
                    </a:p>
                  </a:txBody>
                  <a:tcPr marL="91439" marR="91439" marT="45728" marB="45728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227245">
                <a:tc>
                  <a:txBody>
                    <a:bodyPr/>
                    <a:lstStyle/>
                    <a:p>
                      <a:r>
                        <a:rPr lang="en-GB" sz="2400" kern="1200" dirty="0"/>
                        <a:t>When a ship is detained under PSC regime - oversee the appropriate corrective action to bring her in immediate compliance with Conventions;</a:t>
                      </a:r>
                      <a:endParaRPr lang="en-GB" sz="2400" kern="1200" dirty="0">
                        <a:solidFill>
                          <a:srgbClr val="5A666D"/>
                        </a:solidFill>
                        <a:latin typeface="Arial" panose="020B0604020202020204" pitchFamily="34" charset="0"/>
                        <a:ea typeface="Verdana" pitchFamily="34" charset="0"/>
                        <a:cs typeface="Arial" panose="020B0604020202020204" pitchFamily="34" charset="0"/>
                      </a:endParaRPr>
                    </a:p>
                  </a:txBody>
                  <a:tcPr marL="91439" marR="91439" marT="45728" marB="45728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85907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2400" kern="1200" dirty="0"/>
                        <a:t>Issue or endorse certificates only when a ship meets the requirements of all applicable instruments.</a:t>
                      </a:r>
                      <a:endParaRPr lang="en-GB" sz="2400" kern="1200" dirty="0">
                        <a:solidFill>
                          <a:srgbClr val="5A666D"/>
                        </a:solidFill>
                        <a:latin typeface="Arial" panose="020B0604020202020204" pitchFamily="34" charset="0"/>
                        <a:ea typeface="Verdana" pitchFamily="34" charset="0"/>
                        <a:cs typeface="Arial" panose="020B0604020202020204" pitchFamily="34" charset="0"/>
                      </a:endParaRPr>
                    </a:p>
                  </a:txBody>
                  <a:tcPr marL="91439" marR="91439" marT="45728" marB="45728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0300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" y="1"/>
            <a:ext cx="6486467" cy="909022"/>
          </a:xfrm>
        </p:spPr>
        <p:txBody>
          <a:bodyPr/>
          <a:lstStyle/>
          <a:p>
            <a:r>
              <a:rPr lang="en-GB" dirty="0"/>
              <a:t>The IMO instruments implementation Code </a:t>
            </a:r>
            <a:endParaRPr lang="en-I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cs-CZ" smtClean="0"/>
              <a:pPr/>
              <a:t>11</a:t>
            </a:fld>
            <a:endParaRPr lang="cs-CZ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369292496"/>
              </p:ext>
            </p:extLst>
          </p:nvPr>
        </p:nvGraphicFramePr>
        <p:xfrm>
          <a:off x="241300" y="1270000"/>
          <a:ext cx="8712200" cy="52264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177800" y="1292664"/>
            <a:ext cx="878839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2400" b="1" dirty="0">
                <a:solidFill>
                  <a:srgbClr val="5A666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Delegation of authority to Recognized Organizations (ROs)</a:t>
            </a:r>
          </a:p>
        </p:txBody>
      </p:sp>
    </p:spTree>
    <p:extLst>
      <p:ext uri="{BB962C8B-B14F-4D97-AF65-F5344CB8AC3E}">
        <p14:creationId xmlns:p14="http://schemas.microsoft.com/office/powerpoint/2010/main" val="2261117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1"/>
            <a:ext cx="6705600" cy="909022"/>
          </a:xfrm>
        </p:spPr>
        <p:txBody>
          <a:bodyPr/>
          <a:lstStyle/>
          <a:p>
            <a:r>
              <a:rPr lang="en-GB" dirty="0"/>
              <a:t>Monitoring of all arrangements in place</a:t>
            </a:r>
            <a:endParaRPr lang="en-I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cs-CZ" smtClean="0"/>
              <a:pPr/>
              <a:t>12</a:t>
            </a:fld>
            <a:endParaRPr lang="cs-CZ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900621826"/>
              </p:ext>
            </p:extLst>
          </p:nvPr>
        </p:nvGraphicFramePr>
        <p:xfrm>
          <a:off x="815340" y="1198880"/>
          <a:ext cx="8674100" cy="556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Picture 2" descr="C:\Users\katsoni\AppData\Local\Microsoft\Windows\Temporary Internet Files\Content.IE5\CBHV30HF\MP910216391[1]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701" y="1148080"/>
            <a:ext cx="1956195" cy="170419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3295397" y="3424842"/>
            <a:ext cx="3704540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2000" b="1" cap="all" spc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Quality management system</a:t>
            </a:r>
          </a:p>
        </p:txBody>
      </p:sp>
    </p:spTree>
    <p:extLst>
      <p:ext uri="{BB962C8B-B14F-4D97-AF65-F5344CB8AC3E}">
        <p14:creationId xmlns:p14="http://schemas.microsoft.com/office/powerpoint/2010/main" val="3605182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" y="1"/>
            <a:ext cx="6769100" cy="909022"/>
          </a:xfrm>
        </p:spPr>
        <p:txBody>
          <a:bodyPr/>
          <a:lstStyle/>
          <a:p>
            <a:r>
              <a:rPr lang="en-GB" dirty="0"/>
              <a:t>The IMO instruments implementation Code </a:t>
            </a:r>
            <a:endParaRPr lang="en-I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cs-CZ" smtClean="0"/>
              <a:pPr/>
              <a:t>13</a:t>
            </a:fld>
            <a:endParaRPr lang="cs-CZ"/>
          </a:p>
        </p:txBody>
      </p: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4683890" y="2516663"/>
            <a:ext cx="2729549" cy="2627789"/>
            <a:chOff x="4450158" y="1328918"/>
            <a:chExt cx="1676002" cy="1676002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8" name="Oval 7"/>
            <p:cNvSpPr/>
            <p:nvPr/>
          </p:nvSpPr>
          <p:spPr>
            <a:xfrm>
              <a:off x="4450158" y="1328918"/>
              <a:ext cx="1676002" cy="1676002"/>
            </a:xfrm>
            <a:prstGeom prst="ellipse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Oval 4"/>
            <p:cNvSpPr/>
            <p:nvPr/>
          </p:nvSpPr>
          <p:spPr>
            <a:xfrm>
              <a:off x="4749589" y="1663552"/>
              <a:ext cx="1077138" cy="981374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1430" tIns="11430" rIns="11430" bIns="11430" spcCol="1270" anchor="ctr"/>
            <a:lstStyle/>
            <a:p>
              <a:pPr algn="ctr" defTabSz="800100" fontAlgn="base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en-GB" b="1" dirty="0">
                  <a:solidFill>
                    <a:srgbClr val="5A666D"/>
                  </a:solidFill>
                  <a:latin typeface="Arial" panose="020B0604020202020204" pitchFamily="34" charset="0"/>
                  <a:ea typeface="Verdana" pitchFamily="34" charset="0"/>
                  <a:cs typeface="Arial" panose="020B0604020202020204" pitchFamily="34" charset="0"/>
                </a:rPr>
                <a:t>Not difficult if you are really committed for it</a:t>
              </a: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482600" y="1281668"/>
            <a:ext cx="74041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00" b="1" dirty="0">
                <a:solidFill>
                  <a:srgbClr val="5A666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Easy or difficult to be a Flag State?</a:t>
            </a:r>
            <a:endParaRPr lang="en-IE" sz="2500" b="1" dirty="0">
              <a:solidFill>
                <a:srgbClr val="5A666D"/>
              </a:solidFill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7737" y="2516663"/>
            <a:ext cx="2669793" cy="262778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40060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Port State Control</a:t>
            </a:r>
            <a:endParaRPr lang="cs-CZ" dirty="0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cs-CZ" smtClean="0"/>
              <a:pPr/>
              <a:t>14</a:t>
            </a:fld>
            <a:endParaRPr lang="cs-CZ"/>
          </a:p>
        </p:txBody>
      </p:sp>
      <p:sp>
        <p:nvSpPr>
          <p:cNvPr id="3" name="Rectangle 2"/>
          <p:cNvSpPr/>
          <p:nvPr/>
        </p:nvSpPr>
        <p:spPr>
          <a:xfrm>
            <a:off x="3556001" y="2648515"/>
            <a:ext cx="54610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ts val="600"/>
              </a:spcBef>
              <a:spcAft>
                <a:spcPct val="0"/>
              </a:spcAft>
            </a:pPr>
            <a:r>
              <a:rPr lang="en-GB" altLang="en-US" sz="2500" b="1" dirty="0">
                <a:solidFill>
                  <a:srgbClr val="5A666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Port State control as a second line of</a:t>
            </a:r>
          </a:p>
          <a:p>
            <a:pPr eaLnBrk="0" fontAlgn="base" hangingPunct="0">
              <a:spcBef>
                <a:spcPts val="600"/>
              </a:spcBef>
              <a:spcAft>
                <a:spcPct val="0"/>
              </a:spcAft>
            </a:pPr>
            <a:endParaRPr lang="en-GB" altLang="en-US" sz="2500" b="1" dirty="0">
              <a:solidFill>
                <a:srgbClr val="5A666D"/>
              </a:solidFill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  <a:p>
            <a:pPr eaLnBrk="0" fontAlgn="base" hangingPunct="0">
              <a:spcBef>
                <a:spcPts val="600"/>
              </a:spcBef>
              <a:spcAft>
                <a:spcPct val="0"/>
              </a:spcAft>
            </a:pPr>
            <a:r>
              <a:rPr lang="en-GB" altLang="en-US" sz="2500" b="1" dirty="0">
                <a:solidFill>
                  <a:srgbClr val="5A666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Against sub-standard shipping</a:t>
            </a:r>
          </a:p>
          <a:p>
            <a:pPr eaLnBrk="0" fontAlgn="base" hangingPunct="0">
              <a:spcBef>
                <a:spcPts val="600"/>
              </a:spcBef>
              <a:spcAft>
                <a:spcPct val="0"/>
              </a:spcAft>
            </a:pPr>
            <a:endParaRPr lang="en-GB" altLang="en-US" sz="2500" b="1" dirty="0">
              <a:solidFill>
                <a:srgbClr val="5A666D"/>
              </a:solidFill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 descr="http://www.nepia.com/z_siteimages%5Cimg_1206_1220541558_205_210_0.jpg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478630" y="1422400"/>
            <a:ext cx="3334669" cy="4699000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  <a:ex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4366" y="3048001"/>
            <a:ext cx="3060269" cy="577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3087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Items to be presented</a:t>
            </a:r>
            <a:endParaRPr lang="en-US" altLang="en-US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55650" y="1773238"/>
            <a:ext cx="7772400" cy="4114800"/>
          </a:xfrm>
        </p:spPr>
        <p:txBody>
          <a:bodyPr/>
          <a:lstStyle/>
          <a:p>
            <a:pPr marL="342900" indent="-342900">
              <a:lnSpc>
                <a:spcPct val="90000"/>
              </a:lnSpc>
              <a:buFont typeface="Wingdings" panose="05000000000000000000" pitchFamily="2" charset="2"/>
              <a:buChar char="q"/>
              <a:defRPr/>
            </a:pPr>
            <a:r>
              <a:rPr lang="en-GB" altLang="en-US" dirty="0">
                <a:solidFill>
                  <a:schemeClr val="bg2">
                    <a:lumMod val="50000"/>
                  </a:schemeClr>
                </a:solidFill>
              </a:rPr>
              <a:t>The creation of Port State Control</a:t>
            </a:r>
          </a:p>
          <a:p>
            <a:pPr marL="342900" indent="-342900">
              <a:lnSpc>
                <a:spcPct val="90000"/>
              </a:lnSpc>
              <a:buFont typeface="Wingdings" panose="05000000000000000000" pitchFamily="2" charset="2"/>
              <a:buChar char="q"/>
              <a:defRPr/>
            </a:pPr>
            <a:endParaRPr lang="en-GB" altLang="en-US" dirty="0">
              <a:solidFill>
                <a:schemeClr val="bg2">
                  <a:lumMod val="50000"/>
                </a:schemeClr>
              </a:solidFill>
            </a:endParaRPr>
          </a:p>
          <a:p>
            <a:pPr marL="342900" indent="-342900">
              <a:lnSpc>
                <a:spcPct val="90000"/>
              </a:lnSpc>
              <a:buFont typeface="Wingdings" panose="05000000000000000000" pitchFamily="2" charset="2"/>
              <a:buChar char="q"/>
              <a:defRPr/>
            </a:pPr>
            <a:r>
              <a:rPr lang="en-GB" altLang="en-US" dirty="0">
                <a:solidFill>
                  <a:schemeClr val="bg2">
                    <a:lumMod val="50000"/>
                  </a:schemeClr>
                </a:solidFill>
              </a:rPr>
              <a:t>World wide concept</a:t>
            </a:r>
          </a:p>
          <a:p>
            <a:pPr marL="342900" indent="-342900">
              <a:lnSpc>
                <a:spcPct val="90000"/>
              </a:lnSpc>
              <a:buFont typeface="Wingdings" panose="05000000000000000000" pitchFamily="2" charset="2"/>
              <a:buChar char="q"/>
              <a:defRPr/>
            </a:pPr>
            <a:endParaRPr lang="en-GB" altLang="en-US" dirty="0">
              <a:solidFill>
                <a:schemeClr val="bg2">
                  <a:lumMod val="50000"/>
                </a:schemeClr>
              </a:solidFill>
            </a:endParaRPr>
          </a:p>
          <a:p>
            <a:pPr marL="342900" indent="-342900">
              <a:lnSpc>
                <a:spcPct val="90000"/>
              </a:lnSpc>
              <a:buFont typeface="Wingdings" panose="05000000000000000000" pitchFamily="2" charset="2"/>
              <a:buChar char="q"/>
              <a:defRPr/>
            </a:pPr>
            <a:r>
              <a:rPr lang="en-GB" altLang="en-US" dirty="0">
                <a:solidFill>
                  <a:schemeClr val="bg2">
                    <a:lumMod val="50000"/>
                  </a:schemeClr>
                </a:solidFill>
              </a:rPr>
              <a:t>Training</a:t>
            </a:r>
          </a:p>
          <a:p>
            <a:pPr>
              <a:lnSpc>
                <a:spcPct val="90000"/>
              </a:lnSpc>
              <a:defRPr/>
            </a:pPr>
            <a:endParaRPr lang="en-GB" altLang="en-US" dirty="0">
              <a:solidFill>
                <a:schemeClr val="bg2">
                  <a:lumMod val="50000"/>
                </a:schemeClr>
              </a:solidFill>
            </a:endParaRPr>
          </a:p>
          <a:p>
            <a:pPr>
              <a:lnSpc>
                <a:spcPct val="90000"/>
              </a:lnSpc>
              <a:defRPr/>
            </a:pPr>
            <a:endParaRPr lang="en-GB" altLang="en-US" dirty="0">
              <a:solidFill>
                <a:schemeClr val="bg2">
                  <a:lumMod val="50000"/>
                </a:schemeClr>
              </a:solidFill>
            </a:endParaRPr>
          </a:p>
          <a:p>
            <a:pPr>
              <a:lnSpc>
                <a:spcPct val="90000"/>
              </a:lnSpc>
              <a:defRPr/>
            </a:pPr>
            <a:endParaRPr lang="en-GB" altLang="en-US" dirty="0">
              <a:solidFill>
                <a:schemeClr val="bg2">
                  <a:lumMod val="50000"/>
                </a:schemeClr>
              </a:solidFill>
            </a:endParaRPr>
          </a:p>
          <a:p>
            <a:pPr>
              <a:lnSpc>
                <a:spcPct val="90000"/>
              </a:lnSpc>
              <a:defRPr/>
            </a:pPr>
            <a:endParaRPr lang="en-US" altLang="en-US" sz="18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79EF436C-C435-4121-BCA0-CC39F4FFC4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2847" y="3786908"/>
            <a:ext cx="3317990" cy="18057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5086411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start - Port State Control background</a:t>
            </a:r>
            <a:endParaRPr lang="en-I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cs-CZ" smtClean="0"/>
              <a:pPr/>
              <a:t>16</a:t>
            </a:fld>
            <a:endParaRPr lang="cs-CZ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27100"/>
            <a:ext cx="4115435" cy="5930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Content Placeholder 8"/>
          <p:cNvSpPr txBox="1">
            <a:spLocks noGrp="1"/>
          </p:cNvSpPr>
          <p:nvPr>
            <p:ph sz="half" idx="2"/>
          </p:nvPr>
        </p:nvSpPr>
        <p:spPr>
          <a:xfrm>
            <a:off x="4140200" y="977900"/>
            <a:ext cx="4889500" cy="4765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00">
              <a:spcAft>
                <a:spcPts val="300"/>
              </a:spcAft>
            </a:pPr>
            <a:endParaRPr lang="en-US" sz="2400" b="0" dirty="0">
              <a:solidFill>
                <a:srgbClr val="5A666D"/>
              </a:solidFill>
              <a:ea typeface="Verdana" pitchFamily="34" charset="0"/>
            </a:endParaRPr>
          </a:p>
          <a:p>
            <a:pPr marL="360000" indent="-342900">
              <a:spcAft>
                <a:spcPts val="3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rgbClr val="5A666D"/>
                </a:solidFill>
                <a:ea typeface="Verdana" pitchFamily="34" charset="0"/>
              </a:rPr>
              <a:t>The Hague Memorandum’ signed 2 March 1978,</a:t>
            </a:r>
            <a:r>
              <a:rPr lang="en-US" sz="2400" b="0" dirty="0">
                <a:solidFill>
                  <a:srgbClr val="5A666D"/>
                </a:solidFill>
                <a:ea typeface="Verdana" pitchFamily="34" charset="0"/>
              </a:rPr>
              <a:t> </a:t>
            </a:r>
            <a:r>
              <a:rPr lang="en-US" sz="2400" dirty="0">
                <a:solidFill>
                  <a:srgbClr val="5A666D"/>
                </a:solidFill>
                <a:ea typeface="Verdana" pitchFamily="34" charset="0"/>
              </a:rPr>
              <a:t>also known as the North Sea Agreement </a:t>
            </a:r>
            <a:r>
              <a:rPr lang="en-US" sz="2400" b="0" dirty="0">
                <a:solidFill>
                  <a:srgbClr val="5A666D"/>
                </a:solidFill>
                <a:ea typeface="Verdana" pitchFamily="34" charset="0"/>
              </a:rPr>
              <a:t>between </a:t>
            </a:r>
            <a:r>
              <a:rPr lang="en-US" sz="2400" dirty="0">
                <a:solidFill>
                  <a:srgbClr val="5A666D"/>
                </a:solidFill>
                <a:ea typeface="Verdana" pitchFamily="34" charset="0"/>
              </a:rPr>
              <a:t>8</a:t>
            </a:r>
            <a:r>
              <a:rPr lang="en-US" sz="2400" b="0" dirty="0">
                <a:solidFill>
                  <a:srgbClr val="5A666D"/>
                </a:solidFill>
                <a:ea typeface="Verdana" pitchFamily="34" charset="0"/>
              </a:rPr>
              <a:t> Maritime Authorities, on the Maintenance of Standards on Merchant Ships);</a:t>
            </a:r>
          </a:p>
          <a:p>
            <a:pPr marL="346075" indent="-342900" algn="just">
              <a:spcAft>
                <a:spcPts val="2400"/>
              </a:spcAft>
              <a:buFont typeface="Wingdings" panose="05000000000000000000" pitchFamily="2" charset="2"/>
              <a:buChar char="q"/>
            </a:pPr>
            <a:r>
              <a:rPr lang="en-US" sz="2400" b="0" dirty="0">
                <a:solidFill>
                  <a:srgbClr val="5A666D"/>
                </a:solidFill>
                <a:ea typeface="Verdana" pitchFamily="34" charset="0"/>
              </a:rPr>
              <a:t>Aim: Surveillance seagoing ships to ensure </a:t>
            </a:r>
            <a:r>
              <a:rPr lang="en-US" sz="2400" dirty="0">
                <a:solidFill>
                  <a:srgbClr val="5A666D"/>
                </a:solidFill>
                <a:ea typeface="Verdana" pitchFamily="34" charset="0"/>
              </a:rPr>
              <a:t>ILO 147</a:t>
            </a:r>
            <a:r>
              <a:rPr lang="en-US" sz="2400" b="0" dirty="0">
                <a:solidFill>
                  <a:srgbClr val="5A666D"/>
                </a:solidFill>
                <a:ea typeface="Verdana" pitchFamily="34" charset="0"/>
              </a:rPr>
              <a:t>, </a:t>
            </a:r>
            <a:r>
              <a:rPr lang="en-US" sz="2400" dirty="0">
                <a:solidFill>
                  <a:srgbClr val="5A666D"/>
                </a:solidFill>
                <a:ea typeface="Verdana" pitchFamily="34" charset="0"/>
              </a:rPr>
              <a:t>SOLAS 60 &amp; 74</a:t>
            </a:r>
            <a:r>
              <a:rPr lang="en-US" sz="2400" b="0" dirty="0">
                <a:solidFill>
                  <a:srgbClr val="5A666D"/>
                </a:solidFill>
                <a:ea typeface="Verdana" pitchFamily="34" charset="0"/>
              </a:rPr>
              <a:t>, </a:t>
            </a:r>
            <a:r>
              <a:rPr lang="en-US" sz="2400" dirty="0">
                <a:solidFill>
                  <a:srgbClr val="5A666D"/>
                </a:solidFill>
                <a:ea typeface="Verdana" pitchFamily="34" charset="0"/>
              </a:rPr>
              <a:t>Load Line 66 </a:t>
            </a:r>
            <a:r>
              <a:rPr lang="en-US" sz="2400" b="0" dirty="0">
                <a:solidFill>
                  <a:srgbClr val="5A666D"/>
                </a:solidFill>
                <a:ea typeface="Verdana" pitchFamily="34" charset="0"/>
              </a:rPr>
              <a:t>were met by them.</a:t>
            </a:r>
            <a:endParaRPr lang="en-GB" sz="2400" b="0" dirty="0">
              <a:solidFill>
                <a:srgbClr val="5A666D"/>
              </a:solidFill>
              <a:ea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4650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Port State Control background</a:t>
            </a:r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cs-CZ" smtClean="0"/>
              <a:pPr/>
              <a:t>17</a:t>
            </a:fld>
            <a:endParaRPr lang="cs-CZ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1620"/>
            <a:ext cx="2581912" cy="1701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7912" y="932021"/>
            <a:ext cx="2986088" cy="1721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7912" y="2653665"/>
            <a:ext cx="2986088" cy="19310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Rectangle 12"/>
          <p:cNvSpPr/>
          <p:nvPr/>
        </p:nvSpPr>
        <p:spPr>
          <a:xfrm>
            <a:off x="0" y="4779426"/>
            <a:ext cx="8966200" cy="1608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spcAft>
                <a:spcPts val="300"/>
              </a:spcAft>
              <a:buFont typeface="Wingdings" panose="05000000000000000000" pitchFamily="2" charset="2"/>
              <a:buChar char="q"/>
            </a:pPr>
            <a:r>
              <a:rPr lang="en-US" sz="2400" b="1" dirty="0">
                <a:solidFill>
                  <a:srgbClr val="5A666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Ran aground </a:t>
            </a:r>
            <a:r>
              <a:rPr lang="en-US" sz="2400" dirty="0">
                <a:solidFill>
                  <a:srgbClr val="5A666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on </a:t>
            </a:r>
            <a:r>
              <a:rPr lang="en-US" sz="2400" dirty="0" err="1">
                <a:solidFill>
                  <a:srgbClr val="5A666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Portsall</a:t>
            </a:r>
            <a:r>
              <a:rPr lang="en-US" sz="2400" dirty="0">
                <a:solidFill>
                  <a:srgbClr val="5A666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 Rocks due to a steering mechanism failure: </a:t>
            </a:r>
            <a:r>
              <a:rPr lang="en-US" sz="2400" b="1" dirty="0">
                <a:solidFill>
                  <a:srgbClr val="5A666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227,000 tones crude oil spilled</a:t>
            </a:r>
            <a:r>
              <a:rPr lang="en-US" sz="2400" dirty="0">
                <a:solidFill>
                  <a:srgbClr val="5A666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.</a:t>
            </a:r>
          </a:p>
          <a:p>
            <a:pPr marL="346075" indent="-342900" algn="just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n-US" sz="2400" b="1" dirty="0">
                <a:solidFill>
                  <a:srgbClr val="5A666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Breakers split vessel in two</a:t>
            </a:r>
            <a:r>
              <a:rPr lang="en-US" sz="2400" dirty="0">
                <a:solidFill>
                  <a:srgbClr val="5A666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, progressively </a:t>
            </a:r>
            <a:r>
              <a:rPr lang="en-US" sz="2400" b="1" dirty="0">
                <a:solidFill>
                  <a:srgbClr val="5A666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polluting 360 km </a:t>
            </a:r>
            <a:r>
              <a:rPr lang="en-US" sz="2400" dirty="0">
                <a:solidFill>
                  <a:srgbClr val="5A666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of shoreline from Brest to Saint </a:t>
            </a:r>
            <a:r>
              <a:rPr lang="en-US" sz="2400" dirty="0" err="1">
                <a:solidFill>
                  <a:srgbClr val="5A666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Briec</a:t>
            </a:r>
            <a:r>
              <a:rPr lang="en-US" sz="2400" dirty="0">
                <a:solidFill>
                  <a:srgbClr val="5A666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.</a:t>
            </a:r>
            <a:endParaRPr lang="en-GB" sz="2400" dirty="0">
              <a:solidFill>
                <a:srgbClr val="5A666D"/>
              </a:solidFill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089912" y="1331178"/>
            <a:ext cx="22448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763" algn="ctr">
              <a:spcAft>
                <a:spcPts val="600"/>
              </a:spcAft>
            </a:pPr>
            <a:r>
              <a:rPr lang="en-GB" sz="2400" dirty="0">
                <a:solidFill>
                  <a:srgbClr val="FF0000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16 March 1978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2603500"/>
            <a:ext cx="6157912" cy="1646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763">
              <a:spcAft>
                <a:spcPts val="600"/>
              </a:spcAft>
            </a:pPr>
            <a:endParaRPr lang="en-GB" sz="2400" dirty="0">
              <a:solidFill>
                <a:srgbClr val="5A666D"/>
              </a:solidFill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  <a:p>
            <a:pPr marL="347663" indent="-34290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GB" sz="2400" b="1" dirty="0">
                <a:solidFill>
                  <a:srgbClr val="5A666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Only 2 weeks after The Hague Memorandum was signed</a:t>
            </a:r>
            <a:r>
              <a:rPr lang="en-GB" sz="2400" dirty="0">
                <a:solidFill>
                  <a:srgbClr val="5A666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, the Amoco Cadiz incident took place.</a:t>
            </a:r>
          </a:p>
        </p:txBody>
      </p:sp>
    </p:spTree>
    <p:extLst>
      <p:ext uri="{BB962C8B-B14F-4D97-AF65-F5344CB8AC3E}">
        <p14:creationId xmlns:p14="http://schemas.microsoft.com/office/powerpoint/2010/main" val="4255730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Port State Control background</a:t>
            </a:r>
            <a:endParaRPr lang="cs-CZ" dirty="0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cs-CZ" smtClean="0"/>
              <a:pPr/>
              <a:t>18</a:t>
            </a:fld>
            <a:endParaRPr lang="cs-CZ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07357"/>
            <a:ext cx="9144000" cy="47506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Rectangle 8"/>
          <p:cNvSpPr/>
          <p:nvPr/>
        </p:nvSpPr>
        <p:spPr>
          <a:xfrm>
            <a:off x="0" y="962689"/>
            <a:ext cx="85595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sz="2400" dirty="0">
                <a:solidFill>
                  <a:srgbClr val="5A666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  <a:sym typeface="Wingdings"/>
              </a:rPr>
              <a:t>Strong</a:t>
            </a:r>
            <a:r>
              <a:rPr lang="en-US" sz="2400" dirty="0">
                <a:solidFill>
                  <a:srgbClr val="5A666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  <a:sym typeface="Wingdings"/>
              </a:rPr>
              <a:t> political &amp; public outcry in Europe for far more stringent regulations (safety of shipping) </a:t>
            </a:r>
            <a:r>
              <a:rPr lang="en-US" sz="2400" dirty="0">
                <a:solidFill>
                  <a:srgbClr val="5A666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  <a:sym typeface="Wingdings"/>
                <a:hlinkClick r:id="rId4"/>
              </a:rPr>
              <a:t>Video</a:t>
            </a:r>
            <a:endParaRPr lang="en-US" sz="2400" dirty="0">
              <a:solidFill>
                <a:srgbClr val="5A666D"/>
              </a:solidFill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  <a:sym typeface="Wingdings"/>
            </a:endParaRPr>
          </a:p>
        </p:txBody>
      </p:sp>
    </p:spTree>
    <p:extLst>
      <p:ext uri="{BB962C8B-B14F-4D97-AF65-F5344CB8AC3E}">
        <p14:creationId xmlns:p14="http://schemas.microsoft.com/office/powerpoint/2010/main" val="1529825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5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225550"/>
            <a:ext cx="8353425" cy="501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 The Start of Port State Control</a:t>
            </a:r>
            <a:endParaRPr lang="en-US" altLang="en-US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677863" y="2205038"/>
            <a:ext cx="8229600" cy="3671887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endParaRPr lang="en-GB" altLang="en-US" dirty="0">
              <a:solidFill>
                <a:schemeClr val="bg2">
                  <a:lumMod val="50000"/>
                </a:schemeClr>
              </a:solidFill>
            </a:endParaRPr>
          </a:p>
          <a:p>
            <a:pPr>
              <a:lnSpc>
                <a:spcPct val="90000"/>
              </a:lnSpc>
              <a:defRPr/>
            </a:pPr>
            <a:r>
              <a:rPr lang="en-GB" altLang="en-US" dirty="0">
                <a:solidFill>
                  <a:srgbClr val="FF0000"/>
                </a:solidFill>
              </a:rPr>
              <a:t>The Amoco Cadiz casualty – 1978</a:t>
            </a:r>
          </a:p>
          <a:p>
            <a:pPr>
              <a:lnSpc>
                <a:spcPct val="90000"/>
              </a:lnSpc>
              <a:defRPr/>
            </a:pPr>
            <a:endParaRPr lang="en-GB" altLang="en-US" dirty="0">
              <a:solidFill>
                <a:schemeClr val="bg2">
                  <a:lumMod val="50000"/>
                </a:schemeClr>
              </a:solidFill>
            </a:endParaRPr>
          </a:p>
          <a:p>
            <a:pPr>
              <a:lnSpc>
                <a:spcPct val="90000"/>
              </a:lnSpc>
              <a:defRPr/>
            </a:pPr>
            <a:r>
              <a:rPr lang="en-GB" altLang="en-US" dirty="0">
                <a:solidFill>
                  <a:schemeClr val="bg2">
                    <a:lumMod val="50000"/>
                  </a:schemeClr>
                </a:solidFill>
              </a:rPr>
              <a:t>The Paris MOU - 14 original countries, </a:t>
            </a:r>
            <a:r>
              <a:rPr lang="en-GB" altLang="en-US" dirty="0">
                <a:solidFill>
                  <a:schemeClr val="tx1"/>
                </a:solidFill>
              </a:rPr>
              <a:t>today 27</a:t>
            </a:r>
          </a:p>
          <a:p>
            <a:pPr>
              <a:lnSpc>
                <a:spcPct val="90000"/>
              </a:lnSpc>
              <a:defRPr/>
            </a:pPr>
            <a:endParaRPr lang="en-GB" altLang="en-US" dirty="0">
              <a:solidFill>
                <a:schemeClr val="bg2">
                  <a:lumMod val="50000"/>
                </a:schemeClr>
              </a:solidFill>
            </a:endParaRPr>
          </a:p>
          <a:p>
            <a:pPr>
              <a:lnSpc>
                <a:spcPct val="90000"/>
              </a:lnSpc>
              <a:defRPr/>
            </a:pPr>
            <a:r>
              <a:rPr lang="en-GB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Belgium, Denmark, Finland, France, Germany, Greece, Italy, Ireland, Netherlands, Norway, Portugal, Sweden, Spain, UK</a:t>
            </a:r>
            <a:r>
              <a:rPr lang="en-GB" altLang="en-US" sz="1600" dirty="0">
                <a:solidFill>
                  <a:schemeClr val="bg2">
                    <a:lumMod val="50000"/>
                  </a:schemeClr>
                </a:solidFill>
              </a:rPr>
              <a:t>, </a:t>
            </a:r>
            <a:r>
              <a:rPr lang="en-GB" altLang="en-US" sz="1600" dirty="0">
                <a:solidFill>
                  <a:schemeClr val="tx1"/>
                </a:solidFill>
              </a:rPr>
              <a:t>Canada, Russia, Croatia, Poland, Slovenia, Iceland, Estonia, Latvia, Lithuania, Malta, Cyprus, Bulgaria and Romania</a:t>
            </a:r>
            <a:r>
              <a:rPr lang="en-GB" altLang="en-US" sz="1600" dirty="0">
                <a:solidFill>
                  <a:schemeClr val="bg2">
                    <a:lumMod val="50000"/>
                  </a:schemeClr>
                </a:solidFill>
              </a:rPr>
              <a:t>.</a:t>
            </a:r>
          </a:p>
          <a:p>
            <a:pPr>
              <a:lnSpc>
                <a:spcPct val="90000"/>
              </a:lnSpc>
              <a:defRPr/>
            </a:pPr>
            <a:r>
              <a:rPr lang="en-GB" altLang="en-US" dirty="0">
                <a:solidFill>
                  <a:schemeClr val="bg2">
                    <a:lumMod val="50000"/>
                  </a:schemeClr>
                </a:solidFill>
              </a:rPr>
              <a:t> </a:t>
            </a:r>
          </a:p>
          <a:p>
            <a:pPr>
              <a:lnSpc>
                <a:spcPct val="90000"/>
              </a:lnSpc>
              <a:defRPr/>
            </a:pPr>
            <a:endParaRPr lang="en-GB" altLang="en-US" dirty="0">
              <a:solidFill>
                <a:schemeClr val="bg2">
                  <a:lumMod val="50000"/>
                </a:schemeClr>
              </a:solidFill>
            </a:endParaRPr>
          </a:p>
          <a:p>
            <a:pPr>
              <a:lnSpc>
                <a:spcPct val="90000"/>
              </a:lnSpc>
              <a:defRPr/>
            </a:pPr>
            <a:endParaRPr lang="en-GB" altLang="en-US" dirty="0">
              <a:solidFill>
                <a:schemeClr val="bg2">
                  <a:lumMod val="50000"/>
                </a:schemeClr>
              </a:solidFill>
            </a:endParaRPr>
          </a:p>
          <a:p>
            <a:pPr>
              <a:lnSpc>
                <a:spcPct val="90000"/>
              </a:lnSpc>
              <a:defRPr/>
            </a:pPr>
            <a:endParaRPr lang="en-GB" altLang="en-US" dirty="0">
              <a:solidFill>
                <a:schemeClr val="bg2">
                  <a:lumMod val="50000"/>
                </a:schemeClr>
              </a:solidFill>
            </a:endParaRPr>
          </a:p>
          <a:p>
            <a:pPr>
              <a:lnSpc>
                <a:spcPct val="90000"/>
              </a:lnSpc>
              <a:defRPr/>
            </a:pPr>
            <a:endParaRPr lang="en-US" altLang="en-US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15169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Flag state </a:t>
            </a:r>
            <a:endParaRPr lang="cs-CZ" dirty="0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cs-CZ" smtClean="0"/>
              <a:pPr/>
              <a:t>2</a:t>
            </a:fld>
            <a:endParaRPr lang="cs-CZ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085944" y="1741813"/>
            <a:ext cx="4708244" cy="351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algn="l">
              <a:spcBef>
                <a:spcPct val="20000"/>
              </a:spcBef>
              <a:buChar char="•"/>
              <a:defRPr sz="2000">
                <a:solidFill>
                  <a:srgbClr val="002B71"/>
                </a:solidFill>
                <a:latin typeface="Verdana" pitchFamily="34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002B71"/>
                </a:solidFill>
                <a:latin typeface="Verdana" pitchFamily="34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rgbClr val="002B71"/>
                </a:solidFill>
                <a:latin typeface="Verdana" pitchFamily="34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002B71"/>
                </a:solidFill>
                <a:latin typeface="Verdana" pitchFamily="34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002B7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2B7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2B7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2B7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2B71"/>
                </a:solidFill>
                <a:latin typeface="Verdana" pitchFamily="34" charset="0"/>
              </a:defRPr>
            </a:lvl9pPr>
          </a:lstStyle>
          <a:p>
            <a:pPr marL="0" indent="0" eaLnBrk="0" fontAlgn="base" hangingPunct="0">
              <a:spcBef>
                <a:spcPts val="600"/>
              </a:spcBef>
              <a:spcAft>
                <a:spcPct val="0"/>
              </a:spcAft>
              <a:buNone/>
            </a:pPr>
            <a:r>
              <a:rPr lang="en-GB" altLang="en-US" sz="2500" b="1" dirty="0">
                <a:solidFill>
                  <a:srgbClr val="5A666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Flag State main responsible for ships’ safety</a:t>
            </a:r>
          </a:p>
          <a:p>
            <a:pPr marL="457200" lvl="1" indent="0" eaLnBrk="0" fontAlgn="base" hangingPunct="0">
              <a:spcBef>
                <a:spcPts val="600"/>
              </a:spcBef>
              <a:spcAft>
                <a:spcPct val="0"/>
              </a:spcAft>
              <a:buNone/>
            </a:pPr>
            <a:endParaRPr lang="en-GB" altLang="en-US" sz="2800" b="1" dirty="0">
              <a:solidFill>
                <a:srgbClr val="5A666D"/>
              </a:solidFill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IE" sz="2400" dirty="0">
                <a:solidFill>
                  <a:srgbClr val="5A666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Each State shall arrange the conditions for:</a:t>
            </a:r>
          </a:p>
          <a:p>
            <a:pPr marL="0" indent="0">
              <a:buNone/>
            </a:pPr>
            <a:endParaRPr lang="en-IE" sz="1800" b="1" dirty="0">
              <a:solidFill>
                <a:srgbClr val="5A666D"/>
              </a:solidFill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  <a:p>
            <a:r>
              <a:rPr lang="en-IE" sz="1800" dirty="0">
                <a:solidFill>
                  <a:srgbClr val="5A666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registration of ships in its territory;</a:t>
            </a:r>
          </a:p>
          <a:p>
            <a:endParaRPr lang="en-IE" sz="1800" dirty="0">
              <a:solidFill>
                <a:srgbClr val="5A666D"/>
              </a:solidFill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  <a:p>
            <a:r>
              <a:rPr lang="en-IE" sz="1800" dirty="0">
                <a:solidFill>
                  <a:srgbClr val="5A666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the right to fly its flag.</a:t>
            </a:r>
            <a:endParaRPr lang="en-GB" altLang="en-US" sz="1800" dirty="0">
              <a:solidFill>
                <a:srgbClr val="5A666D"/>
              </a:solidFill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12" descr="http://img2.libreriauniversitaria.it/BDE/420/219/21989015z.jp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  <a:extLst/>
          </a:blip>
          <a:srcRect/>
          <a:stretch>
            <a:fillRect/>
          </a:stretch>
        </p:blipFill>
        <p:spPr bwMode="auto">
          <a:xfrm>
            <a:off x="487867" y="1399951"/>
            <a:ext cx="3817433" cy="4362781"/>
          </a:xfrm>
          <a:prstGeom prst="rect">
            <a:avLst/>
          </a:prstGeom>
          <a:noFill/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7286902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Port State Control background</a:t>
            </a:r>
            <a:endParaRPr lang="en-I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cs-CZ" smtClean="0"/>
              <a:pPr/>
              <a:t>20</a:t>
            </a:fld>
            <a:endParaRPr lang="cs-CZ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3987800" y="1620000"/>
            <a:ext cx="4627302" cy="1669300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sz="2400" b="0" dirty="0">
                <a:solidFill>
                  <a:srgbClr val="5A666D"/>
                </a:solidFill>
                <a:ea typeface="Verdana" pitchFamily="34" charset="0"/>
              </a:rPr>
              <a:t>14 European countries + representatives Commission European Communities, IMO &amp; ILO </a:t>
            </a:r>
          </a:p>
          <a:p>
            <a:endParaRPr lang="en-IE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9326"/>
            <a:ext cx="3886200" cy="22120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883226" y="954286"/>
            <a:ext cx="3528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300"/>
              </a:spcAft>
            </a:pPr>
            <a:r>
              <a:rPr lang="en-US" sz="2400" dirty="0">
                <a:solidFill>
                  <a:srgbClr val="5A666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Paris, December 1980</a:t>
            </a:r>
          </a:p>
        </p:txBody>
      </p:sp>
      <p:sp>
        <p:nvSpPr>
          <p:cNvPr id="12" name="Rectangle 11"/>
          <p:cNvSpPr/>
          <p:nvPr/>
        </p:nvSpPr>
        <p:spPr>
          <a:xfrm>
            <a:off x="-25400" y="3335635"/>
            <a:ext cx="9169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sz="2400" dirty="0">
                <a:solidFill>
                  <a:srgbClr val="5A666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Belgium, Denmark, Finland, France, Germany, Greece, Italy, Ireland, Netherlands, Norway, Portugal, Sweden, Spain, United Kingdom.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0" y="4611231"/>
            <a:ext cx="914400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 dirty="0">
                <a:solidFill>
                  <a:srgbClr val="5A666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Conference focus was on the need to increase:</a:t>
            </a:r>
          </a:p>
          <a:p>
            <a:pPr marL="711200" indent="-355600">
              <a:spcAft>
                <a:spcPts val="300"/>
              </a:spcAft>
              <a:buFontTx/>
              <a:buChar char="-"/>
            </a:pPr>
            <a:r>
              <a:rPr lang="en-US" sz="2400" dirty="0">
                <a:solidFill>
                  <a:srgbClr val="5A666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maritime safety;</a:t>
            </a:r>
          </a:p>
          <a:p>
            <a:pPr marL="711200" indent="-355600">
              <a:spcAft>
                <a:spcPts val="300"/>
              </a:spcAft>
              <a:buFontTx/>
              <a:buChar char="-"/>
            </a:pPr>
            <a:r>
              <a:rPr lang="en-US" sz="2400" dirty="0">
                <a:solidFill>
                  <a:srgbClr val="5A666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protection of the marine environment; </a:t>
            </a:r>
          </a:p>
          <a:p>
            <a:pPr marL="711200" indent="-355600">
              <a:spcAft>
                <a:spcPts val="0"/>
              </a:spcAft>
              <a:buFontTx/>
              <a:buChar char="-"/>
            </a:pPr>
            <a:r>
              <a:rPr lang="en-US" sz="2400" dirty="0">
                <a:solidFill>
                  <a:srgbClr val="5A666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importance of improving living and working conditions aboard ship.</a:t>
            </a:r>
          </a:p>
        </p:txBody>
      </p:sp>
    </p:spTree>
    <p:extLst>
      <p:ext uri="{BB962C8B-B14F-4D97-AF65-F5344CB8AC3E}">
        <p14:creationId xmlns:p14="http://schemas.microsoft.com/office/powerpoint/2010/main" val="21523237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Port State Control background</a:t>
            </a:r>
            <a:endParaRPr lang="en-I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cs-CZ" smtClean="0"/>
              <a:pPr/>
              <a:t>21</a:t>
            </a:fld>
            <a:endParaRPr lang="cs-CZ"/>
          </a:p>
        </p:txBody>
      </p:sp>
      <p:sp>
        <p:nvSpPr>
          <p:cNvPr id="6" name="Rectangle 5"/>
          <p:cNvSpPr/>
          <p:nvPr/>
        </p:nvSpPr>
        <p:spPr>
          <a:xfrm>
            <a:off x="0" y="1417638"/>
            <a:ext cx="80899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00">
              <a:spcAft>
                <a:spcPts val="1200"/>
              </a:spcAft>
            </a:pPr>
            <a:r>
              <a:rPr lang="en-US" sz="2400" dirty="0">
                <a:solidFill>
                  <a:srgbClr val="5A666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Second Ministerial Conference in Paris, January 1982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632" y="2458720"/>
            <a:ext cx="1688888" cy="97848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986869" y="2159424"/>
            <a:ext cx="6157132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 dirty="0">
                <a:solidFill>
                  <a:srgbClr val="5A666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Adopted Memorandum of Understanding on PSC (the present Paris Memorandum of Understanding 1982</a:t>
            </a:r>
            <a:r>
              <a:rPr lang="en-US" sz="1800" dirty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), </a:t>
            </a:r>
            <a:r>
              <a:rPr lang="en-US" sz="2400" dirty="0">
                <a:solidFill>
                  <a:srgbClr val="5A666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signed on 26 January 1982 by the Maritime Authorities of 14 States: </a:t>
            </a:r>
          </a:p>
          <a:p>
            <a:pPr>
              <a:spcAft>
                <a:spcPts val="1800"/>
              </a:spcAft>
            </a:pPr>
            <a:endParaRPr lang="en-US" sz="1800" dirty="0">
              <a:solidFill>
                <a:schemeClr val="accent5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4270600"/>
            <a:ext cx="9144000" cy="2605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00"/>
              </a:spcAft>
            </a:pPr>
            <a:r>
              <a:rPr lang="en-US" sz="2400" dirty="0">
                <a:solidFill>
                  <a:srgbClr val="5A666D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Belgium, Denmark, Finland , France, Germany, Greece, Italy,  Ireland, Netherlands ,Norway, Portugal, Sweden, Spain,  United Kingdom.</a:t>
            </a:r>
          </a:p>
          <a:p>
            <a:pPr>
              <a:lnSpc>
                <a:spcPct val="90000"/>
              </a:lnSpc>
              <a:defRPr/>
            </a:pPr>
            <a:r>
              <a:rPr lang="pt-PT" sz="2400" dirty="0">
                <a:solidFill>
                  <a:srgbClr val="5A666D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Today 27 total (</a:t>
            </a:r>
            <a:r>
              <a:rPr lang="en-GB" sz="2400" dirty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plus) </a:t>
            </a:r>
            <a:r>
              <a:rPr lang="en-GB" altLang="en-US" sz="2400" dirty="0">
                <a:latin typeface="Arial" pitchFamily="34" charset="0"/>
                <a:cs typeface="Arial" pitchFamily="34" charset="0"/>
              </a:rPr>
              <a:t>Canada, Russia, Croatia, Poland, Slovenia, Iceland, Estonia, Latvia, Lithuania, Malta, Cyprus, Bulgaria and Romania</a:t>
            </a:r>
            <a:r>
              <a:rPr lang="en-GB" altLang="en-US" sz="2400" dirty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spcAft>
                <a:spcPts val="300"/>
              </a:spcAft>
            </a:pPr>
            <a:endParaRPr lang="en-GB" sz="2400" dirty="0">
              <a:solidFill>
                <a:srgbClr val="5A666D"/>
              </a:solidFill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9872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/>
          <p:cNvSpPr txBox="1">
            <a:spLocks noGrp="1"/>
          </p:cNvSpPr>
          <p:nvPr/>
        </p:nvSpPr>
        <p:spPr bwMode="auto">
          <a:xfrm>
            <a:off x="8458200" y="3429000"/>
            <a:ext cx="685800" cy="381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fld id="{2302B044-C7F3-442A-8B04-4B32EDDF58EB}" type="slidenum">
              <a:rPr lang="en-GB" sz="900" b="1">
                <a:solidFill>
                  <a:schemeClr val="bg1"/>
                </a:solidFill>
                <a:latin typeface="+mn-lt"/>
              </a:rPr>
              <a:pPr algn="r">
                <a:defRPr/>
              </a:pPr>
              <a:t>22</a:t>
            </a:fld>
            <a:endParaRPr lang="en-GB" sz="900" b="1">
              <a:solidFill>
                <a:schemeClr val="bg1"/>
              </a:solidFill>
              <a:latin typeface="+mn-lt"/>
            </a:endParaRPr>
          </a:p>
        </p:txBody>
      </p:sp>
      <p:sp>
        <p:nvSpPr>
          <p:cNvPr id="30723" name="Text Box 2"/>
          <p:cNvSpPr txBox="1">
            <a:spLocks noChangeArrowheads="1"/>
          </p:cNvSpPr>
          <p:nvPr/>
        </p:nvSpPr>
        <p:spPr bwMode="auto">
          <a:xfrm>
            <a:off x="457200" y="8991600"/>
            <a:ext cx="8382000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defRPr sz="2500" b="1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>
              <a:spcBef>
                <a:spcPts val="500"/>
              </a:spcBef>
              <a:defRPr sz="2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2"/>
              </a:buClr>
              <a:buFont typeface="Arial" pitchFamily="34" charset="0"/>
              <a:buChar char="●"/>
              <a:defRPr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accent1"/>
              </a:buClr>
              <a:buFont typeface="Arial" pitchFamily="34" charset="0"/>
              <a:buChar char="●"/>
              <a:defRPr sz="16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endParaRPr lang="en-US" altLang="en-US" sz="2400" b="0">
              <a:solidFill>
                <a:schemeClr val="tx1"/>
              </a:solidFill>
              <a:latin typeface="Times New Roman" pitchFamily="18" charset="0"/>
            </a:endParaRPr>
          </a:p>
          <a:p>
            <a:pPr lvl="1">
              <a:spcBef>
                <a:spcPct val="50000"/>
              </a:spcBef>
              <a:buFontTx/>
              <a:buChar char="•"/>
            </a:pPr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30724" name="Rectangle 3"/>
          <p:cNvSpPr>
            <a:spLocks noChangeArrowheads="1"/>
          </p:cNvSpPr>
          <p:nvPr/>
        </p:nvSpPr>
        <p:spPr bwMode="auto">
          <a:xfrm>
            <a:off x="1000125" y="1643063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1000"/>
              </a:spcBef>
              <a:defRPr sz="2500" b="1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ts val="500"/>
              </a:spcBef>
              <a:defRPr sz="2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2"/>
              </a:buClr>
              <a:buFont typeface="Arial" pitchFamily="34" charset="0"/>
              <a:buChar char="●"/>
              <a:defRPr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accent1"/>
              </a:buClr>
              <a:buFont typeface="Arial" pitchFamily="34" charset="0"/>
              <a:buChar char="●"/>
              <a:defRPr sz="16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endParaRPr lang="sv-SE" altLang="en-US" sz="2800">
              <a:solidFill>
                <a:srgbClr val="0078C7"/>
              </a:solidFill>
              <a:latin typeface="Verdana" pitchFamily="34" charset="0"/>
            </a:endParaRPr>
          </a:p>
        </p:txBody>
      </p:sp>
      <p:sp>
        <p:nvSpPr>
          <p:cNvPr id="30725" name="Rectangle 4"/>
          <p:cNvSpPr>
            <a:spLocks noChangeArrowheads="1"/>
          </p:cNvSpPr>
          <p:nvPr/>
        </p:nvSpPr>
        <p:spPr bwMode="auto">
          <a:xfrm>
            <a:off x="1476375" y="3789363"/>
            <a:ext cx="64008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1000"/>
              </a:spcBef>
              <a:defRPr sz="2500" b="1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ts val="500"/>
              </a:spcBef>
              <a:defRPr sz="2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2"/>
              </a:buClr>
              <a:buFont typeface="Arial" pitchFamily="34" charset="0"/>
              <a:buChar char="●"/>
              <a:defRPr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accent1"/>
              </a:buClr>
              <a:buFont typeface="Arial" pitchFamily="34" charset="0"/>
              <a:buChar char="●"/>
              <a:defRPr sz="16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20000"/>
              </a:spcBef>
            </a:pPr>
            <a:endParaRPr lang="sv-SE" altLang="en-US" sz="1900" b="0">
              <a:solidFill>
                <a:srgbClr val="002B71"/>
              </a:solidFill>
              <a:latin typeface="Verdana" pitchFamily="34" charset="0"/>
            </a:endParaRPr>
          </a:p>
        </p:txBody>
      </p:sp>
      <p:graphicFrame>
        <p:nvGraphicFramePr>
          <p:cNvPr id="8" name="Diagram 7"/>
          <p:cNvGraphicFramePr/>
          <p:nvPr/>
        </p:nvGraphicFramePr>
        <p:xfrm>
          <a:off x="0" y="2428868"/>
          <a:ext cx="450059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0727" name="Rectangle 8"/>
          <p:cNvSpPr>
            <a:spLocks noChangeArrowheads="1"/>
          </p:cNvSpPr>
          <p:nvPr/>
        </p:nvSpPr>
        <p:spPr bwMode="auto">
          <a:xfrm>
            <a:off x="395288" y="1125538"/>
            <a:ext cx="78581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defRPr sz="2500" b="1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ts val="500"/>
              </a:spcBef>
              <a:defRPr sz="2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2"/>
              </a:buClr>
              <a:buFont typeface="Arial" pitchFamily="34" charset="0"/>
              <a:buChar char="●"/>
              <a:defRPr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accent1"/>
              </a:buClr>
              <a:buFont typeface="Arial" pitchFamily="34" charset="0"/>
              <a:buChar char="●"/>
              <a:defRPr sz="16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just">
              <a:spcBef>
                <a:spcPct val="0"/>
              </a:spcBef>
            </a:pPr>
            <a:r>
              <a:rPr lang="en-GB" altLang="en-US" sz="2000" u="sng">
                <a:solidFill>
                  <a:srgbClr val="0078C7"/>
                </a:solidFill>
                <a:latin typeface="Verdana" pitchFamily="34" charset="0"/>
              </a:rPr>
              <a:t>Scope:</a:t>
            </a:r>
            <a:r>
              <a:rPr lang="en-GB" altLang="en-US" sz="2000" b="0">
                <a:solidFill>
                  <a:srgbClr val="0078C7"/>
                </a:solidFill>
                <a:latin typeface="Verdana" pitchFamily="34" charset="0"/>
              </a:rPr>
              <a:t> To </a:t>
            </a:r>
            <a:r>
              <a:rPr lang="en-GB" altLang="en-US" sz="2000" u="sng">
                <a:solidFill>
                  <a:srgbClr val="0078C7"/>
                </a:solidFill>
                <a:latin typeface="Verdana" pitchFamily="34" charset="0"/>
              </a:rPr>
              <a:t>verify the compliance </a:t>
            </a:r>
            <a:r>
              <a:rPr lang="en-GB" altLang="en-US" sz="2000" b="0">
                <a:solidFill>
                  <a:srgbClr val="0078C7"/>
                </a:solidFill>
                <a:latin typeface="Verdana" pitchFamily="34" charset="0"/>
              </a:rPr>
              <a:t>of the vessel with the “relevant instruments”:</a:t>
            </a:r>
          </a:p>
        </p:txBody>
      </p:sp>
      <p:graphicFrame>
        <p:nvGraphicFramePr>
          <p:cNvPr id="9" name="Diagram 8"/>
          <p:cNvGraphicFramePr/>
          <p:nvPr/>
        </p:nvGraphicFramePr>
        <p:xfrm>
          <a:off x="4500562" y="2357430"/>
          <a:ext cx="428628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30729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/>
              <a:t>PSC &amp; International Conventions</a:t>
            </a:r>
            <a:endParaRPr lang="en-IE" altLang="en-US"/>
          </a:p>
        </p:txBody>
      </p:sp>
      <p:sp>
        <p:nvSpPr>
          <p:cNvPr id="30730" name="Slide Number Placeholder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1000"/>
              </a:spcBef>
              <a:defRPr sz="2500" b="1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ts val="500"/>
              </a:spcBef>
              <a:defRPr sz="2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2"/>
              </a:buClr>
              <a:buFont typeface="Arial" pitchFamily="34" charset="0"/>
              <a:buChar char="●"/>
              <a:defRPr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accent1"/>
              </a:buClr>
              <a:buFont typeface="Arial" pitchFamily="34" charset="0"/>
              <a:buChar char="●"/>
              <a:defRPr sz="16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ECAE2926-10F9-4984-838A-776357FDE24C}" type="slidenum">
              <a:rPr lang="en-GB" altLang="en-US" sz="1200" smtClean="0"/>
              <a:pPr eaLnBrk="1" hangingPunct="1">
                <a:spcBef>
                  <a:spcPct val="0"/>
                </a:spcBef>
              </a:pPr>
              <a:t>22</a:t>
            </a:fld>
            <a:endParaRPr lang="en-GB" altLang="en-US" sz="1200"/>
          </a:p>
        </p:txBody>
      </p:sp>
    </p:spTree>
    <p:extLst>
      <p:ext uri="{BB962C8B-B14F-4D97-AF65-F5344CB8AC3E}">
        <p14:creationId xmlns:p14="http://schemas.microsoft.com/office/powerpoint/2010/main" val="36533750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3"/>
          <p:cNvSpPr txBox="1">
            <a:spLocks noGrp="1"/>
          </p:cNvSpPr>
          <p:nvPr/>
        </p:nvSpPr>
        <p:spPr bwMode="auto">
          <a:xfrm>
            <a:off x="8458200" y="3429000"/>
            <a:ext cx="685800" cy="381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fld id="{F72B112F-5701-4ED1-B383-0F8075AEBBDE}" type="slidenum">
              <a:rPr lang="en-GB" sz="900" b="1">
                <a:solidFill>
                  <a:schemeClr val="bg1"/>
                </a:solidFill>
                <a:latin typeface="+mn-lt"/>
              </a:rPr>
              <a:pPr algn="r">
                <a:defRPr/>
              </a:pPr>
              <a:t>23</a:t>
            </a:fld>
            <a:endParaRPr lang="en-GB" sz="900" b="1">
              <a:solidFill>
                <a:schemeClr val="bg1"/>
              </a:solidFill>
              <a:latin typeface="+mn-lt"/>
            </a:endParaRP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457200" y="8991600"/>
            <a:ext cx="8382000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defRPr sz="2500" b="1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>
              <a:spcBef>
                <a:spcPts val="500"/>
              </a:spcBef>
              <a:defRPr sz="2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2"/>
              </a:buClr>
              <a:buFont typeface="Arial" pitchFamily="34" charset="0"/>
              <a:buChar char="●"/>
              <a:defRPr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accent1"/>
              </a:buClr>
              <a:buFont typeface="Arial" pitchFamily="34" charset="0"/>
              <a:buChar char="●"/>
              <a:defRPr sz="16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endParaRPr lang="en-US" altLang="en-US" sz="2400" b="0">
              <a:solidFill>
                <a:schemeClr val="tx1"/>
              </a:solidFill>
              <a:latin typeface="Times New Roman" pitchFamily="18" charset="0"/>
            </a:endParaRPr>
          </a:p>
          <a:p>
            <a:pPr lvl="1">
              <a:spcBef>
                <a:spcPct val="50000"/>
              </a:spcBef>
              <a:buFontTx/>
              <a:buChar char="•"/>
            </a:pPr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1447800" y="3505200"/>
            <a:ext cx="64008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1000"/>
              </a:spcBef>
              <a:defRPr sz="2500" b="1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ts val="500"/>
              </a:spcBef>
              <a:defRPr sz="2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2"/>
              </a:buClr>
              <a:buFont typeface="Arial" pitchFamily="34" charset="0"/>
              <a:buChar char="●"/>
              <a:defRPr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accent1"/>
              </a:buClr>
              <a:buFont typeface="Arial" pitchFamily="34" charset="0"/>
              <a:buChar char="●"/>
              <a:defRPr sz="16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20000"/>
              </a:spcBef>
            </a:pPr>
            <a:endParaRPr lang="sv-SE" altLang="en-US" sz="1900" b="0">
              <a:solidFill>
                <a:srgbClr val="002B71"/>
              </a:solidFill>
              <a:latin typeface="Verdana" pitchFamily="34" charset="0"/>
            </a:endParaRPr>
          </a:p>
        </p:txBody>
      </p:sp>
      <p:graphicFrame>
        <p:nvGraphicFramePr>
          <p:cNvPr id="16" name="Diagram 15"/>
          <p:cNvGraphicFramePr/>
          <p:nvPr>
            <p:extLst>
              <p:ext uri="{D42A27DB-BD31-4B8C-83A1-F6EECF244321}">
                <p14:modId xmlns:p14="http://schemas.microsoft.com/office/powerpoint/2010/main" val="2069612798"/>
              </p:ext>
            </p:extLst>
          </p:nvPr>
        </p:nvGraphicFramePr>
        <p:xfrm>
          <a:off x="457200" y="1772816"/>
          <a:ext cx="8215370" cy="4635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1750" name="Slide Number Placeholder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1000"/>
              </a:spcBef>
              <a:defRPr sz="2500" b="1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ts val="500"/>
              </a:spcBef>
              <a:defRPr sz="2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2"/>
              </a:buClr>
              <a:buFont typeface="Arial" pitchFamily="34" charset="0"/>
              <a:buChar char="●"/>
              <a:defRPr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accent1"/>
              </a:buClr>
              <a:buFont typeface="Arial" pitchFamily="34" charset="0"/>
              <a:buChar char="●"/>
              <a:defRPr sz="16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ED5FB8B-613A-4543-8675-2BE2174B69BC}" type="slidenum">
              <a:rPr lang="en-GB" altLang="en-US" sz="1200" smtClean="0"/>
              <a:pPr eaLnBrk="1" hangingPunct="1">
                <a:spcBef>
                  <a:spcPct val="0"/>
                </a:spcBef>
              </a:pPr>
              <a:t>23</a:t>
            </a:fld>
            <a:endParaRPr lang="en-GB" altLang="en-US" sz="1200"/>
          </a:p>
        </p:txBody>
      </p:sp>
      <p:sp>
        <p:nvSpPr>
          <p:cNvPr id="31751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/>
              <a:t>PSC &amp; International Conventions</a:t>
            </a:r>
            <a:endParaRPr lang="en-IE" altLang="en-US"/>
          </a:p>
        </p:txBody>
      </p:sp>
    </p:spTree>
    <p:extLst>
      <p:ext uri="{BB962C8B-B14F-4D97-AF65-F5344CB8AC3E}">
        <p14:creationId xmlns:p14="http://schemas.microsoft.com/office/powerpoint/2010/main" val="105335230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Port State Control </a:t>
            </a:r>
            <a:r>
              <a:rPr lang="en-GB" altLang="en-US" sz="2800" dirty="0">
                <a:ea typeface="Verdana" pitchFamily="34" charset="0"/>
              </a:rPr>
              <a:t>at international level </a:t>
            </a:r>
            <a:r>
              <a:rPr lang="en-GB" altLang="en-US" sz="2800" dirty="0" smtClean="0">
                <a:ea typeface="Verdana" pitchFamily="34" charset="0"/>
              </a:rPr>
              <a:t>– IMO today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2580" y="1087120"/>
            <a:ext cx="8585200" cy="2083436"/>
          </a:xfrm>
        </p:spPr>
        <p:txBody>
          <a:bodyPr>
            <a:norm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GB" altLang="en-US" sz="2400" b="0" dirty="0">
              <a:solidFill>
                <a:srgbClr val="5A666D"/>
              </a:solidFill>
              <a:ea typeface="Verdana" pitchFamily="34" charset="0"/>
            </a:endParaRPr>
          </a:p>
          <a:p>
            <a:pPr algn="just" fontAlgn="base">
              <a:spcBef>
                <a:spcPct val="50000"/>
              </a:spcBef>
              <a:spcAft>
                <a:spcPct val="0"/>
              </a:spcAft>
            </a:pPr>
            <a:r>
              <a:rPr lang="en-GB" altLang="en-US" sz="2400" b="0" dirty="0">
                <a:solidFill>
                  <a:srgbClr val="5A666D"/>
                </a:solidFill>
                <a:ea typeface="Verdana" pitchFamily="34" charset="0"/>
              </a:rPr>
              <a:t>Procedures for port State control laid down by the </a:t>
            </a:r>
            <a:r>
              <a:rPr lang="en-GB" altLang="en-US" sz="2400" dirty="0">
                <a:solidFill>
                  <a:srgbClr val="5A666D"/>
                </a:solidFill>
                <a:ea typeface="Verdana" pitchFamily="34" charset="0"/>
              </a:rPr>
              <a:t>IMO Resolution A. 1119 (30) </a:t>
            </a:r>
            <a:r>
              <a:rPr lang="en-GB" altLang="en-US" sz="2400" b="0" dirty="0">
                <a:solidFill>
                  <a:srgbClr val="5A666D"/>
                </a:solidFill>
                <a:ea typeface="Verdana" pitchFamily="34" charset="0"/>
              </a:rPr>
              <a:t>latest amendment of the former IMO Resolution A. 787 (19).</a:t>
            </a:r>
            <a:endParaRPr lang="en-IE" sz="2400" b="0" dirty="0">
              <a:solidFill>
                <a:srgbClr val="5A666D"/>
              </a:solidFill>
              <a:ea typeface="Verdana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cs-CZ" smtClean="0"/>
              <a:pPr/>
              <a:t>24</a:t>
            </a:fld>
            <a:endParaRPr lang="cs-CZ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3475356"/>
            <a:ext cx="8158480" cy="298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2300" y="2981960"/>
            <a:ext cx="2087880" cy="1402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1489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Number Placeholder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1000"/>
              </a:spcBef>
              <a:defRPr sz="2500" b="1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ts val="500"/>
              </a:spcBef>
              <a:defRPr sz="2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2"/>
              </a:buClr>
              <a:buFont typeface="Arial" pitchFamily="34" charset="0"/>
              <a:buChar char="●"/>
              <a:defRPr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accent1"/>
              </a:buClr>
              <a:buFont typeface="Arial" pitchFamily="34" charset="0"/>
              <a:buChar char="●"/>
              <a:defRPr sz="16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EA09DF8B-C65B-49CF-B852-4803D0E4DBC4}" type="slidenum">
              <a:rPr lang="en-GB" altLang="en-US" sz="1200" smtClean="0"/>
              <a:pPr eaLnBrk="1" hangingPunct="1">
                <a:spcBef>
                  <a:spcPct val="0"/>
                </a:spcBef>
              </a:pPr>
              <a:t>25</a:t>
            </a:fld>
            <a:endParaRPr lang="en-GB" altLang="en-US" sz="1200"/>
          </a:p>
        </p:txBody>
      </p:sp>
      <p:sp>
        <p:nvSpPr>
          <p:cNvPr id="3686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/>
              <a:t>Regional Agreements on PSC</a:t>
            </a:r>
            <a:endParaRPr lang="en-IE" altLang="en-US"/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15940536"/>
              </p:ext>
            </p:extLst>
          </p:nvPr>
        </p:nvGraphicFramePr>
        <p:xfrm>
          <a:off x="1187624" y="1124744"/>
          <a:ext cx="7560840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0567761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The World Wide Regime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39750" y="1628775"/>
            <a:ext cx="7772400" cy="4114800"/>
          </a:xfrm>
        </p:spPr>
        <p:txBody>
          <a:bodyPr/>
          <a:lstStyle/>
          <a:p>
            <a:pPr>
              <a:defRPr/>
            </a:pPr>
            <a:r>
              <a:rPr lang="en-GB" altLang="en-US" dirty="0">
                <a:solidFill>
                  <a:schemeClr val="accent1">
                    <a:lumMod val="75000"/>
                  </a:schemeClr>
                </a:solidFill>
              </a:rPr>
              <a:t>Meanwhile PSC </a:t>
            </a:r>
            <a:r>
              <a:rPr lang="en-GB" altLang="en-US" dirty="0" smtClean="0">
                <a:solidFill>
                  <a:schemeClr val="accent1">
                    <a:lumMod val="75000"/>
                  </a:schemeClr>
                </a:solidFill>
              </a:rPr>
              <a:t>did spread around </a:t>
            </a:r>
            <a:r>
              <a:rPr lang="en-GB" altLang="en-US" dirty="0">
                <a:solidFill>
                  <a:schemeClr val="accent1">
                    <a:lumMod val="75000"/>
                  </a:schemeClr>
                </a:solidFill>
              </a:rPr>
              <a:t>the world</a:t>
            </a:r>
          </a:p>
          <a:p>
            <a:pPr>
              <a:defRPr/>
            </a:pPr>
            <a:endParaRPr lang="en-GB" altLang="en-US" dirty="0">
              <a:solidFill>
                <a:schemeClr val="accent1">
                  <a:lumMod val="75000"/>
                </a:schemeClr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  <a:defRPr/>
            </a:pPr>
            <a:r>
              <a:rPr lang="en-GB" altLang="en-US" b="0" dirty="0">
                <a:solidFill>
                  <a:schemeClr val="accent1">
                    <a:lumMod val="75000"/>
                  </a:schemeClr>
                </a:solidFill>
              </a:rPr>
              <a:t>There are now several PSC regimes around the world such as Paris, Tokyo, </a:t>
            </a:r>
            <a:r>
              <a:rPr lang="en-GB" altLang="en-US" b="0" dirty="0" err="1">
                <a:solidFill>
                  <a:schemeClr val="accent1">
                    <a:lumMod val="75000"/>
                  </a:schemeClr>
                </a:solidFill>
              </a:rPr>
              <a:t>Vina</a:t>
            </a:r>
            <a:r>
              <a:rPr lang="en-GB" altLang="en-US" b="0" dirty="0">
                <a:solidFill>
                  <a:schemeClr val="accent1">
                    <a:lumMod val="75000"/>
                  </a:schemeClr>
                </a:solidFill>
              </a:rPr>
              <a:t> del Mar, Indian Ocean, Mediterranean, Caribbean, West and Central Africa, Black Sea, Gulf MoU and the USCG.</a:t>
            </a:r>
          </a:p>
          <a:p>
            <a:pPr>
              <a:defRPr/>
            </a:pPr>
            <a:endParaRPr lang="en-GB" altLang="en-US" sz="2800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defRPr/>
            </a:pPr>
            <a:endParaRPr lang="en-GB" alt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Content Placeholder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94212" y="4597400"/>
            <a:ext cx="3109738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2421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/>
              <a:t>Regional MOU Agreements</a:t>
            </a:r>
            <a:endParaRPr lang="en-IE" altLang="en-US"/>
          </a:p>
        </p:txBody>
      </p:sp>
      <p:sp>
        <p:nvSpPr>
          <p:cNvPr id="34819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1000"/>
              </a:spcBef>
              <a:defRPr sz="2500" b="1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ts val="500"/>
              </a:spcBef>
              <a:defRPr sz="2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2"/>
              </a:buClr>
              <a:buFont typeface="Arial" pitchFamily="34" charset="0"/>
              <a:buChar char="●"/>
              <a:defRPr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accent1"/>
              </a:buClr>
              <a:buFont typeface="Arial" pitchFamily="34" charset="0"/>
              <a:buChar char="●"/>
              <a:defRPr sz="16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9D68625-D04E-4638-B5D0-24F2D95506C1}" type="slidenum">
              <a:rPr lang="en-GB" altLang="en-US" sz="1200" smtClean="0"/>
              <a:pPr eaLnBrk="1" hangingPunct="1">
                <a:spcBef>
                  <a:spcPct val="0"/>
                </a:spcBef>
              </a:pPr>
              <a:t>27</a:t>
            </a:fld>
            <a:endParaRPr lang="en-GB" altLang="en-US" sz="1200"/>
          </a:p>
        </p:txBody>
      </p:sp>
      <p:pic>
        <p:nvPicPr>
          <p:cNvPr id="34820" name="Content Placeholder 1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0825" y="1557338"/>
            <a:ext cx="8670925" cy="4621212"/>
          </a:xfrm>
        </p:spPr>
      </p:pic>
      <p:pic>
        <p:nvPicPr>
          <p:cNvPr id="34821" name="Picture 5" descr="C:\Users\katsoni\AppData\Local\Microsoft\Windows\Temporary Internet Files\Content.IE5\2H9JBX7P\MP900341425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5297488"/>
            <a:ext cx="720725" cy="1011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855243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Port State Control background</a:t>
            </a:r>
            <a:endParaRPr lang="en-IE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748639" y="928687"/>
            <a:ext cx="5273602" cy="450000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2400" b="0" dirty="0">
                <a:solidFill>
                  <a:srgbClr val="5A666D"/>
                </a:solidFill>
                <a:ea typeface="Verdana" pitchFamily="34" charset="0"/>
              </a:rPr>
              <a:t>It was agreed that</a:t>
            </a:r>
          </a:p>
          <a:p>
            <a:pPr>
              <a:spcBef>
                <a:spcPts val="0"/>
              </a:spcBef>
            </a:pPr>
            <a:r>
              <a:rPr lang="en-US" sz="2400" b="0" dirty="0">
                <a:solidFill>
                  <a:srgbClr val="5A666D"/>
                </a:solidFill>
                <a:ea typeface="Verdana" pitchFamily="34" charset="0"/>
              </a:rPr>
              <a:t>elimination of substandard shipping</a:t>
            </a:r>
          </a:p>
          <a:p>
            <a:pPr>
              <a:spcBef>
                <a:spcPts val="0"/>
              </a:spcBef>
            </a:pPr>
            <a:r>
              <a:rPr lang="en-US" sz="2400" b="0" dirty="0">
                <a:solidFill>
                  <a:srgbClr val="5A666D"/>
                </a:solidFill>
                <a:ea typeface="Verdana" pitchFamily="34" charset="0"/>
              </a:rPr>
              <a:t>is best achieved by:</a:t>
            </a:r>
          </a:p>
          <a:p>
            <a:endParaRPr lang="en-I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cs-CZ" smtClean="0"/>
              <a:pPr/>
              <a:t>28</a:t>
            </a:fld>
            <a:endParaRPr lang="cs-CZ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04" y="928686"/>
            <a:ext cx="2048496" cy="25429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729" y="4144697"/>
            <a:ext cx="3343742" cy="19005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950" y="3659393"/>
            <a:ext cx="1314450" cy="13144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6062" y="4391627"/>
            <a:ext cx="1478756" cy="116443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133600" y="2072468"/>
            <a:ext cx="6696745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363" indent="-360363">
              <a:spcAft>
                <a:spcPts val="600"/>
              </a:spcAft>
            </a:pPr>
            <a:r>
              <a:rPr lang="en-US" sz="2400" dirty="0">
                <a:solidFill>
                  <a:srgbClr val="5A666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-	coordination of Port States;</a:t>
            </a:r>
          </a:p>
          <a:p>
            <a:pPr marL="361950" indent="-361950">
              <a:spcAft>
                <a:spcPts val="0"/>
              </a:spcAft>
            </a:pPr>
            <a:r>
              <a:rPr lang="en-US" sz="2400" dirty="0">
                <a:solidFill>
                  <a:srgbClr val="5A666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-	implementation of the provisions of a number of widely accepted international maritime conventions.</a:t>
            </a:r>
          </a:p>
        </p:txBody>
      </p:sp>
    </p:spTree>
    <p:extLst>
      <p:ext uri="{BB962C8B-B14F-4D97-AF65-F5344CB8AC3E}">
        <p14:creationId xmlns:p14="http://schemas.microsoft.com/office/powerpoint/2010/main" val="42037265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Port State Control </a:t>
            </a:r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cs-CZ" smtClean="0"/>
              <a:pPr/>
              <a:t>29</a:t>
            </a:fld>
            <a:endParaRPr lang="cs-CZ"/>
          </a:p>
        </p:txBody>
      </p:sp>
      <p:sp>
        <p:nvSpPr>
          <p:cNvPr id="3" name="TextBox 2"/>
          <p:cNvSpPr txBox="1"/>
          <p:nvPr/>
        </p:nvSpPr>
        <p:spPr>
          <a:xfrm>
            <a:off x="332442" y="1168400"/>
            <a:ext cx="83312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altLang="en-US" sz="2400" dirty="0">
                <a:solidFill>
                  <a:srgbClr val="5A666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To verify the compliance of the vessel with the “relevant instruments” IMO and ILO Conventions: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754" y="2001169"/>
            <a:ext cx="1795580" cy="2546459"/>
          </a:xfrm>
          <a:prstGeom prst="rect">
            <a:avLst/>
          </a:prstGeom>
          <a:scene3d>
            <a:camera prst="perspectiveContrastingRightFacing"/>
            <a:lightRig rig="threePt" dir="t"/>
          </a:scene3d>
          <a:sp3d>
            <a:bevelT w="114300" prst="hardEdge"/>
          </a:sp3d>
        </p:spPr>
      </p:pic>
      <p:pic>
        <p:nvPicPr>
          <p:cNvPr id="10" name="Picture 25" descr="http://www.marisec.org/pubs/ILO-Convention-cover-sml.jpg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2431381" y="3974451"/>
            <a:ext cx="1915354" cy="2717408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  <a:extLst/>
        </p:spPr>
      </p:pic>
      <p:pic>
        <p:nvPicPr>
          <p:cNvPr id="11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88085">
            <a:off x="342813" y="3516444"/>
            <a:ext cx="1993900" cy="3190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2135" y="2030174"/>
            <a:ext cx="1600697" cy="2262804"/>
          </a:xfrm>
          <a:prstGeom prst="rect">
            <a:avLst/>
          </a:prstGeom>
          <a:scene3d>
            <a:camera prst="perspectiveRight"/>
            <a:lightRig rig="threePt" dir="t"/>
          </a:scene3d>
          <a:sp3d>
            <a:bevelT w="165100" prst="coolSlant"/>
          </a:sp3d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8042" y="4547628"/>
            <a:ext cx="1571747" cy="2236167"/>
          </a:xfrm>
          <a:prstGeom prst="rect">
            <a:avLst/>
          </a:prstGeom>
          <a:scene3d>
            <a:camera prst="perspectiveLeft"/>
            <a:lightRig rig="threePt" dir="t"/>
          </a:scene3d>
          <a:sp3d>
            <a:bevelT/>
          </a:sp3d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7888" y="4503626"/>
            <a:ext cx="1602546" cy="22801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8042" y="2142916"/>
            <a:ext cx="1575175" cy="25202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2050" name="Picture 2" descr="C:\Users\majolpa\Desktop\Marpol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394" y="2185593"/>
            <a:ext cx="1571328" cy="22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166093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Flag State </a:t>
            </a:r>
            <a:endParaRPr lang="cs-CZ" dirty="0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cs-CZ" smtClean="0"/>
              <a:pPr/>
              <a:t>3</a:t>
            </a:fld>
            <a:endParaRPr lang="cs-CZ"/>
          </a:p>
        </p:txBody>
      </p:sp>
      <p:sp>
        <p:nvSpPr>
          <p:cNvPr id="34" name="TextBox 33"/>
          <p:cNvSpPr txBox="1"/>
          <p:nvPr/>
        </p:nvSpPr>
        <p:spPr>
          <a:xfrm>
            <a:off x="100786" y="1565730"/>
            <a:ext cx="9129167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IE" sz="2400" dirty="0">
              <a:solidFill>
                <a:srgbClr val="5A666D"/>
              </a:solidFill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  <a:p>
            <a:r>
              <a:rPr lang="en-IE" sz="2400" dirty="0">
                <a:solidFill>
                  <a:srgbClr val="5A666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There must exist a </a:t>
            </a:r>
            <a:r>
              <a:rPr lang="en-IE" sz="2400" b="1" dirty="0">
                <a:solidFill>
                  <a:srgbClr val="5A666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genuine link </a:t>
            </a:r>
            <a:r>
              <a:rPr lang="en-IE" sz="2400" dirty="0">
                <a:solidFill>
                  <a:srgbClr val="5A666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between the State and the ship, the State </a:t>
            </a:r>
            <a:r>
              <a:rPr lang="en-IE" sz="2400" b="1" dirty="0">
                <a:solidFill>
                  <a:srgbClr val="5A666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must </a:t>
            </a:r>
            <a:r>
              <a:rPr lang="en-IE" sz="2400" dirty="0">
                <a:solidFill>
                  <a:srgbClr val="5A666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effectively exercise its </a:t>
            </a:r>
            <a:r>
              <a:rPr lang="en-IE" sz="2400" b="1" dirty="0">
                <a:solidFill>
                  <a:srgbClr val="5A666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jurisdiction</a:t>
            </a:r>
            <a:r>
              <a:rPr lang="en-IE" sz="2400" dirty="0">
                <a:solidFill>
                  <a:srgbClr val="5A666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 and </a:t>
            </a:r>
            <a:r>
              <a:rPr lang="en-IE" sz="2400" b="1" dirty="0">
                <a:solidFill>
                  <a:srgbClr val="5A666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control</a:t>
            </a:r>
            <a:r>
              <a:rPr lang="en-IE" sz="2400" dirty="0">
                <a:solidFill>
                  <a:srgbClr val="5A666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 in:</a:t>
            </a:r>
          </a:p>
          <a:p>
            <a:endParaRPr lang="en-IE" dirty="0">
              <a:solidFill>
                <a:srgbClr val="5A666D"/>
              </a:solidFill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2400" dirty="0">
                <a:solidFill>
                  <a:srgbClr val="5A666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Administrative;</a:t>
            </a:r>
            <a:endParaRPr lang="en-GB" sz="2400" dirty="0">
              <a:solidFill>
                <a:srgbClr val="5A666D"/>
              </a:solidFill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  <a:p>
            <a:endParaRPr lang="en-IE" dirty="0">
              <a:solidFill>
                <a:srgbClr val="5A666D"/>
              </a:solidFill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2400" dirty="0">
                <a:solidFill>
                  <a:srgbClr val="5A666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Technical;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sz="2400" dirty="0">
              <a:solidFill>
                <a:srgbClr val="5A666D"/>
              </a:solidFill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2400" dirty="0">
                <a:solidFill>
                  <a:srgbClr val="5A666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Social matters over ships flying its flag;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dirty="0">
              <a:solidFill>
                <a:srgbClr val="5A666D"/>
              </a:solidFill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  <a:p>
            <a:endParaRPr lang="en-US" sz="2400" dirty="0">
              <a:solidFill>
                <a:srgbClr val="5A666D"/>
              </a:solidFill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  <a:p>
            <a:endParaRPr lang="en-IE" dirty="0">
              <a:solidFill>
                <a:srgbClr val="5A666D"/>
              </a:solidFill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  <a:p>
            <a:endParaRPr lang="en-IE" dirty="0">
              <a:solidFill>
                <a:srgbClr val="5A666D"/>
              </a:solidFill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5110" y="3872230"/>
            <a:ext cx="1988820" cy="14706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5203348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Diagram 12"/>
          <p:cNvGraphicFramePr/>
          <p:nvPr>
            <p:extLst>
              <p:ext uri="{D42A27DB-BD31-4B8C-83A1-F6EECF244321}">
                <p14:modId xmlns:p14="http://schemas.microsoft.com/office/powerpoint/2010/main" val="1371306423"/>
              </p:ext>
            </p:extLst>
          </p:nvPr>
        </p:nvGraphicFramePr>
        <p:xfrm>
          <a:off x="357158" y="1676400"/>
          <a:ext cx="8329642" cy="48244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5843" name="Title 1"/>
          <p:cNvSpPr>
            <a:spLocks noGrp="1"/>
          </p:cNvSpPr>
          <p:nvPr>
            <p:ph type="title"/>
          </p:nvPr>
        </p:nvSpPr>
        <p:spPr>
          <a:xfrm>
            <a:off x="189782" y="1"/>
            <a:ext cx="6607834" cy="909022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Port State Control Regional Agreements</a:t>
            </a:r>
            <a:endParaRPr lang="en-IE" altLang="en-US" dirty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1000"/>
              </a:spcBef>
              <a:defRPr sz="2500" b="1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ts val="500"/>
              </a:spcBef>
              <a:defRPr sz="2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2"/>
              </a:buClr>
              <a:buFont typeface="Arial" pitchFamily="34" charset="0"/>
              <a:buChar char="●"/>
              <a:defRPr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accent1"/>
              </a:buClr>
              <a:buFont typeface="Arial" pitchFamily="34" charset="0"/>
              <a:buChar char="●"/>
              <a:defRPr sz="16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EC97F1E3-410C-45C0-AFE6-6058A6237893}" type="slidenum">
              <a:rPr lang="en-GB" altLang="en-US" sz="1200" smtClean="0"/>
              <a:pPr eaLnBrk="1" hangingPunct="1">
                <a:spcBef>
                  <a:spcPct val="0"/>
                </a:spcBef>
              </a:pPr>
              <a:t>30</a:t>
            </a:fld>
            <a:endParaRPr lang="en-GB" altLang="en-US" sz="1200"/>
          </a:p>
        </p:txBody>
      </p:sp>
      <p:sp>
        <p:nvSpPr>
          <p:cNvPr id="35845" name="Text Box 2"/>
          <p:cNvSpPr txBox="1">
            <a:spLocks noChangeArrowheads="1"/>
          </p:cNvSpPr>
          <p:nvPr/>
        </p:nvSpPr>
        <p:spPr bwMode="auto">
          <a:xfrm>
            <a:off x="457200" y="8991600"/>
            <a:ext cx="8382000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defRPr sz="2500" b="1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>
              <a:spcBef>
                <a:spcPts val="500"/>
              </a:spcBef>
              <a:defRPr sz="2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2"/>
              </a:buClr>
              <a:buFont typeface="Arial" pitchFamily="34" charset="0"/>
              <a:buChar char="●"/>
              <a:defRPr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accent1"/>
              </a:buClr>
              <a:buFont typeface="Arial" pitchFamily="34" charset="0"/>
              <a:buChar char="●"/>
              <a:defRPr sz="16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endParaRPr lang="en-US" altLang="en-US" sz="2400" b="0">
              <a:solidFill>
                <a:schemeClr val="tx1"/>
              </a:solidFill>
              <a:latin typeface="Times New Roman" pitchFamily="18" charset="0"/>
            </a:endParaRPr>
          </a:p>
          <a:p>
            <a:pPr lvl="1">
              <a:spcBef>
                <a:spcPct val="50000"/>
              </a:spcBef>
              <a:buFontTx/>
              <a:buChar char="•"/>
            </a:pPr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35846" name="Rectangle 3"/>
          <p:cNvSpPr>
            <a:spLocks noChangeArrowheads="1"/>
          </p:cNvSpPr>
          <p:nvPr/>
        </p:nvSpPr>
        <p:spPr bwMode="auto">
          <a:xfrm>
            <a:off x="914400" y="16764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1000"/>
              </a:spcBef>
              <a:defRPr sz="2500" b="1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ts val="500"/>
              </a:spcBef>
              <a:defRPr sz="2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2"/>
              </a:buClr>
              <a:buFont typeface="Arial" pitchFamily="34" charset="0"/>
              <a:buChar char="●"/>
              <a:defRPr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accent1"/>
              </a:buClr>
              <a:buFont typeface="Arial" pitchFamily="34" charset="0"/>
              <a:buChar char="●"/>
              <a:defRPr sz="16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endParaRPr lang="sv-SE" altLang="en-US" sz="2800">
              <a:solidFill>
                <a:srgbClr val="0078C7"/>
              </a:solidFill>
              <a:latin typeface="Verdana" pitchFamily="34" charset="0"/>
            </a:endParaRPr>
          </a:p>
        </p:txBody>
      </p:sp>
      <p:sp>
        <p:nvSpPr>
          <p:cNvPr id="35847" name="Rectangle 4"/>
          <p:cNvSpPr>
            <a:spLocks noChangeArrowheads="1"/>
          </p:cNvSpPr>
          <p:nvPr/>
        </p:nvSpPr>
        <p:spPr bwMode="auto">
          <a:xfrm>
            <a:off x="1447800" y="3505200"/>
            <a:ext cx="64008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1000"/>
              </a:spcBef>
              <a:defRPr sz="2500" b="1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ts val="500"/>
              </a:spcBef>
              <a:defRPr sz="2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2"/>
              </a:buClr>
              <a:buFont typeface="Arial" pitchFamily="34" charset="0"/>
              <a:buChar char="●"/>
              <a:defRPr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accent1"/>
              </a:buClr>
              <a:buFont typeface="Arial" pitchFamily="34" charset="0"/>
              <a:buChar char="●"/>
              <a:defRPr sz="16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20000"/>
              </a:spcBef>
            </a:pPr>
            <a:endParaRPr lang="sv-SE" altLang="en-US" sz="1900" b="0">
              <a:solidFill>
                <a:srgbClr val="002B71"/>
              </a:solidFill>
              <a:latin typeface="Verdana" pitchFamily="34" charset="0"/>
            </a:endParaRPr>
          </a:p>
        </p:txBody>
      </p:sp>
      <p:sp>
        <p:nvSpPr>
          <p:cNvPr id="35848" name="Text Box 5"/>
          <p:cNvSpPr txBox="1">
            <a:spLocks noChangeArrowheads="1"/>
          </p:cNvSpPr>
          <p:nvPr/>
        </p:nvSpPr>
        <p:spPr bwMode="auto">
          <a:xfrm>
            <a:off x="395288" y="1125538"/>
            <a:ext cx="83200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defRPr sz="2500" b="1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ts val="500"/>
              </a:spcBef>
              <a:defRPr sz="2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2"/>
              </a:buClr>
              <a:buFont typeface="Arial" pitchFamily="34" charset="0"/>
              <a:buChar char="●"/>
              <a:defRPr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accent1"/>
              </a:buClr>
              <a:buFont typeface="Arial" pitchFamily="34" charset="0"/>
              <a:buChar char="●"/>
              <a:defRPr sz="16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Font typeface="Arial" pitchFamily="34" charset="0"/>
              <a:buChar char="●"/>
              <a:defRPr sz="14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2000">
                <a:solidFill>
                  <a:srgbClr val="0070C0"/>
                </a:solidFill>
                <a:latin typeface="Verdana" pitchFamily="34" charset="0"/>
              </a:rPr>
              <a:t>Added value from regional agreements on PSC </a:t>
            </a:r>
          </a:p>
        </p:txBody>
      </p:sp>
    </p:spTree>
    <p:extLst>
      <p:ext uri="{BB962C8B-B14F-4D97-AF65-F5344CB8AC3E}">
        <p14:creationId xmlns:p14="http://schemas.microsoft.com/office/powerpoint/2010/main" val="23776274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700" y="0"/>
            <a:ext cx="6035367" cy="909022"/>
          </a:xfrm>
        </p:spPr>
        <p:txBody>
          <a:bodyPr/>
          <a:lstStyle/>
          <a:p>
            <a:r>
              <a:rPr lang="en-US" dirty="0"/>
              <a:t>Port State Control regional agreements</a:t>
            </a:r>
            <a:endParaRPr lang="en-I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cs-CZ" smtClean="0"/>
              <a:pPr/>
              <a:t>31</a:t>
            </a:fld>
            <a:endParaRPr lang="cs-CZ"/>
          </a:p>
        </p:txBody>
      </p:sp>
      <p:graphicFrame>
        <p:nvGraphicFramePr>
          <p:cNvPr id="19" name="Content Placeholder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625464398"/>
              </p:ext>
            </p:extLst>
          </p:nvPr>
        </p:nvGraphicFramePr>
        <p:xfrm>
          <a:off x="3467100" y="933450"/>
          <a:ext cx="5562600" cy="57467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0" name="Picture 12"/>
          <p:cNvPicPr>
            <a:picLocks noGrp="1" noChangeAspect="1" noChangeArrowheads="1"/>
          </p:cNvPicPr>
          <p:nvPr>
            <p:ph sz="half" idx="1"/>
          </p:nvPr>
        </p:nvPicPr>
        <p:blipFill>
          <a:blip r:embed="rId8" cstate="print">
            <a:extLst/>
          </a:blip>
          <a:srcRect/>
          <a:stretch>
            <a:fillRect/>
          </a:stretch>
        </p:blipFill>
        <p:spPr bwMode="auto">
          <a:xfrm>
            <a:off x="518160" y="2235200"/>
            <a:ext cx="2641600" cy="1804352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9534" y="4277360"/>
            <a:ext cx="2677399" cy="1798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04920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Port State Control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30700" y="1505700"/>
            <a:ext cx="4572000" cy="5022100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rgbClr val="5A666D"/>
                </a:solidFill>
                <a:ea typeface="Verdana" pitchFamily="34" charset="0"/>
              </a:rPr>
              <a:t>Port State Control (PSC)</a:t>
            </a:r>
            <a:r>
              <a:rPr lang="en-US" sz="2400" b="0" dirty="0">
                <a:solidFill>
                  <a:srgbClr val="5A666D"/>
                </a:solidFill>
                <a:ea typeface="Verdana" pitchFamily="34" charset="0"/>
              </a:rPr>
              <a:t> is the inspection of foreign ships in national ports to verify that:</a:t>
            </a:r>
          </a:p>
          <a:p>
            <a:endParaRPr lang="en-US" sz="1800" b="0" dirty="0">
              <a:solidFill>
                <a:srgbClr val="5A666D"/>
              </a:solidFill>
              <a:ea typeface="Verdana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0" dirty="0">
                <a:solidFill>
                  <a:srgbClr val="5A666D"/>
                </a:solidFill>
                <a:ea typeface="Verdana" pitchFamily="34" charset="0"/>
              </a:rPr>
              <a:t>The condition of the ship and its equipment comply with the requirements of international regulations;</a:t>
            </a:r>
          </a:p>
          <a:p>
            <a:endParaRPr lang="en-US" sz="2400" b="0" dirty="0">
              <a:solidFill>
                <a:srgbClr val="5A666D"/>
              </a:solidFill>
              <a:ea typeface="Verdana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0" dirty="0">
                <a:solidFill>
                  <a:srgbClr val="5A666D"/>
                </a:solidFill>
                <a:ea typeface="Verdana" pitchFamily="34" charset="0"/>
              </a:rPr>
              <a:t>The ship is manned and operated in compliance with these rules.</a:t>
            </a:r>
            <a:endParaRPr lang="en-IE" sz="2400" b="0" dirty="0">
              <a:solidFill>
                <a:srgbClr val="5A666D"/>
              </a:solidFill>
              <a:ea typeface="Verdana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cs-CZ" smtClean="0"/>
              <a:pPr/>
              <a:t>32</a:t>
            </a:fld>
            <a:endParaRPr lang="cs-CZ"/>
          </a:p>
        </p:txBody>
      </p:sp>
      <p:pic>
        <p:nvPicPr>
          <p:cNvPr id="7" name="Picture 4" descr="http://www.gomarine.com.au/user-assets/P708011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621520" y="1642875"/>
            <a:ext cx="3499100" cy="2624325"/>
          </a:xfrm>
          <a:prstGeom prst="rect">
            <a:avLst/>
          </a:prstGeom>
          <a:noFill/>
          <a:ln>
            <a:noFill/>
          </a:ln>
          <a:scene3d>
            <a:camera prst="isometricOffAxis2Left"/>
            <a:lightRig rig="threePt" dir="t"/>
          </a:scene3d>
          <a:extLst/>
        </p:spPr>
      </p:pic>
      <p:pic>
        <p:nvPicPr>
          <p:cNvPr id="8" name="Picture 2" descr="http://www.videotel.co.uk/img/Ship_Vetting_small.jpg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673100" y="4572000"/>
            <a:ext cx="3136900" cy="2108200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extLst/>
        </p:spPr>
      </p:pic>
    </p:spTree>
    <p:extLst>
      <p:ext uri="{BB962C8B-B14F-4D97-AF65-F5344CB8AC3E}">
        <p14:creationId xmlns:p14="http://schemas.microsoft.com/office/powerpoint/2010/main" val="1156345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3933056"/>
            <a:ext cx="3059832" cy="22948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400"/>
              <a:t>Port State Control – Challenges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1341438"/>
            <a:ext cx="7772400" cy="4114800"/>
          </a:xfrm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q"/>
              <a:defRPr/>
            </a:pPr>
            <a:r>
              <a:rPr lang="en-GB" altLang="en-US" b="0" dirty="0">
                <a:solidFill>
                  <a:schemeClr val="accent1">
                    <a:lumMod val="75000"/>
                  </a:schemeClr>
                </a:solidFill>
              </a:rPr>
              <a:t>There has to be some </a:t>
            </a:r>
            <a:r>
              <a:rPr lang="en-GB" altLang="en-US" dirty="0">
                <a:solidFill>
                  <a:schemeClr val="accent1">
                    <a:lumMod val="75000"/>
                  </a:schemeClr>
                </a:solidFill>
              </a:rPr>
              <a:t>benefit to the country </a:t>
            </a:r>
            <a:r>
              <a:rPr lang="en-GB" altLang="en-US" b="0" dirty="0">
                <a:solidFill>
                  <a:schemeClr val="accent1">
                    <a:lumMod val="75000"/>
                  </a:schemeClr>
                </a:solidFill>
              </a:rPr>
              <a:t>to justify PSC</a:t>
            </a:r>
          </a:p>
          <a:p>
            <a:pPr marL="342900" indent="-342900">
              <a:buFont typeface="Wingdings" panose="05000000000000000000" pitchFamily="2" charset="2"/>
              <a:buChar char="q"/>
              <a:defRPr/>
            </a:pPr>
            <a:r>
              <a:rPr lang="en-GB" altLang="en-US" dirty="0">
                <a:solidFill>
                  <a:schemeClr val="accent1">
                    <a:lumMod val="75000"/>
                  </a:schemeClr>
                </a:solidFill>
              </a:rPr>
              <a:t>Not just </a:t>
            </a:r>
            <a:r>
              <a:rPr lang="en-GB" altLang="en-US" b="0" dirty="0">
                <a:solidFill>
                  <a:schemeClr val="accent1">
                    <a:lumMod val="75000"/>
                  </a:schemeClr>
                </a:solidFill>
              </a:rPr>
              <a:t>safety and marine environmental protection</a:t>
            </a:r>
          </a:p>
          <a:p>
            <a:pPr marL="342900" indent="-342900">
              <a:buFont typeface="Wingdings" panose="05000000000000000000" pitchFamily="2" charset="2"/>
              <a:buChar char="q"/>
              <a:defRPr/>
            </a:pPr>
            <a:r>
              <a:rPr lang="en-GB" altLang="en-US" dirty="0">
                <a:solidFill>
                  <a:schemeClr val="accent1">
                    <a:lumMod val="75000"/>
                  </a:schemeClr>
                </a:solidFill>
              </a:rPr>
              <a:t>There is a need to convince both the Governments and the people of this need</a:t>
            </a:r>
          </a:p>
        </p:txBody>
      </p:sp>
    </p:spTree>
    <p:extLst>
      <p:ext uri="{BB962C8B-B14F-4D97-AF65-F5344CB8AC3E}">
        <p14:creationId xmlns:p14="http://schemas.microsoft.com/office/powerpoint/2010/main" val="17366193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2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400"/>
              <a:t>Port State Control - Costs and Benefits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4213" y="1557338"/>
            <a:ext cx="7772400" cy="4114800"/>
          </a:xfrm>
        </p:spPr>
        <p:txBody>
          <a:bodyPr/>
          <a:lstStyle/>
          <a:p>
            <a:pPr marL="457200" indent="-457200">
              <a:buFont typeface="Wingdings" panose="05000000000000000000" pitchFamily="2" charset="2"/>
              <a:buChar char="q"/>
              <a:defRPr/>
            </a:pPr>
            <a:r>
              <a:rPr lang="en-GB" altLang="en-US" sz="4000" dirty="0">
                <a:solidFill>
                  <a:schemeClr val="accent1">
                    <a:lumMod val="75000"/>
                  </a:schemeClr>
                </a:solidFill>
              </a:rPr>
              <a:t>To some countries </a:t>
            </a:r>
          </a:p>
          <a:p>
            <a:pPr marL="457200" indent="-457200">
              <a:buFont typeface="Wingdings" panose="05000000000000000000" pitchFamily="2" charset="2"/>
              <a:buChar char="q"/>
              <a:defRPr/>
            </a:pPr>
            <a:r>
              <a:rPr lang="en-GB" altLang="en-US" sz="2800" b="0" dirty="0">
                <a:solidFill>
                  <a:schemeClr val="accent1">
                    <a:lumMod val="75000"/>
                  </a:schemeClr>
                </a:solidFill>
              </a:rPr>
              <a:t>the risk of damage to the coast line is far greater than to other countries</a:t>
            </a:r>
          </a:p>
          <a:p>
            <a:pPr marL="457200" indent="-457200">
              <a:buFont typeface="Wingdings" panose="05000000000000000000" pitchFamily="2" charset="2"/>
              <a:buChar char="q"/>
              <a:defRPr/>
            </a:pPr>
            <a:r>
              <a:rPr lang="en-GB" altLang="en-US" sz="2800" b="0" dirty="0">
                <a:solidFill>
                  <a:schemeClr val="accent1">
                    <a:lumMod val="75000"/>
                  </a:schemeClr>
                </a:solidFill>
              </a:rPr>
              <a:t>the economic damage caused by running a poorly performing fleet is a driver</a:t>
            </a:r>
          </a:p>
          <a:p>
            <a:pPr marL="457200" indent="-457200">
              <a:buFont typeface="Wingdings" panose="05000000000000000000" pitchFamily="2" charset="2"/>
              <a:buChar char="q"/>
              <a:defRPr/>
            </a:pPr>
            <a:r>
              <a:rPr lang="en-GB" altLang="en-US" sz="2800" b="0" dirty="0">
                <a:solidFill>
                  <a:schemeClr val="accent1">
                    <a:lumMod val="75000"/>
                  </a:schemeClr>
                </a:solidFill>
              </a:rPr>
              <a:t>it is a requirement of joining a larger social and economic block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5157192"/>
            <a:ext cx="1935480" cy="14554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35062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47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Costs of PSC - Costs and Benefits </a:t>
            </a:r>
            <a:endParaRPr lang="en-US" alt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4213" y="1916113"/>
            <a:ext cx="7772400" cy="4114800"/>
          </a:xfrm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q"/>
              <a:defRPr/>
            </a:pPr>
            <a:r>
              <a:rPr lang="en-GB" altLang="en-US" dirty="0">
                <a:solidFill>
                  <a:schemeClr val="accent1">
                    <a:lumMod val="75000"/>
                  </a:schemeClr>
                </a:solidFill>
              </a:rPr>
              <a:t>PSCO Costs 50K euros (average)</a:t>
            </a:r>
          </a:p>
          <a:p>
            <a:pPr marL="342900" indent="-342900">
              <a:buFont typeface="Wingdings" panose="05000000000000000000" pitchFamily="2" charset="2"/>
              <a:buChar char="q"/>
              <a:defRPr/>
            </a:pPr>
            <a:r>
              <a:rPr lang="en-GB" altLang="en-US" dirty="0">
                <a:solidFill>
                  <a:schemeClr val="accent1">
                    <a:lumMod val="75000"/>
                  </a:schemeClr>
                </a:solidFill>
              </a:rPr>
              <a:t>Approximately 1000 PSCOs in Paris MOU</a:t>
            </a:r>
          </a:p>
          <a:p>
            <a:pPr marL="342900" indent="-342900">
              <a:buFont typeface="Wingdings" panose="05000000000000000000" pitchFamily="2" charset="2"/>
              <a:buChar char="q"/>
              <a:defRPr/>
            </a:pPr>
            <a:r>
              <a:rPr lang="en-GB" altLang="en-US" dirty="0">
                <a:solidFill>
                  <a:schemeClr val="accent1">
                    <a:lumMod val="75000"/>
                  </a:schemeClr>
                </a:solidFill>
              </a:rPr>
              <a:t>Secretariat Costs 1 million euros</a:t>
            </a:r>
          </a:p>
          <a:p>
            <a:pPr marL="342900" indent="-342900">
              <a:buFont typeface="Wingdings" panose="05000000000000000000" pitchFamily="2" charset="2"/>
              <a:buChar char="q"/>
              <a:defRPr/>
            </a:pPr>
            <a:r>
              <a:rPr lang="en-GB" altLang="en-US" dirty="0">
                <a:solidFill>
                  <a:schemeClr val="accent1">
                    <a:lumMod val="75000"/>
                  </a:schemeClr>
                </a:solidFill>
              </a:rPr>
              <a:t>Total Costs 11 million euros</a:t>
            </a:r>
          </a:p>
          <a:p>
            <a:pPr marL="342900" indent="-342900">
              <a:buFont typeface="Wingdings" panose="05000000000000000000" pitchFamily="2" charset="2"/>
              <a:buChar char="q"/>
              <a:defRPr/>
            </a:pPr>
            <a:r>
              <a:rPr lang="en-GB" altLang="en-US" dirty="0">
                <a:solidFill>
                  <a:schemeClr val="accent1">
                    <a:lumMod val="75000"/>
                  </a:schemeClr>
                </a:solidFill>
              </a:rPr>
              <a:t>This is a very large figure and needs to be justified.</a:t>
            </a:r>
          </a:p>
          <a:p>
            <a:pPr>
              <a:defRPr/>
            </a:pPr>
            <a:endParaRPr lang="en-US" alt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44586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Risks from Ships - Costs and Benefits</a:t>
            </a:r>
            <a:endParaRPr lang="en-US" alt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71550" y="1916113"/>
            <a:ext cx="7772400" cy="4114800"/>
          </a:xfrm>
        </p:spPr>
        <p:txBody>
          <a:bodyPr/>
          <a:lstStyle/>
          <a:p>
            <a:pPr>
              <a:defRPr/>
            </a:pPr>
            <a:r>
              <a:rPr lang="en-GB" altLang="en-US" sz="4800" dirty="0">
                <a:solidFill>
                  <a:schemeClr val="accent1">
                    <a:lumMod val="75000"/>
                  </a:schemeClr>
                </a:solidFill>
              </a:rPr>
              <a:t>Research from OECD</a:t>
            </a:r>
          </a:p>
          <a:p>
            <a:pPr marL="285750" indent="-285750">
              <a:buFont typeface="Wingdings" panose="05000000000000000000" pitchFamily="2" charset="2"/>
              <a:buChar char="q"/>
              <a:defRPr/>
            </a:pPr>
            <a:r>
              <a:rPr lang="en-GB" altLang="en-US" sz="1800" dirty="0">
                <a:solidFill>
                  <a:schemeClr val="accent1">
                    <a:lumMod val="75000"/>
                  </a:schemeClr>
                </a:solidFill>
              </a:rPr>
              <a:t>Benefits of PSC 470 million euros per year</a:t>
            </a:r>
          </a:p>
          <a:p>
            <a:pPr marL="285750" indent="-285750">
              <a:buFont typeface="Wingdings" panose="05000000000000000000" pitchFamily="2" charset="2"/>
              <a:buChar char="q"/>
              <a:defRPr/>
            </a:pPr>
            <a:r>
              <a:rPr lang="en-GB" altLang="en-US" sz="1800" dirty="0">
                <a:solidFill>
                  <a:schemeClr val="accent1">
                    <a:lumMod val="75000"/>
                  </a:schemeClr>
                </a:solidFill>
              </a:rPr>
              <a:t>Inspection regime needs to concentrate on those ships which pose the highest risk</a:t>
            </a:r>
          </a:p>
          <a:p>
            <a:pPr marL="285750" indent="-285750">
              <a:buFont typeface="Wingdings" panose="05000000000000000000" pitchFamily="2" charset="2"/>
              <a:buChar char="q"/>
              <a:defRPr/>
            </a:pPr>
            <a:r>
              <a:rPr lang="en-GB" altLang="en-US" sz="1800" dirty="0">
                <a:solidFill>
                  <a:schemeClr val="accent1">
                    <a:lumMod val="75000"/>
                  </a:schemeClr>
                </a:solidFill>
              </a:rPr>
              <a:t>It is still an investment of about 2%</a:t>
            </a:r>
          </a:p>
        </p:txBody>
      </p:sp>
      <p:pic>
        <p:nvPicPr>
          <p:cNvPr id="40964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3700" y="4267534"/>
            <a:ext cx="2195513" cy="2149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72344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3900" y="2387476"/>
            <a:ext cx="5299352" cy="3513701"/>
          </a:xfrm>
          <a:prstGeom prst="rect">
            <a:avLst/>
          </a:prstGeom>
        </p:spPr>
      </p:pic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53975"/>
            <a:ext cx="6035675" cy="909638"/>
          </a:xfrm>
        </p:spPr>
        <p:txBody>
          <a:bodyPr/>
          <a:lstStyle/>
          <a:p>
            <a:r>
              <a:rPr lang="en-GB" altLang="en-US" sz="2400"/>
              <a:t>Port State Control - Costs and Benefits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98475" y="1085850"/>
            <a:ext cx="7772400" cy="1784350"/>
          </a:xfrm>
        </p:spPr>
        <p:txBody>
          <a:bodyPr/>
          <a:lstStyle/>
          <a:p>
            <a:pPr algn="ctr">
              <a:defRPr/>
            </a:pPr>
            <a:r>
              <a:rPr lang="en-GB" altLang="en-US" sz="7200" dirty="0">
                <a:solidFill>
                  <a:schemeClr val="accent1">
                    <a:lumMod val="75000"/>
                  </a:schemeClr>
                </a:solidFill>
              </a:rPr>
              <a:t>Other reasons? </a:t>
            </a:r>
          </a:p>
        </p:txBody>
      </p:sp>
    </p:spTree>
    <p:extLst>
      <p:ext uri="{BB962C8B-B14F-4D97-AF65-F5344CB8AC3E}">
        <p14:creationId xmlns:p14="http://schemas.microsoft.com/office/powerpoint/2010/main" val="14482130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1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>
                <a:latin typeface="CG Omega" pitchFamily="34" charset="0"/>
              </a:rPr>
              <a:t>Port State Control</a:t>
            </a:r>
          </a:p>
        </p:txBody>
      </p:sp>
      <p:pic>
        <p:nvPicPr>
          <p:cNvPr id="35843" name="Picture 3" descr="auto0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196975"/>
            <a:ext cx="9144000" cy="5661025"/>
          </a:xfrm>
        </p:spPr>
      </p:pic>
      <p:graphicFrame>
        <p:nvGraphicFramePr>
          <p:cNvPr id="35905" name="Group 65"/>
          <p:cNvGraphicFramePr>
            <a:graphicFrameLocks noGrp="1"/>
          </p:cNvGraphicFramePr>
          <p:nvPr>
            <p:ph sz="half" idx="4294967295"/>
          </p:nvPr>
        </p:nvGraphicFramePr>
        <p:xfrm>
          <a:off x="2159000" y="765175"/>
          <a:ext cx="6985000" cy="3836991"/>
        </p:xfrm>
        <a:graphic>
          <a:graphicData uri="http://schemas.openxmlformats.org/drawingml/2006/table">
            <a:tbl>
              <a:tblPr/>
              <a:tblGrid>
                <a:gridCol w="27368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971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0510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6200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B71"/>
                          </a:solidFill>
                          <a:effectLst/>
                          <a:latin typeface="CG Omega" pitchFamily="34" charset="0"/>
                        </a:rPr>
                        <a:t> </a:t>
                      </a:r>
                      <a:endParaRPr kumimoji="0" lang="en-US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marT="45724" marB="45724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marT="45724" marB="45724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marT="45724" marB="45724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530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marT="45724" marB="45724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marT="45724" marB="4572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marT="45724" marB="45724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72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marT="45724" marB="45724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marT="45724" marB="4572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marT="45724" marB="45724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530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marT="45724" marB="45724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marT="45724" marB="4572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marT="45724" marB="45724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3530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marT="45724" marB="45724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marT="45724" marB="4572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marT="45724" marB="45724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3530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marT="45724" marB="45724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marT="45724" marB="4572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marT="45724" marB="45724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3530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marT="45724" marB="45724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marT="45724" marB="4572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marT="45724" marB="45724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3530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marT="45724" marB="45724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marT="45724" marB="4572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marT="45724" marB="45724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3530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marT="45724" marB="45724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marT="45724" marB="4572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marT="45724" marB="45724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3530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marT="45724" marB="45724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marT="45724" marB="4572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marT="45724" marB="45724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3530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marT="45724" marB="45724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marT="45724" marB="4572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marT="45724" marB="45724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sp>
        <p:nvSpPr>
          <p:cNvPr id="43046" name="Rectangle 64" descr="70%"/>
          <p:cNvSpPr>
            <a:spLocks noChangeArrowheads="1"/>
          </p:cNvSpPr>
          <p:nvPr/>
        </p:nvSpPr>
        <p:spPr bwMode="auto">
          <a:xfrm rot="519153" flipV="1">
            <a:off x="2627313" y="3429000"/>
            <a:ext cx="865187" cy="144463"/>
          </a:xfrm>
          <a:prstGeom prst="rect">
            <a:avLst/>
          </a:prstGeom>
          <a:pattFill prst="pct70">
            <a:fgClr>
              <a:schemeClr val="bg2"/>
            </a:fgClr>
            <a:bgClr>
              <a:schemeClr val="hlink"/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pattFill prst="ltUpDiag">
                  <a:fgClr>
                    <a:schemeClr val="tx1"/>
                  </a:fgClr>
                  <a:bgClr>
                    <a:srgbClr val="FFFFFF"/>
                  </a:bgClr>
                </a:patt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IE" altLang="en-US"/>
          </a:p>
        </p:txBody>
      </p:sp>
    </p:spTree>
    <p:extLst>
      <p:ext uri="{BB962C8B-B14F-4D97-AF65-F5344CB8AC3E}">
        <p14:creationId xmlns:p14="http://schemas.microsoft.com/office/powerpoint/2010/main" val="211509321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6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>
                <a:latin typeface="CG Omega" pitchFamily="34" charset="0"/>
              </a:rPr>
              <a:t>Port State Control</a:t>
            </a:r>
          </a:p>
        </p:txBody>
      </p:sp>
      <p:pic>
        <p:nvPicPr>
          <p:cNvPr id="44035" name="Picture 2" descr="Grounding WILEY pic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341438"/>
            <a:ext cx="9144000" cy="55165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aphicFrame>
        <p:nvGraphicFramePr>
          <p:cNvPr id="34819" name="Group 3"/>
          <p:cNvGraphicFramePr>
            <a:graphicFrameLocks noGrp="1"/>
          </p:cNvGraphicFramePr>
          <p:nvPr>
            <p:ph sz="half" idx="4294967295"/>
          </p:nvPr>
        </p:nvGraphicFramePr>
        <p:xfrm>
          <a:off x="2160588" y="908050"/>
          <a:ext cx="6983413" cy="5751515"/>
        </p:xfrm>
        <a:graphic>
          <a:graphicData uri="http://schemas.openxmlformats.org/drawingml/2006/table">
            <a:tbl>
              <a:tblPr/>
              <a:tblGrid>
                <a:gridCol w="31670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573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590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86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937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874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21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937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921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921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937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921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937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4921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02195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Flag State </a:t>
            </a:r>
            <a:endParaRPr lang="cs-CZ" dirty="0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cs-CZ" smtClean="0"/>
              <a:pPr/>
              <a:t>4</a:t>
            </a:fld>
            <a:endParaRPr lang="cs-CZ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353184173"/>
              </p:ext>
            </p:extLst>
          </p:nvPr>
        </p:nvGraphicFramePr>
        <p:xfrm>
          <a:off x="1432560" y="2159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26720" y="1403866"/>
            <a:ext cx="8107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5A666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By </a:t>
            </a:r>
            <a:r>
              <a:rPr lang="en-US" b="1" i="1" dirty="0">
                <a:solidFill>
                  <a:srgbClr val="5A666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jurisdiction </a:t>
            </a:r>
            <a:r>
              <a:rPr lang="en-US" dirty="0">
                <a:solidFill>
                  <a:srgbClr val="5A666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and</a:t>
            </a:r>
            <a:r>
              <a:rPr lang="en-US" b="1" dirty="0">
                <a:solidFill>
                  <a:srgbClr val="5A666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 </a:t>
            </a:r>
            <a:r>
              <a:rPr lang="en-US" b="1" i="1" dirty="0">
                <a:solidFill>
                  <a:srgbClr val="5A666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control</a:t>
            </a:r>
            <a:r>
              <a:rPr lang="en-US" b="1" dirty="0">
                <a:solidFill>
                  <a:srgbClr val="5A666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rgbClr val="5A666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it is meant that the flag State has the power to:</a:t>
            </a:r>
            <a:endParaRPr lang="en-IE" dirty="0"/>
          </a:p>
        </p:txBody>
      </p:sp>
      <p:sp>
        <p:nvSpPr>
          <p:cNvPr id="5" name="TextBox 4"/>
          <p:cNvSpPr txBox="1"/>
          <p:nvPr/>
        </p:nvSpPr>
        <p:spPr>
          <a:xfrm>
            <a:off x="2997200" y="5567680"/>
            <a:ext cx="5039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2">
                    <a:lumMod val="25000"/>
                  </a:schemeClr>
                </a:solidFill>
              </a:rPr>
              <a:t>Article 94 of UNCLOS Convention</a:t>
            </a:r>
            <a:endParaRPr lang="en-IE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583205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400"/>
              <a:t>Port State Control - Costs and Benefits 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55650" y="1773238"/>
            <a:ext cx="7772400" cy="1985962"/>
          </a:xfrm>
          <a:solidFill>
            <a:srgbClr val="D0F4FC"/>
          </a:solidFill>
        </p:spPr>
        <p:txBody>
          <a:bodyPr/>
          <a:lstStyle/>
          <a:p>
            <a:pPr>
              <a:defRPr/>
            </a:pPr>
            <a:r>
              <a:rPr lang="en-GB" altLang="en-US" dirty="0">
                <a:solidFill>
                  <a:schemeClr val="accent1">
                    <a:lumMod val="75000"/>
                  </a:schemeClr>
                </a:solidFill>
              </a:rPr>
              <a:t>A ‘significant’ incident is always a very good driver to persuade Governments to take up Port State Control &amp; always there is a public outcry for measures to be taken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156" y="4437111"/>
            <a:ext cx="2942268" cy="18943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06180662"/>
      </p:ext>
    </p:extLst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686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  <p:bldP spid="36867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6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>
                <a:latin typeface="CG Omega" pitchFamily="34" charset="0"/>
              </a:rPr>
              <a:t>Port State Control</a:t>
            </a:r>
          </a:p>
        </p:txBody>
      </p:sp>
      <p:graphicFrame>
        <p:nvGraphicFramePr>
          <p:cNvPr id="34819" name="Group 3"/>
          <p:cNvGraphicFramePr>
            <a:graphicFrameLocks noGrp="1"/>
          </p:cNvGraphicFramePr>
          <p:nvPr>
            <p:ph sz="half" idx="4294967295"/>
          </p:nvPr>
        </p:nvGraphicFramePr>
        <p:xfrm>
          <a:off x="2160588" y="908050"/>
          <a:ext cx="6983413" cy="5751515"/>
        </p:xfrm>
        <a:graphic>
          <a:graphicData uri="http://schemas.openxmlformats.org/drawingml/2006/table">
            <a:tbl>
              <a:tblPr/>
              <a:tblGrid>
                <a:gridCol w="31670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573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590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86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937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874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21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937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921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921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937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921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937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4921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rgbClr val="002B7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2B71"/>
                        </a:solidFill>
                        <a:effectLst/>
                        <a:latin typeface="CG Omeg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331913"/>
            <a:ext cx="5400675" cy="302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3675" y="2997200"/>
            <a:ext cx="4448175" cy="333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095700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Port State Control - Training</a:t>
            </a: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937948878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7451384"/>
      </p:ext>
    </p:extLst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A Difficult Ship to Inspect?</a:t>
            </a:r>
          </a:p>
        </p:txBody>
      </p:sp>
      <p:pic>
        <p:nvPicPr>
          <p:cNvPr id="48131" name="Picture 4" descr="New Ima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556792"/>
            <a:ext cx="8126412" cy="43957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281223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QUALIFICATION AND TRAINING REQUIREMENTS OF PSCOs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076960"/>
            <a:ext cx="8064000" cy="5435600"/>
          </a:xfrm>
          <a:solidFill>
            <a:schemeClr val="bg1">
              <a:lumMod val="95000"/>
            </a:schemeClr>
          </a:solidFill>
        </p:spPr>
        <p:txBody>
          <a:bodyPr>
            <a:normAutofit fontScale="62500" lnSpcReduction="2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The PSCO should be an </a:t>
            </a:r>
            <a:r>
              <a:rPr lang="en-US" dirty="0"/>
              <a:t>experienced officer qualified as flag State surveyor</a:t>
            </a:r>
          </a:p>
          <a:p>
            <a:endParaRPr lang="en-US" b="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The PSCO should be able to </a:t>
            </a:r>
            <a:r>
              <a:rPr lang="en-US" dirty="0"/>
              <a:t>communicate in English </a:t>
            </a:r>
            <a:r>
              <a:rPr lang="en-US" b="0" dirty="0"/>
              <a:t>with the key crew</a:t>
            </a:r>
          </a:p>
          <a:p>
            <a:pPr marL="342900" indent="-342900">
              <a:buFontTx/>
              <a:buChar char="-"/>
            </a:pPr>
            <a:endParaRPr lang="en-US" b="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Training</a:t>
            </a:r>
            <a:r>
              <a:rPr lang="en-US" b="0" dirty="0"/>
              <a:t> should be provided for PSCOs to give the necessary knowledge of the provisions of the applicable conventions which are relevant to the conduct of port State control, </a:t>
            </a:r>
            <a:r>
              <a:rPr lang="en-US" dirty="0"/>
              <a:t>taking into account the latest IMO Model Courses for port State control</a:t>
            </a:r>
          </a:p>
          <a:p>
            <a:endParaRPr lang="en-US" b="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In specifying the qualifications and training requirements for PSCOs, </a:t>
            </a:r>
            <a:r>
              <a:rPr lang="en-US" dirty="0"/>
              <a:t>the Administration should take into account, as appropriate,</a:t>
            </a:r>
            <a:r>
              <a:rPr lang="en-US" b="0" dirty="0"/>
              <a:t> which of the internationally agreed instruments are relevant for the control by the port State and the variety of types of ships which may enter its ports</a:t>
            </a:r>
          </a:p>
          <a:p>
            <a:endParaRPr lang="en-US" b="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PSCOs carrying out inspections of operational requirements </a:t>
            </a:r>
            <a:r>
              <a:rPr lang="en-US" b="0" dirty="0"/>
              <a:t>should be qualified as a master or chief engineer and have appropriate seagoing experience, </a:t>
            </a:r>
            <a:r>
              <a:rPr lang="en-US" dirty="0"/>
              <a:t>OR</a:t>
            </a:r>
            <a:r>
              <a:rPr lang="en-US" b="0" dirty="0"/>
              <a:t> have qualifications from an institution recognized by the Administration in a maritime related field and have specialized training to ensure adequate competence and skill, </a:t>
            </a:r>
            <a:r>
              <a:rPr lang="en-US" dirty="0"/>
              <a:t>OR</a:t>
            </a:r>
            <a:r>
              <a:rPr lang="en-US" b="0" dirty="0"/>
              <a:t> be a qualified officer of the Administration with an equivalent level of experience and training, for performing inspections of the relevant operational requirements</a:t>
            </a:r>
            <a:endParaRPr lang="en-IE" b="0" dirty="0"/>
          </a:p>
        </p:txBody>
      </p:sp>
    </p:spTree>
    <p:extLst>
      <p:ext uri="{BB962C8B-B14F-4D97-AF65-F5344CB8AC3E}">
        <p14:creationId xmlns:p14="http://schemas.microsoft.com/office/powerpoint/2010/main" val="2615925557"/>
      </p:ext>
    </p:extLst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Minimum Criteria for PSC Inspectors – Regional MoU in place</a:t>
            </a:r>
            <a:endParaRPr lang="en-US" altLang="en-US" dirty="0"/>
          </a:p>
        </p:txBody>
      </p:sp>
      <p:pic>
        <p:nvPicPr>
          <p:cNvPr id="49155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1055688"/>
            <a:ext cx="4446587" cy="562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997207"/>
            <a:ext cx="2591936" cy="1740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43410212"/>
      </p:ext>
    </p:extLst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Port State Control - Training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11188" y="1628775"/>
            <a:ext cx="7772400" cy="4114800"/>
          </a:xfrm>
        </p:spPr>
        <p:txBody>
          <a:bodyPr/>
          <a:lstStyle/>
          <a:p>
            <a:pPr>
              <a:defRPr/>
            </a:pPr>
            <a:r>
              <a:rPr lang="en-GB" altLang="en-US" dirty="0">
                <a:solidFill>
                  <a:schemeClr val="accent1">
                    <a:lumMod val="75000"/>
                  </a:schemeClr>
                </a:solidFill>
              </a:rPr>
              <a:t>With the increase in the number of PSCOs &amp; to harmonise the level of competency, there are needs for a different training regime</a:t>
            </a:r>
          </a:p>
          <a:p>
            <a:pPr>
              <a:defRPr/>
            </a:pPr>
            <a:endParaRPr lang="en-GB" altLang="en-US" dirty="0">
              <a:solidFill>
                <a:schemeClr val="accent1">
                  <a:lumMod val="75000"/>
                </a:schemeClr>
              </a:solidFill>
            </a:endParaRPr>
          </a:p>
          <a:p>
            <a:pPr marL="342900" lvl="1" indent="-342900">
              <a:buFont typeface="Wingdings" panose="05000000000000000000" pitchFamily="2" charset="2"/>
              <a:buChar char="q"/>
              <a:defRPr/>
            </a:pPr>
            <a:r>
              <a:rPr lang="en-GB" altLang="en-US" dirty="0">
                <a:solidFill>
                  <a:schemeClr val="accent1">
                    <a:lumMod val="75000"/>
                  </a:schemeClr>
                </a:solidFill>
              </a:rPr>
              <a:t>PSCOs to be </a:t>
            </a:r>
            <a:r>
              <a:rPr lang="en-GB" altLang="en-US" b="1" dirty="0">
                <a:solidFill>
                  <a:schemeClr val="accent1">
                    <a:lumMod val="75000"/>
                  </a:schemeClr>
                </a:solidFill>
              </a:rPr>
              <a:t>trained as a group </a:t>
            </a:r>
            <a:r>
              <a:rPr lang="en-GB" altLang="en-US" dirty="0">
                <a:solidFill>
                  <a:schemeClr val="accent1">
                    <a:lumMod val="75000"/>
                  </a:schemeClr>
                </a:solidFill>
              </a:rPr>
              <a:t>to assist in a harmonised inspection regime.</a:t>
            </a:r>
          </a:p>
          <a:p>
            <a:pPr marL="342900" lvl="1" indent="-342900">
              <a:buFont typeface="Wingdings" panose="05000000000000000000" pitchFamily="2" charset="2"/>
              <a:buChar char="q"/>
              <a:defRPr/>
            </a:pPr>
            <a:r>
              <a:rPr lang="en-GB" altLang="en-US" b="1" dirty="0">
                <a:solidFill>
                  <a:schemeClr val="accent1">
                    <a:lumMod val="75000"/>
                  </a:schemeClr>
                </a:solidFill>
              </a:rPr>
              <a:t>Distance Learning package for all PSCOs</a:t>
            </a:r>
            <a:r>
              <a:rPr lang="en-GB" altLang="en-US" dirty="0">
                <a:solidFill>
                  <a:schemeClr val="accent1">
                    <a:lumMod val="75000"/>
                  </a:schemeClr>
                </a:solidFill>
              </a:rPr>
              <a:t>. </a:t>
            </a:r>
          </a:p>
          <a:p>
            <a:pPr marL="342900" lvl="1" indent="-342900">
              <a:buFont typeface="Wingdings" panose="05000000000000000000" pitchFamily="2" charset="2"/>
              <a:buChar char="q"/>
              <a:defRPr/>
            </a:pPr>
            <a:r>
              <a:rPr lang="en-GB" altLang="en-US" dirty="0">
                <a:solidFill>
                  <a:schemeClr val="accent1">
                    <a:lumMod val="75000"/>
                  </a:schemeClr>
                </a:solidFill>
              </a:rPr>
              <a:t>This DLP, computer based should be accessible from the PSCO’s desk so </a:t>
            </a:r>
            <a:r>
              <a:rPr lang="en-GB" altLang="en-US" b="1" dirty="0">
                <a:solidFill>
                  <a:schemeClr val="accent1">
                    <a:lumMod val="75000"/>
                  </a:schemeClr>
                </a:solidFill>
              </a:rPr>
              <a:t>to be cost effective</a:t>
            </a:r>
            <a:r>
              <a:rPr lang="en-GB" altLang="en-US" dirty="0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  <a:p>
            <a:pPr>
              <a:defRPr/>
            </a:pPr>
            <a:endParaRPr lang="en-GB" altLang="en-US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defRPr/>
            </a:pPr>
            <a:endParaRPr lang="en-GB" alt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1204" name="Picture 4" descr="C:\Users\katsoni\AppData\Local\Microsoft\Windows\Temporary Internet Files\Content.IE5\NAXFG8PZ\Collaboration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1722" y="4929545"/>
            <a:ext cx="2347979" cy="176098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2093732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5632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/>
      <p:bldP spid="56323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Port State Control - Training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11188" y="1412875"/>
            <a:ext cx="7772400" cy="2823845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q"/>
              <a:defRPr/>
            </a:pPr>
            <a:r>
              <a:rPr lang="en-GB" altLang="en-US" b="0" dirty="0">
                <a:solidFill>
                  <a:schemeClr val="bg2">
                    <a:lumMod val="50000"/>
                  </a:schemeClr>
                </a:solidFill>
              </a:rPr>
              <a:t>Having trained the PSC Officer it is important their </a:t>
            </a:r>
            <a:r>
              <a:rPr lang="en-GB" altLang="en-US" dirty="0">
                <a:solidFill>
                  <a:schemeClr val="bg2">
                    <a:lumMod val="50000"/>
                  </a:schemeClr>
                </a:solidFill>
              </a:rPr>
              <a:t>time is used to the best advantage</a:t>
            </a:r>
            <a:r>
              <a:rPr lang="en-GB" altLang="en-US" b="0" dirty="0">
                <a:solidFill>
                  <a:schemeClr val="bg2">
                    <a:lumMod val="50000"/>
                  </a:schemeClr>
                </a:solidFill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q"/>
              <a:defRPr/>
            </a:pPr>
            <a:r>
              <a:rPr lang="en-GB" altLang="en-US" b="0" dirty="0">
                <a:solidFill>
                  <a:schemeClr val="bg2">
                    <a:lumMod val="50000"/>
                  </a:schemeClr>
                </a:solidFill>
              </a:rPr>
              <a:t>It is </a:t>
            </a:r>
            <a:r>
              <a:rPr lang="en-GB" altLang="en-US" dirty="0">
                <a:solidFill>
                  <a:schemeClr val="bg2">
                    <a:lumMod val="50000"/>
                  </a:schemeClr>
                </a:solidFill>
              </a:rPr>
              <a:t>much more cost effective </a:t>
            </a:r>
            <a:r>
              <a:rPr lang="en-GB" altLang="en-US" b="0" dirty="0">
                <a:solidFill>
                  <a:schemeClr val="bg2">
                    <a:lumMod val="50000"/>
                  </a:schemeClr>
                </a:solidFill>
              </a:rPr>
              <a:t>to use the Officers to inspect sub-standard ships </a:t>
            </a:r>
            <a:r>
              <a:rPr lang="en-GB" altLang="en-US" dirty="0">
                <a:solidFill>
                  <a:schemeClr val="bg2">
                    <a:lumMod val="50000"/>
                  </a:schemeClr>
                </a:solidFill>
              </a:rPr>
              <a:t>than just chase </a:t>
            </a:r>
            <a:r>
              <a:rPr lang="en-GB" altLang="en-US" b="0" dirty="0">
                <a:solidFill>
                  <a:schemeClr val="bg2">
                    <a:lumMod val="50000"/>
                  </a:schemeClr>
                </a:solidFill>
              </a:rPr>
              <a:t>numbers of inspections or set percentages</a:t>
            </a:r>
          </a:p>
        </p:txBody>
      </p:sp>
      <p:pic>
        <p:nvPicPr>
          <p:cNvPr id="52228" name="Picture 4" descr="C:\Users\katsoni\AppData\Local\Microsoft\Windows\Temporary Internet Files\Content.IE5\NAXFG8PZ\dogs-chase-cat[1]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0766" y="4403080"/>
            <a:ext cx="2926080" cy="200558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3131477"/>
      </p:ext>
    </p:extLst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5734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7347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7347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734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/>
      <p:bldP spid="57347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/>
              <a:t>emsa.europa.eu</a:t>
            </a:r>
          </a:p>
        </p:txBody>
      </p:sp>
      <p:pic>
        <p:nvPicPr>
          <p:cNvPr id="5" name="Obrázek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2699"/>
            <a:ext cx="9144000" cy="494030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229100" y="1397000"/>
            <a:ext cx="29177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873798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Flag state </a:t>
            </a:r>
            <a:endParaRPr lang="en-I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cs-CZ" smtClean="0"/>
              <a:pPr/>
              <a:t>5</a:t>
            </a:fld>
            <a:endParaRPr lang="cs-CZ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27100"/>
            <a:ext cx="4826000" cy="593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4201" y="1384300"/>
            <a:ext cx="4749799" cy="547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9515992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worldmaritimenews.com/wp-content/uploads/2012/01/UK-ICS-Publishes-Latest-Shipping-Industry-Flag-State-Performance-Tabl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4084320"/>
            <a:ext cx="9143999" cy="2336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Flag state </a:t>
            </a:r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cs-CZ" smtClean="0"/>
              <a:pPr/>
              <a:t>6</a:t>
            </a:fld>
            <a:endParaRPr lang="cs-CZ"/>
          </a:p>
        </p:txBody>
      </p:sp>
      <p:sp>
        <p:nvSpPr>
          <p:cNvPr id="3" name="Rectangle 2"/>
          <p:cNvSpPr/>
          <p:nvPr/>
        </p:nvSpPr>
        <p:spPr>
          <a:xfrm>
            <a:off x="14832" y="1125815"/>
            <a:ext cx="9129167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200" dirty="0">
                <a:solidFill>
                  <a:srgbClr val="FF0000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When a State assumes legal authority over a ship by grant of its flag</a:t>
            </a:r>
            <a:r>
              <a:rPr lang="en-US" sz="2200" dirty="0">
                <a:solidFill>
                  <a:srgbClr val="5A666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 </a:t>
            </a:r>
          </a:p>
          <a:p>
            <a:endParaRPr lang="en-US" sz="2200" dirty="0">
              <a:solidFill>
                <a:srgbClr val="5A666D"/>
              </a:solidFill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  <a:p>
            <a:endParaRPr lang="en-US" sz="2200" dirty="0">
              <a:solidFill>
                <a:srgbClr val="5A666D"/>
              </a:solidFill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  <a:p>
            <a:r>
              <a:rPr lang="en-US" sz="2200" dirty="0">
                <a:solidFill>
                  <a:srgbClr val="5A666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The State also assumes a certain obligation to take measures to ensure that the vessel acts in a way </a:t>
            </a:r>
            <a:r>
              <a:rPr lang="en-US" sz="2200" b="1" dirty="0">
                <a:solidFill>
                  <a:srgbClr val="5A666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consistent </a:t>
            </a:r>
            <a:r>
              <a:rPr lang="en-IE" sz="2200" b="1" dirty="0">
                <a:solidFill>
                  <a:srgbClr val="5A666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with international law</a:t>
            </a:r>
            <a:r>
              <a:rPr lang="en-IE" sz="2200" dirty="0">
                <a:solidFill>
                  <a:srgbClr val="5A666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.</a:t>
            </a:r>
          </a:p>
          <a:p>
            <a:endParaRPr lang="en-IE" sz="2200" dirty="0">
              <a:solidFill>
                <a:srgbClr val="5A666D"/>
              </a:solidFill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  <a:p>
            <a:r>
              <a:rPr lang="en-IE" sz="2200" dirty="0">
                <a:solidFill>
                  <a:srgbClr val="5A666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Each State shall issue to ships to which it has granted the right to fly its flag </a:t>
            </a:r>
            <a:r>
              <a:rPr lang="en-IE" sz="2200" b="1" dirty="0">
                <a:solidFill>
                  <a:srgbClr val="5A666D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documents to that effect</a:t>
            </a:r>
            <a:r>
              <a:rPr lang="en-IE" sz="2200" dirty="0"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9" name="Down Arrow 8"/>
          <p:cNvSpPr/>
          <p:nvPr/>
        </p:nvSpPr>
        <p:spPr>
          <a:xfrm>
            <a:off x="4298744" y="1584960"/>
            <a:ext cx="622300" cy="571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8898757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6575367" cy="909022"/>
          </a:xfrm>
        </p:spPr>
        <p:txBody>
          <a:bodyPr/>
          <a:lstStyle/>
          <a:p>
            <a:r>
              <a:rPr lang="en-GB" dirty="0"/>
              <a:t>The IMO instruments implementation Code 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4400" y="1569200"/>
            <a:ext cx="8731000" cy="4500000"/>
          </a:xfrm>
        </p:spPr>
        <p:txBody>
          <a:bodyPr/>
          <a:lstStyle/>
          <a:p>
            <a:pPr algn="ctr"/>
            <a:r>
              <a:rPr lang="en-GB" sz="2400" b="0" dirty="0">
                <a:solidFill>
                  <a:srgbClr val="5A666D"/>
                </a:solidFill>
                <a:ea typeface="Verdana" pitchFamily="34" charset="0"/>
              </a:rPr>
              <a:t>To assist States in the implementation of instruments of the Organisation</a:t>
            </a:r>
          </a:p>
          <a:p>
            <a:endParaRPr lang="en-GB" dirty="0"/>
          </a:p>
          <a:p>
            <a:endParaRPr lang="en-GB" dirty="0"/>
          </a:p>
          <a:p>
            <a:pPr algn="ctr"/>
            <a:r>
              <a:rPr lang="en-GB" altLang="en-US" sz="2400" dirty="0">
                <a:solidFill>
                  <a:srgbClr val="5A666D"/>
                </a:solidFill>
                <a:ea typeface="Verdana" pitchFamily="34" charset="0"/>
              </a:rPr>
              <a:t>Resolution A.1070(28)</a:t>
            </a:r>
          </a:p>
          <a:p>
            <a:pPr algn="ctr"/>
            <a:r>
              <a:rPr lang="en-GB" altLang="en-US" sz="2400" dirty="0">
                <a:solidFill>
                  <a:srgbClr val="5A666D"/>
                </a:solidFill>
                <a:ea typeface="Verdana" pitchFamily="34" charset="0"/>
              </a:rPr>
              <a:t>The IMO instruments implementation Code </a:t>
            </a:r>
          </a:p>
          <a:p>
            <a:pPr algn="ctr"/>
            <a:endParaRPr lang="en-GB" altLang="en-US" sz="2400" dirty="0">
              <a:solidFill>
                <a:srgbClr val="5A666D"/>
              </a:solidFill>
              <a:ea typeface="Verdana" pitchFamily="34" charset="0"/>
            </a:endParaRPr>
          </a:p>
          <a:p>
            <a:pPr algn="ctr"/>
            <a:r>
              <a:rPr lang="en-GB" altLang="en-US" sz="2400" b="0" dirty="0">
                <a:solidFill>
                  <a:srgbClr val="5A666D"/>
                </a:solidFill>
                <a:ea typeface="Verdana" pitchFamily="34" charset="0"/>
              </a:rPr>
              <a:t>The IMO Code addresses aspects necessary for a contracting State to give full &amp; complete effect of the applicable international instruments</a:t>
            </a:r>
          </a:p>
          <a:p>
            <a:endParaRPr lang="en-I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cs-CZ" smtClean="0"/>
              <a:pPr/>
              <a:t>7</a:t>
            </a:fld>
            <a:endParaRPr lang="cs-CZ"/>
          </a:p>
        </p:txBody>
      </p:sp>
      <p:sp>
        <p:nvSpPr>
          <p:cNvPr id="6" name="Down Arrow 5"/>
          <p:cNvSpPr/>
          <p:nvPr/>
        </p:nvSpPr>
        <p:spPr>
          <a:xfrm>
            <a:off x="4356100" y="2336800"/>
            <a:ext cx="863600" cy="1041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788720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6731000" cy="909022"/>
          </a:xfrm>
        </p:spPr>
        <p:txBody>
          <a:bodyPr/>
          <a:lstStyle/>
          <a:p>
            <a:r>
              <a:rPr lang="en-GB" dirty="0"/>
              <a:t>The IMO instruments implementation Code 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" y="1231900"/>
            <a:ext cx="6273235" cy="5626100"/>
          </a:xfrm>
        </p:spPr>
        <p:txBody>
          <a:bodyPr>
            <a:normAutofit/>
          </a:bodyPr>
          <a:lstStyle/>
          <a:p>
            <a:pPr fontAlgn="base">
              <a:spcBef>
                <a:spcPts val="600"/>
              </a:spcBef>
              <a:spcAft>
                <a:spcPts val="600"/>
              </a:spcAft>
              <a:defRPr/>
            </a:pPr>
            <a:r>
              <a:rPr lang="en-GB" sz="2400" b="0" dirty="0">
                <a:solidFill>
                  <a:srgbClr val="5A666D"/>
                </a:solidFill>
                <a:ea typeface="Verdana" pitchFamily="34" charset="0"/>
              </a:rPr>
              <a:t>Flag State shall be able to </a:t>
            </a:r>
            <a:r>
              <a:rPr lang="en-GB" sz="2400" dirty="0">
                <a:solidFill>
                  <a:srgbClr val="5A666D"/>
                </a:solidFill>
                <a:ea typeface="Verdana" pitchFamily="34" charset="0"/>
              </a:rPr>
              <a:t>enforce </a:t>
            </a:r>
            <a:r>
              <a:rPr lang="en-GB" sz="2400" b="0" dirty="0">
                <a:solidFill>
                  <a:srgbClr val="5A666D"/>
                </a:solidFill>
                <a:ea typeface="Verdana" pitchFamily="34" charset="0"/>
              </a:rPr>
              <a:t>and </a:t>
            </a:r>
            <a:r>
              <a:rPr lang="en-GB" sz="2400" dirty="0">
                <a:solidFill>
                  <a:srgbClr val="5A666D"/>
                </a:solidFill>
                <a:ea typeface="Verdana" pitchFamily="34" charset="0"/>
              </a:rPr>
              <a:t>implement</a:t>
            </a:r>
            <a:r>
              <a:rPr lang="en-GB" sz="2400" b="0" dirty="0">
                <a:solidFill>
                  <a:srgbClr val="5A666D"/>
                </a:solidFill>
                <a:ea typeface="Verdana" pitchFamily="34" charset="0"/>
              </a:rPr>
              <a:t> its provisions through undertaking:</a:t>
            </a:r>
          </a:p>
          <a:p>
            <a:pPr marL="342900" indent="-342900" fontAlgn="base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GB" sz="2400" dirty="0">
                <a:solidFill>
                  <a:srgbClr val="5A666D"/>
                </a:solidFill>
                <a:ea typeface="Verdana" pitchFamily="34" charset="0"/>
              </a:rPr>
              <a:t>Initial actions</a:t>
            </a:r>
            <a:r>
              <a:rPr lang="en-GB" sz="2400" b="0" dirty="0">
                <a:solidFill>
                  <a:srgbClr val="5A666D"/>
                </a:solidFill>
                <a:ea typeface="Verdana" pitchFamily="34" charset="0"/>
              </a:rPr>
              <a:t>:</a:t>
            </a:r>
          </a:p>
          <a:p>
            <a:pPr marL="742950" lvl="1" indent="-285750" algn="just" fontAlgn="base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  <a:defRPr/>
            </a:pPr>
            <a:r>
              <a:rPr lang="en-GB" dirty="0">
                <a:ea typeface="Verdana" pitchFamily="34" charset="0"/>
              </a:rPr>
              <a:t>Adoption of national laws;</a:t>
            </a:r>
          </a:p>
          <a:p>
            <a:pPr marL="742950" lvl="1" indent="-285750" algn="just" fontAlgn="base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  <a:defRPr/>
            </a:pPr>
            <a:r>
              <a:rPr lang="en-GB" dirty="0">
                <a:ea typeface="Verdana" pitchFamily="34" charset="0"/>
              </a:rPr>
              <a:t>Establishment of enforcement procedure</a:t>
            </a:r>
          </a:p>
          <a:p>
            <a:pPr marL="342900" indent="-342900" algn="just" fontAlgn="base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GB" sz="2400" dirty="0">
                <a:solidFill>
                  <a:srgbClr val="5A666D"/>
                </a:solidFill>
                <a:ea typeface="Verdana" pitchFamily="34" charset="0"/>
              </a:rPr>
              <a:t>Measures for implementation</a:t>
            </a:r>
            <a:r>
              <a:rPr lang="en-GB" sz="2400" b="0" dirty="0">
                <a:solidFill>
                  <a:srgbClr val="5A666D"/>
                </a:solidFill>
                <a:ea typeface="Verdana" pitchFamily="34" charset="0"/>
              </a:rPr>
              <a:t>; </a:t>
            </a:r>
          </a:p>
          <a:p>
            <a:pPr marL="342900" indent="-342900" algn="just" fontAlgn="base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GB" sz="2400" b="0" dirty="0">
                <a:solidFill>
                  <a:srgbClr val="5A666D"/>
                </a:solidFill>
                <a:ea typeface="Verdana" pitchFamily="34" charset="0"/>
              </a:rPr>
              <a:t>Enforcement by exercising effective jurisdiction and control.</a:t>
            </a:r>
          </a:p>
          <a:p>
            <a:endParaRPr lang="en-IE" sz="2400" b="0" dirty="0">
              <a:solidFill>
                <a:srgbClr val="5A666D"/>
              </a:solidFill>
              <a:ea typeface="Verdana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cs-CZ" smtClean="0"/>
              <a:pPr/>
              <a:t>8</a:t>
            </a:fld>
            <a:endParaRPr lang="cs-CZ"/>
          </a:p>
        </p:txBody>
      </p:sp>
      <p:pic>
        <p:nvPicPr>
          <p:cNvPr id="1026" name="Picture 2" descr="C:\Users\majolpa\Desktop\BIMO025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31448">
            <a:off x="6466726" y="1937700"/>
            <a:ext cx="2381250" cy="35718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68007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1"/>
            <a:ext cx="6629400" cy="909022"/>
          </a:xfrm>
        </p:spPr>
        <p:txBody>
          <a:bodyPr/>
          <a:lstStyle/>
          <a:p>
            <a:r>
              <a:rPr lang="en-GB" dirty="0"/>
              <a:t>The IMO instruments implementation Code </a:t>
            </a:r>
            <a:endParaRPr lang="en-I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cs-CZ" smtClean="0"/>
              <a:pPr/>
              <a:t>9</a:t>
            </a:fld>
            <a:endParaRPr lang="cs-CZ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3521141"/>
              </p:ext>
            </p:extLst>
          </p:nvPr>
        </p:nvGraphicFramePr>
        <p:xfrm>
          <a:off x="304800" y="1391919"/>
          <a:ext cx="8455660" cy="4841241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84556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36556">
                <a:tc>
                  <a:txBody>
                    <a:bodyPr/>
                    <a:lstStyle/>
                    <a:p>
                      <a:pPr algn="ctr"/>
                      <a:r>
                        <a:rPr lang="en-GB" sz="2400" kern="1200" dirty="0"/>
                        <a:t>Enforcement - Measures to be taken</a:t>
                      </a:r>
                      <a:endParaRPr lang="en-GB" sz="2400" b="1" kern="1200" dirty="0">
                        <a:solidFill>
                          <a:srgbClr val="5A666D"/>
                        </a:solidFill>
                        <a:latin typeface="Arial" panose="020B0604020202020204" pitchFamily="34" charset="0"/>
                        <a:ea typeface="Verdana" pitchFamily="34" charset="0"/>
                        <a:cs typeface="Arial" panose="020B0604020202020204" pitchFamily="34" charset="0"/>
                      </a:endParaRPr>
                    </a:p>
                  </a:txBody>
                  <a:tcPr marL="91418" marR="91418" marT="45723" marB="45723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9246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kern="1200" dirty="0"/>
                        <a:t>Periodic inspections of ships </a:t>
                      </a:r>
                      <a:r>
                        <a:rPr lang="en-US" sz="2400" kern="1200" dirty="0"/>
                        <a:t>to verify conformity with international and national rules and standards</a:t>
                      </a:r>
                      <a:endParaRPr lang="en-GB" sz="2400" kern="1200" dirty="0">
                        <a:solidFill>
                          <a:srgbClr val="5A666D"/>
                        </a:solidFill>
                        <a:latin typeface="Arial" panose="020B0604020202020204" pitchFamily="34" charset="0"/>
                        <a:ea typeface="Verdana" pitchFamily="34" charset="0"/>
                        <a:cs typeface="Arial" panose="020B0604020202020204" pitchFamily="34" charset="0"/>
                      </a:endParaRPr>
                    </a:p>
                  </a:txBody>
                  <a:tcPr marL="91418" marR="91418" marT="45723" marB="45723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2927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kern="1200" dirty="0"/>
                        <a:t>Prohibiting</a:t>
                      </a:r>
                      <a:r>
                        <a:rPr lang="en-GB" sz="1800" dirty="0"/>
                        <a:t> </a:t>
                      </a:r>
                      <a:r>
                        <a:rPr lang="en-GB" sz="2400" kern="1200" dirty="0"/>
                        <a:t>a ship from sailing if she and/or her crew does not fully conform with the certificates</a:t>
                      </a:r>
                    </a:p>
                    <a:p>
                      <a:endParaRPr lang="en-GB" sz="1800" dirty="0">
                        <a:solidFill>
                          <a:srgbClr val="002B7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18" marR="91418" marT="45723" marB="45723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19475">
                <a:tc>
                  <a:txBody>
                    <a:bodyPr/>
                    <a:lstStyle/>
                    <a:p>
                      <a:r>
                        <a:rPr lang="en-US" sz="2400" kern="1200" dirty="0"/>
                        <a:t>Providing for </a:t>
                      </a:r>
                      <a:r>
                        <a:rPr lang="en-US" sz="2400" u="none" kern="1200" dirty="0"/>
                        <a:t>penalties</a:t>
                      </a:r>
                      <a:r>
                        <a:rPr lang="en-US" sz="1800" u="none" kern="1200" baseline="0" dirty="0"/>
                        <a:t> </a:t>
                      </a:r>
                      <a:r>
                        <a:rPr lang="en-US" sz="2400" kern="1200" dirty="0"/>
                        <a:t>of adequate severity to discourage violation of international rules and standards</a:t>
                      </a:r>
                      <a:endParaRPr lang="en-GB" sz="2400" kern="1200" dirty="0">
                        <a:solidFill>
                          <a:srgbClr val="5A666D"/>
                        </a:solidFill>
                        <a:latin typeface="Arial" panose="020B0604020202020204" pitchFamily="34" charset="0"/>
                        <a:ea typeface="Verdana" pitchFamily="34" charset="0"/>
                        <a:cs typeface="Arial" panose="020B0604020202020204" pitchFamily="34" charset="0"/>
                      </a:endParaRPr>
                    </a:p>
                  </a:txBody>
                  <a:tcPr marL="91418" marR="91418" marT="45723" marB="45723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" name="Arrow: Down 2">
            <a:extLst>
              <a:ext uri="{FF2B5EF4-FFF2-40B4-BE49-F238E27FC236}">
                <a16:creationId xmlns:a16="http://schemas.microsoft.com/office/drawing/2014/main" xmlns="" id="{68558A3F-6B41-44A2-A3A2-82B5EE0DE244}"/>
              </a:ext>
            </a:extLst>
          </p:cNvPr>
          <p:cNvSpPr/>
          <p:nvPr/>
        </p:nvSpPr>
        <p:spPr>
          <a:xfrm>
            <a:off x="1136073" y="1754909"/>
            <a:ext cx="914400" cy="43410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xmlns="" id="{B87293F1-70C2-4201-8315-66E5EA3D2473}"/>
              </a:ext>
            </a:extLst>
          </p:cNvPr>
          <p:cNvSpPr/>
          <p:nvPr/>
        </p:nvSpPr>
        <p:spPr>
          <a:xfrm>
            <a:off x="595746" y="3034145"/>
            <a:ext cx="914400" cy="43410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xmlns="" id="{D77796B8-75B0-4E26-AD7B-3DFA16B863B2}"/>
              </a:ext>
            </a:extLst>
          </p:cNvPr>
          <p:cNvSpPr/>
          <p:nvPr/>
        </p:nvSpPr>
        <p:spPr>
          <a:xfrm>
            <a:off x="2239819" y="4299527"/>
            <a:ext cx="914400" cy="43410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20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MSA_presentation version 2014">
  <a:themeElements>
    <a:clrScheme name="EMSA">
      <a:dk1>
        <a:sysClr val="windowText" lastClr="000000"/>
      </a:dk1>
      <a:lt1>
        <a:sysClr val="window" lastClr="FFFFFF"/>
      </a:lt1>
      <a:dk2>
        <a:srgbClr val="006EBC"/>
      </a:dk2>
      <a:lt2>
        <a:srgbClr val="DCDCDC"/>
      </a:lt2>
      <a:accent1>
        <a:srgbClr val="20AEE6"/>
      </a:accent1>
      <a:accent2>
        <a:srgbClr val="003384"/>
      </a:accent2>
      <a:accent3>
        <a:srgbClr val="5A666D"/>
      </a:accent3>
      <a:accent4>
        <a:srgbClr val="F3A31C"/>
      </a:accent4>
      <a:accent5>
        <a:srgbClr val="E15E1C"/>
      </a:accent5>
      <a:accent6>
        <a:srgbClr val="59A64B"/>
      </a:accent6>
      <a:hlink>
        <a:srgbClr val="816EAA"/>
      </a:hlink>
      <a:folHlink>
        <a:srgbClr val="AEC300"/>
      </a:folHlink>
    </a:clrScheme>
    <a:fontScheme name="Motiv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EMSA_prezentace.potx" id="{7665511C-9551-4E53-8E38-4BCE9A94F827}" vid="{645188C0-D5E9-46BC-AB97-B3CD89633795}"/>
    </a:ext>
  </a:extLst>
</a:theme>
</file>

<file path=ppt/theme/theme2.xml><?xml version="1.0" encoding="utf-8"?>
<a:theme xmlns:a="http://schemas.openxmlformats.org/drawingml/2006/main" name="1_EMSA_presentation version 2014">
  <a:themeElements>
    <a:clrScheme name="EMSA">
      <a:dk1>
        <a:sysClr val="windowText" lastClr="000000"/>
      </a:dk1>
      <a:lt1>
        <a:sysClr val="window" lastClr="FFFFFF"/>
      </a:lt1>
      <a:dk2>
        <a:srgbClr val="006EBC"/>
      </a:dk2>
      <a:lt2>
        <a:srgbClr val="DCDCDC"/>
      </a:lt2>
      <a:accent1>
        <a:srgbClr val="20AEE6"/>
      </a:accent1>
      <a:accent2>
        <a:srgbClr val="003384"/>
      </a:accent2>
      <a:accent3>
        <a:srgbClr val="5A666D"/>
      </a:accent3>
      <a:accent4>
        <a:srgbClr val="F3A31C"/>
      </a:accent4>
      <a:accent5>
        <a:srgbClr val="E15E1C"/>
      </a:accent5>
      <a:accent6>
        <a:srgbClr val="59A64B"/>
      </a:accent6>
      <a:hlink>
        <a:srgbClr val="816EAA"/>
      </a:hlink>
      <a:folHlink>
        <a:srgbClr val="AEC300"/>
      </a:folHlink>
    </a:clrScheme>
    <a:fontScheme name="Motiv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EMSA_prezentace.potx" id="{7665511C-9551-4E53-8E38-4BCE9A94F827}" vid="{645188C0-D5E9-46BC-AB97-B3CD89633795}"/>
    </a:ext>
  </a:extLst>
</a:theme>
</file>

<file path=ppt/theme/theme3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EMSA_presentation version 2014</Template>
  <TotalTime>0</TotalTime>
  <Words>2087</Words>
  <Application>Microsoft Office PowerPoint</Application>
  <PresentationFormat>On-screen Show (4:3)</PresentationFormat>
  <Paragraphs>315</Paragraphs>
  <Slides>48</Slides>
  <Notes>28</Notes>
  <HiddenSlides>11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48</vt:i4>
      </vt:variant>
    </vt:vector>
  </HeadingPairs>
  <TitlesOfParts>
    <vt:vector size="50" baseType="lpstr">
      <vt:lpstr>EMSA_presentation version 2014</vt:lpstr>
      <vt:lpstr>1_EMSA_presentation version 2014</vt:lpstr>
      <vt:lpstr>BCSEA Project – Training on IMO PSC procedures for non-MoU on PSC countries</vt:lpstr>
      <vt:lpstr>Flag state </vt:lpstr>
      <vt:lpstr>Flag State </vt:lpstr>
      <vt:lpstr>Flag State </vt:lpstr>
      <vt:lpstr>Flag state </vt:lpstr>
      <vt:lpstr>Flag state </vt:lpstr>
      <vt:lpstr>The IMO instruments implementation Code </vt:lpstr>
      <vt:lpstr>The IMO instruments implementation Code </vt:lpstr>
      <vt:lpstr>The IMO instruments implementation Code </vt:lpstr>
      <vt:lpstr>The IMO instruments implementation Code </vt:lpstr>
      <vt:lpstr>The IMO instruments implementation Code </vt:lpstr>
      <vt:lpstr>Monitoring of all arrangements in place</vt:lpstr>
      <vt:lpstr>The IMO instruments implementation Code </vt:lpstr>
      <vt:lpstr>Port State Control</vt:lpstr>
      <vt:lpstr>Items to be presented</vt:lpstr>
      <vt:lpstr>The start - Port State Control background</vt:lpstr>
      <vt:lpstr>Port State Control background</vt:lpstr>
      <vt:lpstr>Port State Control background</vt:lpstr>
      <vt:lpstr> The Start of Port State Control</vt:lpstr>
      <vt:lpstr>Port State Control background</vt:lpstr>
      <vt:lpstr>Port State Control background</vt:lpstr>
      <vt:lpstr>PSC &amp; International Conventions</vt:lpstr>
      <vt:lpstr>PSC &amp; International Conventions</vt:lpstr>
      <vt:lpstr>Port State Control at international level – IMO today</vt:lpstr>
      <vt:lpstr>Regional Agreements on PSC</vt:lpstr>
      <vt:lpstr>The World Wide Regime</vt:lpstr>
      <vt:lpstr>Regional MOU Agreements</vt:lpstr>
      <vt:lpstr>Port State Control background</vt:lpstr>
      <vt:lpstr>Port State Control </vt:lpstr>
      <vt:lpstr>Port State Control Regional Agreements</vt:lpstr>
      <vt:lpstr>Port State Control regional agreements</vt:lpstr>
      <vt:lpstr>Port State Control</vt:lpstr>
      <vt:lpstr>Port State Control – Challenges</vt:lpstr>
      <vt:lpstr>Port State Control - Costs and Benefits</vt:lpstr>
      <vt:lpstr>Costs of PSC - Costs and Benefits </vt:lpstr>
      <vt:lpstr>Risks from Ships - Costs and Benefits</vt:lpstr>
      <vt:lpstr>Port State Control - Costs and Benefits</vt:lpstr>
      <vt:lpstr>Port State Control</vt:lpstr>
      <vt:lpstr>Port State Control</vt:lpstr>
      <vt:lpstr>Port State Control - Costs and Benefits </vt:lpstr>
      <vt:lpstr>Port State Control</vt:lpstr>
      <vt:lpstr>Port State Control - Training</vt:lpstr>
      <vt:lpstr>A Difficult Ship to Inspect?</vt:lpstr>
      <vt:lpstr>QUALIFICATION AND TRAINING REQUIREMENTS OF PSCOs</vt:lpstr>
      <vt:lpstr>Minimum Criteria for PSC Inspectors – Regional MoU in place</vt:lpstr>
      <vt:lpstr>Port State Control - Training</vt:lpstr>
      <vt:lpstr>Port State Control - Training</vt:lpstr>
      <vt:lpstr>PowerPoint Presentation</vt:lpstr>
    </vt:vector>
  </TitlesOfParts>
  <Company>European Maritime Safety Agency (EMSA)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VIMSAS/IMSAS AND FLAG STATES RESPONSIBILITIES UNDER THE IMO INSTRUMENTS IMPLEMENTATION CODE (III Code)</dc:title>
  <dc:creator>Iliana HRISTOVA</dc:creator>
  <cp:lastModifiedBy>Nikolaos KATSOULIS</cp:lastModifiedBy>
  <cp:revision>110</cp:revision>
  <cp:lastPrinted>2015-02-20T15:33:19Z</cp:lastPrinted>
  <dcterms:created xsi:type="dcterms:W3CDTF">2014-09-30T09:38:06Z</dcterms:created>
  <dcterms:modified xsi:type="dcterms:W3CDTF">2018-06-19T15:03:47Z</dcterms:modified>
</cp:coreProperties>
</file>