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handoutMasterIdLst>
    <p:handoutMasterId r:id="rId20"/>
  </p:handoutMasterIdLst>
  <p:sldIdLst>
    <p:sldId id="266" r:id="rId2"/>
    <p:sldId id="274" r:id="rId3"/>
    <p:sldId id="273" r:id="rId4"/>
    <p:sldId id="279" r:id="rId5"/>
    <p:sldId id="280" r:id="rId6"/>
    <p:sldId id="282" r:id="rId7"/>
    <p:sldId id="283" r:id="rId8"/>
    <p:sldId id="269" r:id="rId9"/>
    <p:sldId id="285" r:id="rId10"/>
    <p:sldId id="286" r:id="rId11"/>
    <p:sldId id="287" r:id="rId12"/>
    <p:sldId id="276" r:id="rId13"/>
    <p:sldId id="291" r:id="rId14"/>
    <p:sldId id="258" r:id="rId15"/>
    <p:sldId id="277" r:id="rId16"/>
    <p:sldId id="275" r:id="rId17"/>
    <p:sldId id="268" r:id="rId18"/>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66D"/>
    <a:srgbClr val="F3A31C"/>
    <a:srgbClr val="E15E1C"/>
    <a:srgbClr val="816EAA"/>
    <a:srgbClr val="59A64B"/>
    <a:srgbClr val="59A6BC"/>
    <a:srgbClr val="006E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0" autoAdjust="0"/>
    <p:restoredTop sz="82400" autoAdjust="0"/>
  </p:normalViewPr>
  <p:slideViewPr>
    <p:cSldViewPr snapToGrid="0">
      <p:cViewPr>
        <p:scale>
          <a:sx n="90" d="100"/>
          <a:sy n="90" d="100"/>
        </p:scale>
        <p:origin x="-1008" y="58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2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28D13A1-BA39-4146-8958-4EBF23D535DB}" type="datetimeFigureOut">
              <a:rPr lang="en-GB" smtClean="0"/>
              <a:t>21/06/2018</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9AA393-51DA-45B3-8D7A-3174CA53A5D9}" type="slidenum">
              <a:rPr lang="en-GB" smtClean="0"/>
              <a:t>‹#›</a:t>
            </a:fld>
            <a:endParaRPr lang="en-GB" dirty="0"/>
          </a:p>
        </p:txBody>
      </p:sp>
    </p:spTree>
    <p:extLst>
      <p:ext uri="{BB962C8B-B14F-4D97-AF65-F5344CB8AC3E}">
        <p14:creationId xmlns:p14="http://schemas.microsoft.com/office/powerpoint/2010/main" val="34980683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en-GB" dirty="0"/>
            </a:lvl1pPr>
          </a:lstStyle>
          <a:p>
            <a:endParaRPr lang="en-GB"/>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B554AC-8DF7-4277-9BF6-F3F6F23C8EB1}" type="datetimeFigureOut">
              <a:rPr lang="en-GB" smtClean="0"/>
              <a:t>21/06/2018</a:t>
            </a:fld>
            <a:endParaRPr lang="en-GB" dirty="0"/>
          </a:p>
        </p:txBody>
      </p:sp>
      <p:sp>
        <p:nvSpPr>
          <p:cNvPr id="4" name="Zástupný symbol pro obrázek snímk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smtClean="0"/>
              <a:t>Level 1.</a:t>
            </a:r>
          </a:p>
          <a:p>
            <a:pPr lvl="1"/>
            <a:r>
              <a:rPr lang="en-GB" dirty="0" smtClean="0"/>
              <a:t>Level 2</a:t>
            </a:r>
          </a:p>
          <a:p>
            <a:pPr lvl="2"/>
            <a:r>
              <a:rPr lang="en-GB" dirty="0" smtClean="0"/>
              <a:t>Level 3</a:t>
            </a:r>
          </a:p>
          <a:p>
            <a:pPr lvl="3"/>
            <a:r>
              <a:rPr lang="en-GB" dirty="0" smtClean="0"/>
              <a:t>Level 4</a:t>
            </a:r>
          </a:p>
          <a:p>
            <a:pPr lvl="4"/>
            <a:r>
              <a:rPr lang="en-GB" dirty="0" smtClean="0"/>
              <a:t>Level 5</a:t>
            </a:r>
            <a:endParaRPr lang="en-GB" dirty="0"/>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en-GB" dirty="0"/>
            </a:lvl1pPr>
          </a:lstStyle>
          <a:p>
            <a:endParaRPr lang="en-GB"/>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230106-9095-4C92-93AC-0B0EE59A955F}" type="slidenum">
              <a:rPr lang="en-GB" smtClean="0"/>
              <a:t>‹#›</a:t>
            </a:fld>
            <a:endParaRPr lang="en-GB" dirty="0"/>
          </a:p>
        </p:txBody>
      </p:sp>
    </p:spTree>
    <p:extLst>
      <p:ext uri="{BB962C8B-B14F-4D97-AF65-F5344CB8AC3E}">
        <p14:creationId xmlns:p14="http://schemas.microsoft.com/office/powerpoint/2010/main" val="2914546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5230106-9095-4C92-93AC-0B0EE59A955F}" type="slidenum">
              <a:rPr lang="en-GB" smtClean="0"/>
              <a:t>1</a:t>
            </a:fld>
            <a:endParaRPr lang="en-GB" dirty="0"/>
          </a:p>
        </p:txBody>
      </p:sp>
    </p:spTree>
    <p:extLst>
      <p:ext uri="{BB962C8B-B14F-4D97-AF65-F5344CB8AC3E}">
        <p14:creationId xmlns:p14="http://schemas.microsoft.com/office/powerpoint/2010/main" val="2155992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1.Background</a:t>
            </a:r>
            <a:r>
              <a:rPr lang="en-GB" baseline="0" dirty="0" smtClean="0"/>
              <a:t> what is RC what are the existing functionalities available, how are they used and what are the advantage of using these functionalities.</a:t>
            </a:r>
          </a:p>
          <a:p>
            <a:r>
              <a:rPr lang="en-GB" dirty="0" smtClean="0"/>
              <a:t>2.</a:t>
            </a:r>
            <a:r>
              <a:rPr lang="en-GB" baseline="0" dirty="0" smtClean="0"/>
              <a:t> The presentation will provide some simple examples on how to use these functionalities in order to utilize them better and when it is required</a:t>
            </a:r>
            <a:r>
              <a:rPr lang="en-GB" baseline="0" dirty="0" smtClean="0"/>
              <a:t>.</a:t>
            </a:r>
            <a:endParaRPr lang="en-GB" baseline="0" dirty="0" smtClean="0"/>
          </a:p>
        </p:txBody>
      </p:sp>
      <p:sp>
        <p:nvSpPr>
          <p:cNvPr id="4" name="Slide Number Placeholder 3"/>
          <p:cNvSpPr>
            <a:spLocks noGrp="1"/>
          </p:cNvSpPr>
          <p:nvPr>
            <p:ph type="sldNum" sz="quarter" idx="10"/>
          </p:nvPr>
        </p:nvSpPr>
        <p:spPr/>
        <p:txBody>
          <a:bodyPr/>
          <a:lstStyle/>
          <a:p>
            <a:fld id="{05230106-9095-4C92-93AC-0B0EE59A955F}" type="slidenum">
              <a:rPr lang="en-GB" smtClean="0"/>
              <a:t>2</a:t>
            </a:fld>
            <a:endParaRPr lang="en-GB" dirty="0"/>
          </a:p>
        </p:txBody>
      </p:sp>
    </p:spTree>
    <p:extLst>
      <p:ext uri="{BB962C8B-B14F-4D97-AF65-F5344CB8AC3E}">
        <p14:creationId xmlns:p14="http://schemas.microsoft.com/office/powerpoint/2010/main" val="422119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a:t>
            </a:r>
            <a:r>
              <a:rPr lang="en-GB" baseline="0" dirty="0" smtClean="0"/>
              <a:t> is RuleCheck and the functionalities can be found by pressing the icon Background on Rule Check</a:t>
            </a:r>
            <a:endParaRPr lang="en-IE" dirty="0"/>
          </a:p>
        </p:txBody>
      </p:sp>
      <p:sp>
        <p:nvSpPr>
          <p:cNvPr id="4" name="Slide Number Placeholder 3"/>
          <p:cNvSpPr>
            <a:spLocks noGrp="1"/>
          </p:cNvSpPr>
          <p:nvPr>
            <p:ph type="sldNum" sz="quarter" idx="10"/>
          </p:nvPr>
        </p:nvSpPr>
        <p:spPr/>
        <p:txBody>
          <a:bodyPr/>
          <a:lstStyle/>
          <a:p>
            <a:fld id="{05230106-9095-4C92-93AC-0B0EE59A955F}" type="slidenum">
              <a:rPr lang="en-GB" smtClean="0"/>
              <a:t>3</a:t>
            </a:fld>
            <a:endParaRPr lang="en-GB" dirty="0"/>
          </a:p>
        </p:txBody>
      </p:sp>
    </p:spTree>
    <p:extLst>
      <p:ext uri="{BB962C8B-B14F-4D97-AF65-F5344CB8AC3E}">
        <p14:creationId xmlns:p14="http://schemas.microsoft.com/office/powerpoint/2010/main" val="272253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05230106-9095-4C92-93AC-0B0EE59A955F}" type="slidenum">
              <a:rPr lang="en-GB" smtClean="0"/>
              <a:t>4</a:t>
            </a:fld>
            <a:endParaRPr lang="en-GB" dirty="0"/>
          </a:p>
        </p:txBody>
      </p:sp>
    </p:spTree>
    <p:extLst>
      <p:ext uri="{BB962C8B-B14F-4D97-AF65-F5344CB8AC3E}">
        <p14:creationId xmlns:p14="http://schemas.microsoft.com/office/powerpoint/2010/main" val="777032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My Ship EU</a:t>
            </a:r>
            <a:r>
              <a:rPr lang="en-GB" baseline="0" dirty="0" smtClean="0"/>
              <a:t> should allow a user to retrieve all Directives/Regulations applicable to individual ships according to search criteria.</a:t>
            </a:r>
          </a:p>
          <a:p>
            <a:r>
              <a:rPr lang="en-GB" baseline="0" dirty="0" smtClean="0"/>
              <a:t>The search criteria will be:</a:t>
            </a:r>
          </a:p>
          <a:p>
            <a:r>
              <a:rPr lang="en-GB" baseline="0" dirty="0" smtClean="0"/>
              <a:t>Category: Safety/Security/Pollution prevention/labour conditions</a:t>
            </a:r>
          </a:p>
          <a:p>
            <a:r>
              <a:rPr lang="en-GB" baseline="0" dirty="0" smtClean="0"/>
              <a:t>Ship Type: oil tanker/gas carrier/</a:t>
            </a:r>
            <a:r>
              <a:rPr lang="en-GB" baseline="0" dirty="0" err="1" smtClean="0"/>
              <a:t>pax</a:t>
            </a:r>
            <a:r>
              <a:rPr lang="en-GB" baseline="0" dirty="0" smtClean="0"/>
              <a:t> ships…..</a:t>
            </a:r>
          </a:p>
          <a:p>
            <a:r>
              <a:rPr lang="en-GB" baseline="0" dirty="0" smtClean="0"/>
              <a:t>Keel date</a:t>
            </a:r>
          </a:p>
          <a:p>
            <a:r>
              <a:rPr lang="en-GB" baseline="0" dirty="0" smtClean="0"/>
              <a:t>Number of Passengers</a:t>
            </a:r>
          </a:p>
          <a:p>
            <a:r>
              <a:rPr lang="en-GB" baseline="0" dirty="0" smtClean="0"/>
              <a:t>Gross tonnage</a:t>
            </a:r>
          </a:p>
          <a:p>
            <a:r>
              <a:rPr lang="en-GB" baseline="0" dirty="0" smtClean="0"/>
              <a:t>Freeboard length.</a:t>
            </a:r>
          </a:p>
          <a:p>
            <a:endParaRPr lang="en-GB" baseline="0" dirty="0" smtClean="0"/>
          </a:p>
          <a:p>
            <a:r>
              <a:rPr lang="en-GB" baseline="0" dirty="0" smtClean="0"/>
              <a:t>Mandatory field to get an outcome will be only Category/</a:t>
            </a:r>
            <a:r>
              <a:rPr lang="en-GB" baseline="0" dirty="0" err="1" smtClean="0"/>
              <a:t>shiptype</a:t>
            </a:r>
            <a:r>
              <a:rPr lang="en-GB" baseline="0" dirty="0" smtClean="0"/>
              <a:t>/keel date. The use of the other filters can refine the search.</a:t>
            </a:r>
          </a:p>
          <a:p>
            <a:endParaRPr lang="en-GB" baseline="0" dirty="0" smtClean="0"/>
          </a:p>
          <a:p>
            <a:r>
              <a:rPr lang="en-GB" baseline="0" dirty="0" err="1" smtClean="0"/>
              <a:t>MyshipEU</a:t>
            </a:r>
            <a:r>
              <a:rPr lang="en-GB" baseline="0" dirty="0" smtClean="0"/>
              <a:t> will provide the list of the applicable articles of Directives/Regulations The user will be able to select any available article which will be displayed as showed in the slide. The header information to each article will provide details on its applicability</a:t>
            </a:r>
          </a:p>
          <a:p>
            <a:r>
              <a:rPr lang="en-GB" baseline="0" dirty="0" smtClean="0"/>
              <a:t> </a:t>
            </a:r>
          </a:p>
          <a:p>
            <a:endParaRPr lang="en-GB" baseline="0" dirty="0" smtClean="0"/>
          </a:p>
          <a:p>
            <a:endParaRPr lang="en-GB" baseline="0" dirty="0" smtClean="0"/>
          </a:p>
          <a:p>
            <a:endParaRPr lang="en-GB" baseline="0" dirty="0" smtClean="0"/>
          </a:p>
          <a:p>
            <a:endParaRPr lang="en-GB" baseline="0" dirty="0" smtClean="0"/>
          </a:p>
          <a:p>
            <a:endParaRPr lang="en-IE" dirty="0"/>
          </a:p>
        </p:txBody>
      </p:sp>
      <p:sp>
        <p:nvSpPr>
          <p:cNvPr id="4" name="Slide Number Placeholder 3"/>
          <p:cNvSpPr>
            <a:spLocks noGrp="1"/>
          </p:cNvSpPr>
          <p:nvPr>
            <p:ph type="sldNum" sz="quarter" idx="10"/>
          </p:nvPr>
        </p:nvSpPr>
        <p:spPr/>
        <p:txBody>
          <a:bodyPr/>
          <a:lstStyle/>
          <a:p>
            <a:fld id="{05230106-9095-4C92-93AC-0B0EE59A955F}" type="slidenum">
              <a:rPr lang="en-GB" smtClean="0"/>
              <a:t>13</a:t>
            </a:fld>
            <a:endParaRPr lang="en-GB" dirty="0"/>
          </a:p>
        </p:txBody>
      </p:sp>
    </p:spTree>
    <p:extLst>
      <p:ext uri="{BB962C8B-B14F-4D97-AF65-F5344CB8AC3E}">
        <p14:creationId xmlns:p14="http://schemas.microsoft.com/office/powerpoint/2010/main" val="422592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RC was first developed to support</a:t>
            </a:r>
            <a:r>
              <a:rPr lang="en-GB" baseline="0" dirty="0" smtClean="0"/>
              <a:t> MSs PSC activity.  RC provided a complete library of all PMUO Procedures and relevant instruments enforceable by the PSCO and included functionalities to compile conventions and search references to specific deficiencies according to ship’s type and construction date.</a:t>
            </a:r>
          </a:p>
          <a:p>
            <a:r>
              <a:rPr lang="en-GB" baseline="0" dirty="0" smtClean="0"/>
              <a:t>It was further enhanced to support the Accident investigation bodies and the Maritime Administrations . Restrictions were applied to keep the PSC procedure visible only to the PSCO community, therefore Accident </a:t>
            </a:r>
            <a:r>
              <a:rPr lang="en-GB" baseline="0" dirty="0" err="1" smtClean="0"/>
              <a:t>Inv</a:t>
            </a:r>
            <a:r>
              <a:rPr lang="en-GB" baseline="0" dirty="0" smtClean="0"/>
              <a:t>/Maritime Admin can get access to IMO/ILO/EU documents.</a:t>
            </a:r>
          </a:p>
          <a:p>
            <a:endParaRPr lang="en-GB" baseline="0" dirty="0" smtClean="0"/>
          </a:p>
          <a:p>
            <a:r>
              <a:rPr lang="en-GB" baseline="0" dirty="0" smtClean="0"/>
              <a:t>Now we could implement new features to support MSs FS activity  </a:t>
            </a:r>
            <a:endParaRPr lang="en-GB" dirty="0" smtClean="0"/>
          </a:p>
        </p:txBody>
      </p:sp>
      <p:sp>
        <p:nvSpPr>
          <p:cNvPr id="4" name="Slide Number Placeholder 3"/>
          <p:cNvSpPr>
            <a:spLocks noGrp="1"/>
          </p:cNvSpPr>
          <p:nvPr>
            <p:ph type="sldNum" sz="quarter" idx="10"/>
          </p:nvPr>
        </p:nvSpPr>
        <p:spPr/>
        <p:txBody>
          <a:bodyPr/>
          <a:lstStyle/>
          <a:p>
            <a:fld id="{05230106-9095-4C92-93AC-0B0EE59A955F}" type="slidenum">
              <a:rPr lang="en-GB" smtClean="0"/>
              <a:t>14</a:t>
            </a:fld>
            <a:endParaRPr lang="en-GB" dirty="0"/>
          </a:p>
        </p:txBody>
      </p:sp>
    </p:spTree>
    <p:extLst>
      <p:ext uri="{BB962C8B-B14F-4D97-AF65-F5344CB8AC3E}">
        <p14:creationId xmlns:p14="http://schemas.microsoft.com/office/powerpoint/2010/main" val="2863825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05230106-9095-4C92-93AC-0B0EE59A955F}" type="slidenum">
              <a:rPr lang="en-GB" smtClean="0"/>
              <a:t>15</a:t>
            </a:fld>
            <a:endParaRPr lang="en-GB" dirty="0"/>
          </a:p>
        </p:txBody>
      </p:sp>
    </p:spTree>
    <p:extLst>
      <p:ext uri="{BB962C8B-B14F-4D97-AF65-F5344CB8AC3E}">
        <p14:creationId xmlns:p14="http://schemas.microsoft.com/office/powerpoint/2010/main" val="49316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05230106-9095-4C92-93AC-0B0EE59A955F}" type="slidenum">
              <a:rPr lang="en-GB" smtClean="0"/>
              <a:t>17</a:t>
            </a:fld>
            <a:endParaRPr lang="en-GB" dirty="0"/>
          </a:p>
        </p:txBody>
      </p:sp>
    </p:spTree>
    <p:extLst>
      <p:ext uri="{BB962C8B-B14F-4D97-AF65-F5344CB8AC3E}">
        <p14:creationId xmlns:p14="http://schemas.microsoft.com/office/powerpoint/2010/main" val="3658790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JP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7.jp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6.JP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7"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rgbClr val="5A666D"/>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Tree>
    <p:extLst>
      <p:ext uri="{BB962C8B-B14F-4D97-AF65-F5344CB8AC3E}">
        <p14:creationId xmlns:p14="http://schemas.microsoft.com/office/powerpoint/2010/main" val="315897663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4">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816EAA"/>
                </a:solidFill>
              </a:defRPr>
            </a:lvl1pPr>
            <a:lvl2pPr>
              <a:defRPr/>
            </a:lvl2pPr>
            <a:lvl3pPr>
              <a:buClr>
                <a:srgbClr val="816EAA"/>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E15E1C"/>
                </a:solidFill>
              </a:defRPr>
            </a:lvl1pPr>
            <a:lvl3pPr>
              <a:buClr>
                <a:srgbClr val="E15E1C"/>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spTree>
    <p:extLst>
      <p:ext uri="{BB962C8B-B14F-4D97-AF65-F5344CB8AC3E}">
        <p14:creationId xmlns:p14="http://schemas.microsoft.com/office/powerpoint/2010/main" val="1332060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sp>
        <p:nvSpPr>
          <p:cNvPr id="8" name="Text Placeholder 2"/>
          <p:cNvSpPr>
            <a:spLocks noGrp="1"/>
          </p:cNvSpPr>
          <p:nvPr>
            <p:ph type="body" idx="1" hasCustomPrompt="1"/>
          </p:nvPr>
        </p:nvSpPr>
        <p:spPr>
          <a:xfrm>
            <a:off x="457200" y="11795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9" name="Content Placeholder 3"/>
          <p:cNvSpPr>
            <a:spLocks noGrp="1"/>
          </p:cNvSpPr>
          <p:nvPr>
            <p:ph sz="half" idx="2" hasCustomPrompt="1"/>
          </p:nvPr>
        </p:nvSpPr>
        <p:spPr>
          <a:xfrm>
            <a:off x="457200" y="1993900"/>
            <a:ext cx="4040188"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10" name="Text Placeholder 4"/>
          <p:cNvSpPr>
            <a:spLocks noGrp="1"/>
          </p:cNvSpPr>
          <p:nvPr>
            <p:ph type="body" sz="quarter" idx="3" hasCustomPrompt="1"/>
          </p:nvPr>
        </p:nvSpPr>
        <p:spPr>
          <a:xfrm>
            <a:off x="4645025" y="11795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1" name="Content Placeholder 5"/>
          <p:cNvSpPr>
            <a:spLocks noGrp="1"/>
          </p:cNvSpPr>
          <p:nvPr>
            <p:ph sz="quarter" idx="4" hasCustomPrompt="1"/>
          </p:nvPr>
        </p:nvSpPr>
        <p:spPr>
          <a:xfrm>
            <a:off x="4645025" y="1993900"/>
            <a:ext cx="4041775"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Tree>
    <p:extLst>
      <p:ext uri="{BB962C8B-B14F-4D97-AF65-F5344CB8AC3E}">
        <p14:creationId xmlns:p14="http://schemas.microsoft.com/office/powerpoint/2010/main" val="828019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mparison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4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
        <p:nvSpPr>
          <p:cNvPr id="14" name="Text Placeholder 2"/>
          <p:cNvSpPr>
            <a:spLocks noGrp="1"/>
          </p:cNvSpPr>
          <p:nvPr>
            <p:ph type="body" idx="1" hasCustomPrompt="1"/>
          </p:nvPr>
        </p:nvSpPr>
        <p:spPr>
          <a:xfrm>
            <a:off x="457200" y="11795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5" name="Content Placeholder 3"/>
          <p:cNvSpPr>
            <a:spLocks noGrp="1"/>
          </p:cNvSpPr>
          <p:nvPr>
            <p:ph sz="half" idx="2" hasCustomPrompt="1"/>
          </p:nvPr>
        </p:nvSpPr>
        <p:spPr>
          <a:xfrm>
            <a:off x="457200" y="1993900"/>
            <a:ext cx="4040188"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16" name="Text Placeholder 4"/>
          <p:cNvSpPr>
            <a:spLocks noGrp="1"/>
          </p:cNvSpPr>
          <p:nvPr>
            <p:ph type="body" sz="quarter" idx="3" hasCustomPrompt="1"/>
          </p:nvPr>
        </p:nvSpPr>
        <p:spPr>
          <a:xfrm>
            <a:off x="4645025" y="11795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7" name="Content Placeholder 5"/>
          <p:cNvSpPr>
            <a:spLocks noGrp="1"/>
          </p:cNvSpPr>
          <p:nvPr>
            <p:ph sz="quarter" idx="4" hasCustomPrompt="1"/>
          </p:nvPr>
        </p:nvSpPr>
        <p:spPr>
          <a:xfrm>
            <a:off x="4645025" y="1993900"/>
            <a:ext cx="4041775"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Tree>
    <p:extLst>
      <p:ext uri="{BB962C8B-B14F-4D97-AF65-F5344CB8AC3E}">
        <p14:creationId xmlns:p14="http://schemas.microsoft.com/office/powerpoint/2010/main" val="2974194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dirty="0" smtClean="0"/>
              <a:t>This is the title of the slide</a:t>
            </a:r>
            <a:endParaRPr lang="en-GB" dirty="0"/>
          </a:p>
        </p:txBody>
      </p:sp>
      <p:sp>
        <p:nvSpPr>
          <p:cNvPr id="8" name="Footer Placeholder 7"/>
          <p:cNvSpPr>
            <a:spLocks noGrp="1"/>
          </p:cNvSpPr>
          <p:nvPr>
            <p:ph type="ftr" sz="quarter" idx="11"/>
          </p:nvPr>
        </p:nvSpPr>
        <p:spPr/>
        <p:txBody>
          <a:bodyPr/>
          <a:lstStyle>
            <a:lvl1pPr>
              <a:defRPr lang="en-GB" dirty="0"/>
            </a:lvl1pPr>
          </a:lstStyle>
          <a:p>
            <a:endParaRPr lang="en-GB" dirty="0"/>
          </a:p>
        </p:txBody>
      </p:sp>
      <p:sp>
        <p:nvSpPr>
          <p:cNvPr id="9" name="Slide Number Placeholder 8"/>
          <p:cNvSpPr>
            <a:spLocks noGrp="1"/>
          </p:cNvSpPr>
          <p:nvPr>
            <p:ph type="sldNum" sz="quarter" idx="12"/>
          </p:nvPr>
        </p:nvSpPr>
        <p:spPr/>
        <p:txBody>
          <a:bodyPr/>
          <a:lstStyle/>
          <a:p>
            <a:fld id="{0A5FCA62-AD12-4143-8BB6-A9400592858C}" type="slidenum">
              <a:rPr lang="en-GB" smtClean="0"/>
              <a:t>‹#›</a:t>
            </a:fld>
            <a:endParaRPr lang="en-GB" dirty="0"/>
          </a:p>
        </p:txBody>
      </p:sp>
      <p:sp>
        <p:nvSpPr>
          <p:cNvPr id="12" name="Picture Placeholder 2"/>
          <p:cNvSpPr>
            <a:spLocks noGrp="1"/>
          </p:cNvSpPr>
          <p:nvPr>
            <p:ph type="pic" idx="1"/>
          </p:nvPr>
        </p:nvSpPr>
        <p:spPr>
          <a:xfrm>
            <a:off x="1792288" y="1184275"/>
            <a:ext cx="5486400" cy="4114800"/>
          </a:xfrm>
        </p:spPr>
      </p:sp>
      <p:sp>
        <p:nvSpPr>
          <p:cNvPr id="13" name="Text Placeholder 3"/>
          <p:cNvSpPr>
            <a:spLocks noGrp="1"/>
          </p:cNvSpPr>
          <p:nvPr>
            <p:ph type="body" sz="half" idx="2"/>
          </p:nvPr>
        </p:nvSpPr>
        <p:spPr>
          <a:xfrm>
            <a:off x="1792288" y="5418138"/>
            <a:ext cx="5486400" cy="804862"/>
          </a:xfrm>
        </p:spPr>
        <p:txBody>
          <a:bodyPr/>
          <a:lstStyle/>
          <a:p>
            <a:endParaRPr lang="en-GB"/>
          </a:p>
        </p:txBody>
      </p:sp>
    </p:spTree>
    <p:extLst>
      <p:ext uri="{BB962C8B-B14F-4D97-AF65-F5344CB8AC3E}">
        <p14:creationId xmlns:p14="http://schemas.microsoft.com/office/powerpoint/2010/main" val="2199680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
        <p:nvSpPr>
          <p:cNvPr id="14" name="Picture Placeholder 2"/>
          <p:cNvSpPr>
            <a:spLocks noGrp="1"/>
          </p:cNvSpPr>
          <p:nvPr>
            <p:ph type="pic" idx="1"/>
          </p:nvPr>
        </p:nvSpPr>
        <p:spPr>
          <a:xfrm>
            <a:off x="1792288" y="1184275"/>
            <a:ext cx="5486400" cy="4114800"/>
          </a:xfrm>
        </p:spPr>
      </p:sp>
      <p:sp>
        <p:nvSpPr>
          <p:cNvPr id="15" name="Text Placeholder 3"/>
          <p:cNvSpPr>
            <a:spLocks noGrp="1"/>
          </p:cNvSpPr>
          <p:nvPr>
            <p:ph type="body" sz="half" idx="2"/>
          </p:nvPr>
        </p:nvSpPr>
        <p:spPr>
          <a:xfrm>
            <a:off x="1792288" y="5418138"/>
            <a:ext cx="5486400" cy="804862"/>
          </a:xfrm>
        </p:spPr>
        <p:txBody>
          <a:bodyPr/>
          <a:lstStyle/>
          <a:p>
            <a:endParaRPr lang="en-GB"/>
          </a:p>
        </p:txBody>
      </p:sp>
    </p:spTree>
    <p:extLst>
      <p:ext uri="{BB962C8B-B14F-4D97-AF65-F5344CB8AC3E}">
        <p14:creationId xmlns:p14="http://schemas.microsoft.com/office/powerpoint/2010/main" val="1079769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5" name="Slide Number Placeholder 4"/>
          <p:cNvSpPr>
            <a:spLocks noGrp="1"/>
          </p:cNvSpPr>
          <p:nvPr>
            <p:ph type="sldNum" sz="quarter" idx="12"/>
          </p:nvPr>
        </p:nvSpPr>
        <p:spPr/>
        <p:txBody>
          <a:bodyPr/>
          <a:lstStyle/>
          <a:p>
            <a:fld id="{9F5869DD-A183-4DB1-94AF-557A5F3D5FC1}" type="slidenum">
              <a:rPr lang="en-GB" smtClean="0"/>
              <a:t>‹#›</a:t>
            </a:fld>
            <a:endParaRPr lang="en-GB" dirty="0"/>
          </a:p>
        </p:txBody>
      </p:sp>
      <p:sp>
        <p:nvSpPr>
          <p:cNvPr id="6" name="Footer Placeholder 3"/>
          <p:cNvSpPr>
            <a:spLocks noGrp="1"/>
          </p:cNvSpPr>
          <p:nvPr>
            <p:ph type="ftr" sz="quarter" idx="11"/>
          </p:nvPr>
        </p:nvSpPr>
        <p:spPr>
          <a:xfrm>
            <a:off x="539999" y="6356351"/>
            <a:ext cx="7539971" cy="365125"/>
          </a:xfrm>
        </p:spPr>
        <p:txBody>
          <a:bodyPr/>
          <a:lstStyle>
            <a:lvl1pPr>
              <a:defRPr lang="en-GB" dirty="0"/>
            </a:lvl1pPr>
          </a:lstStyle>
          <a:p>
            <a:endParaRPr lang="en-GB" dirty="0"/>
          </a:p>
        </p:txBody>
      </p:sp>
    </p:spTree>
    <p:extLst>
      <p:ext uri="{BB962C8B-B14F-4D97-AF65-F5344CB8AC3E}">
        <p14:creationId xmlns:p14="http://schemas.microsoft.com/office/powerpoint/2010/main" val="3990057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hasCustomPrompt="1"/>
          </p:nvPr>
        </p:nvSpPr>
        <p:spPr>
          <a:xfrm>
            <a:off x="540000" y="1668463"/>
            <a:ext cx="8064000" cy="2327275"/>
          </a:xfrm>
        </p:spPr>
        <p:txBody>
          <a:bodyPr anchor="b">
            <a:normAutofit/>
          </a:bodyPr>
          <a:lstStyle>
            <a:lvl1pPr algn="l">
              <a:defRPr sz="4800">
                <a:solidFill>
                  <a:srgbClr val="5A666D"/>
                </a:solidFill>
              </a:defRPr>
            </a:lvl1pPr>
          </a:lstStyle>
          <a:p>
            <a:r>
              <a:rPr lang="en-GB" dirty="0" smtClean="0"/>
              <a:t>Insert message</a:t>
            </a:r>
            <a:endParaRPr lang="en-GB" dirty="0"/>
          </a:p>
        </p:txBody>
      </p:sp>
      <p:sp>
        <p:nvSpPr>
          <p:cNvPr id="3" name="Subtitle 2"/>
          <p:cNvSpPr>
            <a:spLocks noGrp="1"/>
          </p:cNvSpPr>
          <p:nvPr>
            <p:ph type="subTitle" idx="1" hasCustomPrompt="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Insert text</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twitter.com/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emsa_lisbon</a:t>
            </a:r>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 </a:t>
            </a:r>
            <a:endParaRPr lang="en-GB"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facebook.com/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emsa.lisbon</a:t>
            </a:r>
            <a:endParaRPr lang="en-GB"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spTree>
    <p:extLst>
      <p:ext uri="{BB962C8B-B14F-4D97-AF65-F5344CB8AC3E}">
        <p14:creationId xmlns:p14="http://schemas.microsoft.com/office/powerpoint/2010/main" val="4173909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2">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1668463"/>
            <a:ext cx="8064000" cy="2327275"/>
          </a:xfrm>
        </p:spPr>
        <p:txBody>
          <a:bodyPr anchor="b">
            <a:normAutofit/>
          </a:bodyPr>
          <a:lstStyle>
            <a:lvl1pPr algn="l">
              <a:defRPr sz="4800">
                <a:solidFill>
                  <a:srgbClr val="5A666D"/>
                </a:solidFill>
              </a:defRPr>
            </a:lvl1pPr>
          </a:lstStyle>
          <a:p>
            <a:r>
              <a:rPr lang="en-GB" dirty="0" smtClean="0"/>
              <a:t>Insert message</a:t>
            </a:r>
            <a:endParaRPr lang="en-GB" dirty="0"/>
          </a:p>
        </p:txBody>
      </p:sp>
      <p:sp>
        <p:nvSpPr>
          <p:cNvPr id="3" name="Subtitle 2"/>
          <p:cNvSpPr>
            <a:spLocks noGrp="1"/>
          </p:cNvSpPr>
          <p:nvPr>
            <p:ph type="subTitle" idx="1" hasCustomPrompt="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Insert text</a:t>
            </a:r>
          </a:p>
        </p:txBody>
      </p:sp>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twitter.com/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emsa_lisbon</a:t>
            </a:r>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 </a:t>
            </a:r>
            <a:endParaRPr lang="en-GB"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facebook.com/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emsa.lisbon</a:t>
            </a:r>
            <a:endParaRPr lang="en-GB"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213340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Picure mosaic">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2" name="Title 1"/>
          <p:cNvSpPr>
            <a:spLocks noGrp="1"/>
          </p:cNvSpPr>
          <p:nvPr>
            <p:ph type="title" hasCustomPrompt="1"/>
          </p:nvPr>
        </p:nvSpPr>
        <p:spPr/>
        <p:txBody>
          <a:bodyPr/>
          <a:lstStyle>
            <a:lvl1pPr>
              <a:defRPr/>
            </a:lvl1pPr>
          </a:lstStyle>
          <a:p>
            <a:r>
              <a:rPr lang="en-GB" dirty="0" smtClean="0"/>
              <a:t>This is the title of the section</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t>‹#›</a:t>
            </a:fld>
            <a:endParaRPr lang="en-GB" dirty="0"/>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pic>
        <p:nvPicPr>
          <p:cNvPr id="8"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036800" y="916681"/>
            <a:ext cx="5107200" cy="3797522"/>
          </a:xfrm>
          <a:prstGeom prst="rect">
            <a:avLst/>
          </a:prstGeom>
        </p:spPr>
      </p:pic>
      <p:pic>
        <p:nvPicPr>
          <p:cNvPr id="9" name="Picture 4"/>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0" y="916680"/>
            <a:ext cx="4876800" cy="4122955"/>
          </a:xfrm>
          <a:prstGeom prst="rect">
            <a:avLst/>
          </a:prstGeom>
        </p:spPr>
      </p:pic>
      <p:pic>
        <p:nvPicPr>
          <p:cNvPr id="10" name="Obrázek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00982"/>
            <a:ext cx="4036800" cy="2691200"/>
          </a:xfrm>
          <a:prstGeom prst="rect">
            <a:avLst/>
          </a:prstGeom>
          <a:noFill/>
          <a:ln>
            <a:noFill/>
          </a:ln>
        </p:spPr>
      </p:pic>
      <p:pic>
        <p:nvPicPr>
          <p:cNvPr id="11" name="Afbeelding 10"/>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036800" y="2870358"/>
            <a:ext cx="5107200" cy="3421824"/>
          </a:xfrm>
          <a:prstGeom prst="rect">
            <a:avLst/>
          </a:prstGeom>
        </p:spPr>
      </p:pic>
    </p:spTree>
    <p:extLst>
      <p:ext uri="{BB962C8B-B14F-4D97-AF65-F5344CB8AC3E}">
        <p14:creationId xmlns:p14="http://schemas.microsoft.com/office/powerpoint/2010/main" val="409691084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 slide with picture">
    <p:spTree>
      <p:nvGrpSpPr>
        <p:cNvPr id="1" name=""/>
        <p:cNvGrpSpPr/>
        <p:nvPr/>
      </p:nvGrpSpPr>
      <p:grpSpPr>
        <a:xfrm>
          <a:off x="0" y="0"/>
          <a:ext cx="0" cy="0"/>
          <a:chOff x="0" y="0"/>
          <a:chExt cx="0" cy="0"/>
        </a:xfrm>
      </p:grpSpPr>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twitter.com/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emsa_lisbon</a:t>
            </a:r>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 </a:t>
            </a:r>
            <a:endParaRPr lang="en-GB"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facebook.com/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emsa.lisbon</a:t>
            </a:r>
            <a:endParaRPr lang="en-GB"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
        <p:nvSpPr>
          <p:cNvPr id="10" name="Podnadpis 2"/>
          <p:cNvSpPr>
            <a:spLocks noGrp="1"/>
          </p:cNvSpPr>
          <p:nvPr>
            <p:ph type="subTitle" idx="1"/>
          </p:nvPr>
        </p:nvSpPr>
        <p:spPr>
          <a:xfrm>
            <a:off x="536017" y="5054600"/>
            <a:ext cx="8064000" cy="389656"/>
          </a:xfrm>
        </p:spPr>
        <p:txBody>
          <a:bodyPr/>
          <a:lstStyle/>
          <a:p>
            <a:r>
              <a:rPr lang="en-GB" dirty="0" smtClean="0"/>
              <a:t>emsa.europa.eu</a:t>
            </a:r>
            <a:endParaRPr lang="en-GB" dirty="0"/>
          </a:p>
        </p:txBody>
      </p:sp>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9144000" cy="4825614"/>
          </a:xfrm>
          <a:prstGeom prst="rect">
            <a:avLst/>
          </a:prstGeom>
        </p:spPr>
      </p:pic>
    </p:spTree>
    <p:extLst>
      <p:ext uri="{BB962C8B-B14F-4D97-AF65-F5344CB8AC3E}">
        <p14:creationId xmlns:p14="http://schemas.microsoft.com/office/powerpoint/2010/main" val="1059573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8321" cy="4257081"/>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rgbClr val="5A666D"/>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spTree>
    <p:extLst>
      <p:ext uri="{BB962C8B-B14F-4D97-AF65-F5344CB8AC3E}">
        <p14:creationId xmlns:p14="http://schemas.microsoft.com/office/powerpoint/2010/main" val="39535826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nd slide with picture 2">
    <p:spTree>
      <p:nvGrpSpPr>
        <p:cNvPr id="1" name=""/>
        <p:cNvGrpSpPr/>
        <p:nvPr/>
      </p:nvGrpSpPr>
      <p:grpSpPr>
        <a:xfrm>
          <a:off x="0" y="0"/>
          <a:ext cx="0" cy="0"/>
          <a:chOff x="0" y="0"/>
          <a:chExt cx="0" cy="0"/>
        </a:xfrm>
      </p:grpSpPr>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twitter.com/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emsa_lisbon</a:t>
            </a:r>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 </a:t>
            </a:r>
            <a:endParaRPr lang="en-GB"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en-GB" sz="2400" b="0" i="0" u="none" strike="noStrike" kern="1200" baseline="0" dirty="0" smtClean="0">
                <a:solidFill>
                  <a:srgbClr val="5A666D"/>
                </a:solidFill>
                <a:latin typeface="Arial" panose="020B0604020202020204" pitchFamily="34" charset="0"/>
                <a:ea typeface="+mn-ea"/>
                <a:cs typeface="Arial" panose="020B0604020202020204" pitchFamily="34" charset="0"/>
              </a:rPr>
              <a:t>facebook.com/</a:t>
            </a:r>
            <a:r>
              <a:rPr lang="en-GB" sz="2400" b="0" i="0" u="none" strike="noStrike" kern="1200" baseline="0" dirty="0" err="1" smtClean="0">
                <a:solidFill>
                  <a:srgbClr val="5A666D"/>
                </a:solidFill>
                <a:latin typeface="Arial" panose="020B0604020202020204" pitchFamily="34" charset="0"/>
                <a:ea typeface="+mn-ea"/>
                <a:cs typeface="Arial" panose="020B0604020202020204" pitchFamily="34" charset="0"/>
              </a:rPr>
              <a:t>emsa.lisbon</a:t>
            </a:r>
            <a:endParaRPr lang="en-GB"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
        <p:nvSpPr>
          <p:cNvPr id="10" name="Podnadpis 2"/>
          <p:cNvSpPr>
            <a:spLocks noGrp="1"/>
          </p:cNvSpPr>
          <p:nvPr>
            <p:ph type="subTitle" idx="1"/>
          </p:nvPr>
        </p:nvSpPr>
        <p:spPr>
          <a:xfrm>
            <a:off x="536017" y="5054600"/>
            <a:ext cx="8064000" cy="389656"/>
          </a:xfrm>
        </p:spPr>
        <p:txBody>
          <a:bodyPr/>
          <a:lstStyle/>
          <a:p>
            <a:r>
              <a:rPr lang="en-GB" dirty="0" smtClean="0"/>
              <a:t>emsa.europa.eu</a:t>
            </a:r>
            <a:endParaRPr lang="en-GB" dirty="0"/>
          </a:p>
        </p:txBody>
      </p:sp>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9144000" cy="4825614"/>
          </a:xfrm>
          <a:prstGeom prst="rect">
            <a:avLst/>
          </a:prstGeom>
        </p:spPr>
      </p:pic>
    </p:spTree>
    <p:extLst>
      <p:ext uri="{BB962C8B-B14F-4D97-AF65-F5344CB8AC3E}">
        <p14:creationId xmlns:p14="http://schemas.microsoft.com/office/powerpoint/2010/main" val="103984178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lang="en-GB" dirty="0"/>
            </a:lvl1pPr>
          </a:lstStyle>
          <a:p>
            <a:endParaRPr lang="en-GB"/>
          </a:p>
        </p:txBody>
      </p:sp>
      <p:sp>
        <p:nvSpPr>
          <p:cNvPr id="4" name="Slide Number Placeholder 3"/>
          <p:cNvSpPr>
            <a:spLocks noGrp="1"/>
          </p:cNvSpPr>
          <p:nvPr>
            <p:ph type="sldNum" sz="quarter" idx="12"/>
          </p:nvPr>
        </p:nvSpPr>
        <p:spPr/>
        <p:txBody>
          <a:bodyPr/>
          <a:lstStyle/>
          <a:p>
            <a:fld id="{9F5869DD-A183-4DB1-94AF-557A5F3D5FC1}" type="slidenum">
              <a:rPr lang="en-GB" smtClean="0"/>
              <a:t>‹#›</a:t>
            </a:fld>
            <a:endParaRPr lang="en-GB" dirty="0"/>
          </a:p>
        </p:txBody>
      </p:sp>
    </p:spTree>
    <p:extLst>
      <p:ext uri="{BB962C8B-B14F-4D97-AF65-F5344CB8AC3E}">
        <p14:creationId xmlns:p14="http://schemas.microsoft.com/office/powerpoint/2010/main" val="34230784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pic>
        <p:nvPicPr>
          <p:cNvPr id="5" name="Obrázek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7391" cy="4257427"/>
          </a:xfrm>
          <a:prstGeom prst="rect">
            <a:avLst/>
          </a:prstGeom>
        </p:spPr>
      </p:pic>
      <p:pic>
        <p:nvPicPr>
          <p:cNvPr id="6" name="Obrázek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chemeClr val="bg1"/>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spTree>
    <p:extLst>
      <p:ext uri="{BB962C8B-B14F-4D97-AF65-F5344CB8AC3E}">
        <p14:creationId xmlns:p14="http://schemas.microsoft.com/office/powerpoint/2010/main" val="4015206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4257319"/>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chemeClr val="bg1"/>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grpSp>
        <p:nvGrpSpPr>
          <p:cNvPr id="7" name="Skupina 6"/>
          <p:cNvGrpSpPr/>
          <p:nvPr userDrawn="1"/>
        </p:nvGrpSpPr>
        <p:grpSpPr>
          <a:xfrm>
            <a:off x="6046373" y="5507460"/>
            <a:ext cx="2731869" cy="798090"/>
            <a:chOff x="6046373" y="5795771"/>
            <a:chExt cx="2731869" cy="798090"/>
          </a:xfrm>
        </p:grpSpPr>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4"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167689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lang="en-GB" dirty="0"/>
            </a:lvl1pPr>
          </a:lstStyle>
          <a:p>
            <a:endParaRPr lang="en-GB"/>
          </a:p>
        </p:txBody>
      </p:sp>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3" name="Content Placeholder 2"/>
          <p:cNvSpPr>
            <a:spLocks noGrp="1"/>
          </p:cNvSpPr>
          <p:nvPr>
            <p:ph idx="1" hasCustomPrompt="1"/>
          </p:nvPr>
        </p:nvSpPr>
        <p:spPr/>
        <p:txBody>
          <a:bodyPr/>
          <a:lstStyle>
            <a:lvl1pPr>
              <a:defRPr/>
            </a:lvl1pPr>
            <a:lvl2pPr>
              <a:defRPr/>
            </a:lvl2pPr>
            <a:lvl3pPr>
              <a:defRPr/>
            </a:lvl3pPr>
            <a:lvl4pPr>
              <a:defRPr/>
            </a:lvl4pPr>
            <a:lvl5pPr>
              <a:defRPr/>
            </a:lvl5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t>‹#›</a:t>
            </a:fld>
            <a:endParaRPr lang="en-GB" dirty="0"/>
          </a:p>
        </p:txBody>
      </p:sp>
    </p:spTree>
    <p:extLst>
      <p:ext uri="{BB962C8B-B14F-4D97-AF65-F5344CB8AC3E}">
        <p14:creationId xmlns:p14="http://schemas.microsoft.com/office/powerpoint/2010/main" val="2326982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Title and Content 2">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5" name="Footer Placeholder 4"/>
          <p:cNvSpPr>
            <a:spLocks noGrp="1"/>
          </p:cNvSpPr>
          <p:nvPr>
            <p:ph type="ftr" sz="quarter" idx="11"/>
          </p:nvPr>
        </p:nvSpPr>
        <p:spPr>
          <a:xfrm>
            <a:off x="1936865" y="6356351"/>
            <a:ext cx="6143105" cy="365125"/>
          </a:xfrm>
        </p:spPr>
        <p:txBody>
          <a:bodyPr/>
          <a:lstStyle>
            <a:lvl1pPr>
              <a:defRPr lang="en-GB" dirty="0"/>
            </a:lvl1pPr>
          </a:lstStyle>
          <a:p>
            <a:endParaRPr lang="en-GB"/>
          </a:p>
        </p:txBody>
      </p:sp>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3" name="Content Placeholder 2"/>
          <p:cNvSpPr>
            <a:spLocks noGrp="1"/>
          </p:cNvSpPr>
          <p:nvPr>
            <p:ph idx="1" hasCustomPrompt="1"/>
          </p:nvPr>
        </p:nvSpPr>
        <p:spPr/>
        <p:txBody>
          <a:bodyPr/>
          <a:lstStyle>
            <a:lvl1pPr>
              <a:defRPr/>
            </a:lvl1pPr>
            <a:lvl2pPr>
              <a:defRPr/>
            </a:lvl2pPr>
            <a:lvl3pPr>
              <a:defRPr baseline="0"/>
            </a:lvl3pPr>
            <a:lvl4pPr>
              <a:defRPr/>
            </a:lvl4pPr>
            <a:lvl5pPr>
              <a:defRPr/>
            </a:lvl5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t>‹#›</a:t>
            </a:fld>
            <a:endParaRPr lang="en-GB" dirty="0"/>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1933486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5A666D"/>
                </a:solidFill>
              </a:defRPr>
            </a:lvl1pPr>
            <a:lvl2pPr>
              <a:defRPr/>
            </a:lvl2pPr>
            <a:lvl3pPr>
              <a:buClr>
                <a:srgbClr val="5A666D"/>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spTree>
    <p:extLst>
      <p:ext uri="{BB962C8B-B14F-4D97-AF65-F5344CB8AC3E}">
        <p14:creationId xmlns:p14="http://schemas.microsoft.com/office/powerpoint/2010/main" val="2283816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Obj" preserve="1">
  <p:cSld name="Two Content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5A666D"/>
                </a:solidFill>
              </a:defRPr>
            </a:lvl1pPr>
            <a:lvl3pPr>
              <a:buClr>
                <a:srgbClr val="5A666D"/>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006EBC"/>
                </a:solidFill>
              </a:defRPr>
            </a:lvl1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3279940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lang="en-GB"/>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F3A31C"/>
                </a:solidFill>
              </a:defRPr>
            </a:lvl1pPr>
            <a:lvl2pPr>
              <a:defRPr/>
            </a:lvl2pPr>
            <a:lvl3pPr>
              <a:buClr>
                <a:srgbClr val="F3A31C"/>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59A64B"/>
                </a:solidFill>
              </a:defRPr>
            </a:lvl1pPr>
            <a:lvl3pPr>
              <a:buClr>
                <a:srgbClr val="59A64B"/>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t>‹#›</a:t>
            </a:fld>
            <a:endParaRPr lang="en-GB" dirty="0"/>
          </a:p>
        </p:txBody>
      </p:sp>
    </p:spTree>
    <p:extLst>
      <p:ext uri="{BB962C8B-B14F-4D97-AF65-F5344CB8AC3E}">
        <p14:creationId xmlns:p14="http://schemas.microsoft.com/office/powerpoint/2010/main" val="1509599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0" y="0"/>
            <a:ext cx="9138180" cy="909022"/>
          </a:xfrm>
          <a:prstGeom prst="rect">
            <a:avLst/>
          </a:prstGeom>
        </p:spPr>
      </p:pic>
      <p:sp>
        <p:nvSpPr>
          <p:cNvPr id="2" name="Title Placeholder 1"/>
          <p:cNvSpPr>
            <a:spLocks noGrp="1"/>
          </p:cNvSpPr>
          <p:nvPr>
            <p:ph type="title"/>
          </p:nvPr>
        </p:nvSpPr>
        <p:spPr>
          <a:xfrm>
            <a:off x="540000" y="1"/>
            <a:ext cx="6035367" cy="909022"/>
          </a:xfrm>
          <a:prstGeom prst="rect">
            <a:avLst/>
          </a:prstGeom>
        </p:spPr>
        <p:txBody>
          <a:bodyPr vert="horz" lIns="0" tIns="0" rIns="0" bIns="0" rtlCol="0" anchor="ctr">
            <a:normAutofit/>
          </a:bodyPr>
          <a:lstStyle/>
          <a:p>
            <a:r>
              <a:rPr lang="en-GB" dirty="0" smtClean="0"/>
              <a:t>This is the title of the slide</a:t>
            </a:r>
            <a:endParaRPr lang="en-GB" dirty="0"/>
          </a:p>
        </p:txBody>
      </p:sp>
      <p:sp>
        <p:nvSpPr>
          <p:cNvPr id="3" name="Text Placeholder 2"/>
          <p:cNvSpPr>
            <a:spLocks noGrp="1"/>
          </p:cNvSpPr>
          <p:nvPr>
            <p:ph type="body" idx="1"/>
          </p:nvPr>
        </p:nvSpPr>
        <p:spPr>
          <a:xfrm>
            <a:off x="540000" y="1620000"/>
            <a:ext cx="8064000" cy="4500000"/>
          </a:xfrm>
          <a:prstGeom prst="rect">
            <a:avLst/>
          </a:prstGeom>
        </p:spPr>
        <p:txBody>
          <a:bodyPr vert="horz" lIns="0" tIns="0" rIns="0" bIns="0" rtlCol="0">
            <a:normAutofit/>
          </a:body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5" name="Footer Placeholder 4"/>
          <p:cNvSpPr>
            <a:spLocks noGrp="1"/>
          </p:cNvSpPr>
          <p:nvPr>
            <p:ph type="ftr" sz="quarter" idx="3"/>
          </p:nvPr>
        </p:nvSpPr>
        <p:spPr>
          <a:xfrm>
            <a:off x="539999" y="6356351"/>
            <a:ext cx="7539971" cy="365125"/>
          </a:xfrm>
          <a:prstGeom prst="rect">
            <a:avLst/>
          </a:prstGeom>
        </p:spPr>
        <p:txBody>
          <a:bodyPr vert="horz" lIns="0" tIns="0" rIns="0" bIns="0" rtlCol="0" anchor="ctr"/>
          <a:lstStyle>
            <a:lvl1pPr algn="l">
              <a:defRPr lang="en-GB" dirty="0"/>
            </a:lvl1pPr>
          </a:lstStyle>
          <a:p>
            <a:endParaRPr lang="en-GB"/>
          </a:p>
        </p:txBody>
      </p:sp>
      <p:sp>
        <p:nvSpPr>
          <p:cNvPr id="6" name="Slide Number Placeholder 5"/>
          <p:cNvSpPr>
            <a:spLocks noGrp="1"/>
          </p:cNvSpPr>
          <p:nvPr>
            <p:ph type="sldNum" sz="quarter" idx="4"/>
          </p:nvPr>
        </p:nvSpPr>
        <p:spPr>
          <a:xfrm>
            <a:off x="8317925" y="6356351"/>
            <a:ext cx="460317" cy="365125"/>
          </a:xfrm>
          <a:prstGeom prst="rect">
            <a:avLst/>
          </a:prstGeom>
        </p:spPr>
        <p:txBody>
          <a:bodyPr vert="horz" lIns="0" tIns="0" rIns="0" bIns="0" rtlCol="0" anchor="ctr"/>
          <a:lstStyle>
            <a:lvl1pPr algn="r">
              <a:defRPr sz="1200" b="1">
                <a:solidFill>
                  <a:schemeClr val="tx2"/>
                </a:solidFill>
                <a:latin typeface="Arial" panose="020B0604020202020204" pitchFamily="34" charset="0"/>
                <a:cs typeface="Arial" panose="020B0604020202020204" pitchFamily="34" charset="0"/>
              </a:defRPr>
            </a:lvl1pPr>
          </a:lstStyle>
          <a:p>
            <a:fld id="{9F5869DD-A183-4DB1-94AF-557A5F3D5FC1}" type="slidenum">
              <a:rPr lang="en-GB" smtClean="0"/>
              <a:pPr/>
              <a:t>‹#›</a:t>
            </a:fld>
            <a:endParaRPr lang="en-GB" dirty="0"/>
          </a:p>
        </p:txBody>
      </p:sp>
    </p:spTree>
    <p:extLst>
      <p:ext uri="{BB962C8B-B14F-4D97-AF65-F5344CB8AC3E}">
        <p14:creationId xmlns:p14="http://schemas.microsoft.com/office/powerpoint/2010/main" val="42572209"/>
      </p:ext>
    </p:extLst>
  </p:cSld>
  <p:clrMap bg1="lt1" tx1="dk1" bg2="lt2" tx2="dk2" accent1="accent1" accent2="accent2" accent3="accent3" accent4="accent4" accent5="accent5" accent6="accent6" hlink="hlink" folHlink="folHlink"/>
  <p:sldLayoutIdLst>
    <p:sldLayoutId id="2147483661" r:id="rId1"/>
    <p:sldLayoutId id="2147483669" r:id="rId2"/>
    <p:sldLayoutId id="2147483670" r:id="rId3"/>
    <p:sldLayoutId id="2147483671" r:id="rId4"/>
    <p:sldLayoutId id="2147483662" r:id="rId5"/>
    <p:sldLayoutId id="2147483668" r:id="rId6"/>
    <p:sldLayoutId id="2147483664" r:id="rId7"/>
    <p:sldLayoutId id="2147483672" r:id="rId8"/>
    <p:sldLayoutId id="2147483679" r:id="rId9"/>
    <p:sldLayoutId id="2147483680" r:id="rId10"/>
    <p:sldLayoutId id="2147483682" r:id="rId11"/>
    <p:sldLayoutId id="2147483676" r:id="rId12"/>
    <p:sldLayoutId id="2147483677" r:id="rId13"/>
    <p:sldLayoutId id="2147483678" r:id="rId14"/>
    <p:sldLayoutId id="2147483666" r:id="rId15"/>
    <p:sldLayoutId id="2147483673" r:id="rId16"/>
    <p:sldLayoutId id="2147483674" r:id="rId17"/>
    <p:sldLayoutId id="2147483683" r:id="rId18"/>
    <p:sldLayoutId id="2147483681" r:id="rId19"/>
    <p:sldLayoutId id="2147483684" r:id="rId20"/>
    <p:sldLayoutId id="2147483667" r:id="rId21"/>
  </p:sldLayoutIdLst>
  <p:hf hdr="0" ftr="0" dt="0"/>
  <p:txStyles>
    <p:title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Tx/>
        <a:buNone/>
        <a:defRPr sz="2500" b="1" kern="120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500"/>
        </a:spcBef>
        <a:buFontTx/>
        <a:buNone/>
        <a:defRPr sz="2400" kern="1200">
          <a:solidFill>
            <a:srgbClr val="5A666D"/>
          </a:solidFill>
          <a:latin typeface="Arial" panose="020B0604020202020204" pitchFamily="34" charset="0"/>
          <a:ea typeface="+mn-ea"/>
          <a:cs typeface="Arial" panose="020B0604020202020204" pitchFamily="34" charset="0"/>
        </a:defRPr>
      </a:lvl2pPr>
      <a:lvl3pPr marL="228600" indent="-228600" algn="l" defTabSz="914400" rtl="0" eaLnBrk="1" latinLnBrk="0" hangingPunct="1">
        <a:lnSpc>
          <a:spcPct val="100000"/>
        </a:lnSpc>
        <a:spcBef>
          <a:spcPts val="500"/>
        </a:spcBef>
        <a:buClr>
          <a:schemeClr val="tx2"/>
        </a:buClr>
        <a:buFont typeface="Arial" panose="020B0604020202020204" pitchFamily="34" charset="0"/>
        <a:buChar char="●"/>
        <a:defRPr sz="1800" kern="1200">
          <a:solidFill>
            <a:srgbClr val="5A666D"/>
          </a:solidFill>
          <a:latin typeface="Arial" panose="020B0604020202020204" pitchFamily="34" charset="0"/>
          <a:ea typeface="+mn-ea"/>
          <a:cs typeface="Arial" panose="020B0604020202020204" pitchFamily="34" charset="0"/>
        </a:defRPr>
      </a:lvl3pPr>
      <a:lvl4pPr marL="449263" indent="-2286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rgbClr val="5A666D"/>
          </a:solidFill>
          <a:latin typeface="Arial" panose="020B0604020202020204" pitchFamily="34" charset="0"/>
          <a:ea typeface="+mn-ea"/>
          <a:cs typeface="Arial" panose="020B0604020202020204" pitchFamily="34" charset="0"/>
        </a:defRPr>
      </a:lvl4pPr>
      <a:lvl5pPr marL="623888" indent="-174625" algn="l" defTabSz="914400" rtl="0" eaLnBrk="1" latinLnBrk="0" hangingPunct="1">
        <a:lnSpc>
          <a:spcPct val="100000"/>
        </a:lnSpc>
        <a:spcBef>
          <a:spcPts val="500"/>
        </a:spcBef>
        <a:buClr>
          <a:schemeClr val="accent2"/>
        </a:buClr>
        <a:buFont typeface="Arial" panose="020B0604020202020204" pitchFamily="34" charset="0"/>
        <a:buChar char="●"/>
        <a:defRPr sz="1400" kern="1200">
          <a:solidFill>
            <a:srgbClr val="5A666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gi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ástupný symbol pro text 16"/>
          <p:cNvSpPr>
            <a:spLocks noGrp="1"/>
          </p:cNvSpPr>
          <p:nvPr>
            <p:ph type="body" sz="quarter" idx="11"/>
          </p:nvPr>
        </p:nvSpPr>
        <p:spPr/>
        <p:txBody>
          <a:bodyPr/>
          <a:lstStyle/>
          <a:p>
            <a:r>
              <a:rPr lang="en-GB" dirty="0" smtClean="0"/>
              <a:t>Lisbon </a:t>
            </a:r>
            <a:r>
              <a:rPr lang="en-GB" b="1" dirty="0" smtClean="0">
                <a:solidFill>
                  <a:schemeClr val="accent1"/>
                </a:solidFill>
              </a:rPr>
              <a:t>/</a:t>
            </a:r>
            <a:r>
              <a:rPr lang="en-GB" dirty="0" smtClean="0"/>
              <a:t> 21 June 2018</a:t>
            </a:r>
            <a:endParaRPr lang="en-GB" dirty="0"/>
          </a:p>
        </p:txBody>
      </p:sp>
      <p:sp>
        <p:nvSpPr>
          <p:cNvPr id="16" name="Zástupný symbol pro text 15"/>
          <p:cNvSpPr>
            <a:spLocks noGrp="1"/>
          </p:cNvSpPr>
          <p:nvPr>
            <p:ph type="body" sz="quarter" idx="10"/>
          </p:nvPr>
        </p:nvSpPr>
        <p:spPr>
          <a:xfrm>
            <a:off x="438400" y="4554061"/>
            <a:ext cx="5848100" cy="819150"/>
          </a:xfrm>
        </p:spPr>
        <p:txBody>
          <a:bodyPr>
            <a:normAutofit/>
          </a:bodyPr>
          <a:lstStyle/>
          <a:p>
            <a:r>
              <a:rPr lang="en-GB" sz="1700" dirty="0" smtClean="0"/>
              <a:t>Nicolas </a:t>
            </a:r>
            <a:r>
              <a:rPr lang="en-GB" sz="1700" dirty="0" err="1" smtClean="0"/>
              <a:t>Charalambous</a:t>
            </a:r>
            <a:r>
              <a:rPr lang="en-GB" sz="1700" dirty="0" smtClean="0"/>
              <a:t> </a:t>
            </a:r>
            <a:r>
              <a:rPr lang="en-GB" sz="1700" b="1" dirty="0" smtClean="0">
                <a:solidFill>
                  <a:schemeClr val="accent1"/>
                </a:solidFill>
              </a:rPr>
              <a:t>/</a:t>
            </a:r>
            <a:r>
              <a:rPr lang="en-GB" sz="1700" b="1" dirty="0" smtClean="0"/>
              <a:t> Project Officer Ship Inspection Support Environment and Capacity Building</a:t>
            </a:r>
            <a:r>
              <a:rPr lang="en-GB" sz="1700" dirty="0" smtClean="0"/>
              <a:t/>
            </a:r>
            <a:br>
              <a:rPr lang="en-GB" sz="1700" dirty="0" smtClean="0"/>
            </a:br>
            <a:r>
              <a:rPr lang="en-GB" sz="1800" dirty="0" smtClean="0"/>
              <a:t>Unit B.3.2 </a:t>
            </a:r>
            <a:endParaRPr lang="en-GB" sz="1800" dirty="0"/>
          </a:p>
        </p:txBody>
      </p:sp>
      <p:sp>
        <p:nvSpPr>
          <p:cNvPr id="4" name="Title 3"/>
          <p:cNvSpPr>
            <a:spLocks noGrp="1"/>
          </p:cNvSpPr>
          <p:nvPr>
            <p:ph type="ctrTitle"/>
          </p:nvPr>
        </p:nvSpPr>
        <p:spPr/>
        <p:txBody>
          <a:bodyPr>
            <a:normAutofit/>
          </a:bodyPr>
          <a:lstStyle/>
          <a:p>
            <a:pPr algn="ctr"/>
            <a:r>
              <a:rPr lang="en-GB" sz="6000" i="1" dirty="0" smtClean="0"/>
              <a:t>RuleCheck</a:t>
            </a:r>
            <a:endParaRPr lang="en-GB" sz="6000" i="1" dirty="0"/>
          </a:p>
        </p:txBody>
      </p:sp>
    </p:spTree>
    <p:extLst>
      <p:ext uri="{BB962C8B-B14F-4D97-AF65-F5344CB8AC3E}">
        <p14:creationId xmlns:p14="http://schemas.microsoft.com/office/powerpoint/2010/main" val="2388050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10</a:t>
            </a:fld>
            <a:endParaRPr lang="en-GB" dirty="0"/>
          </a:p>
        </p:txBody>
      </p:sp>
      <p:pic>
        <p:nvPicPr>
          <p:cNvPr id="512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00024" y="1085850"/>
            <a:ext cx="8562975" cy="496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1538288"/>
            <a:ext cx="333375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3550" y="2171700"/>
            <a:ext cx="73533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61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124"/>
                                        </p:tgtEl>
                                        <p:attrNameLst>
                                          <p:attrName>style.visibility</p:attrName>
                                        </p:attrNameLst>
                                      </p:cBhvr>
                                      <p:to>
                                        <p:strVal val="visible"/>
                                      </p:to>
                                    </p:set>
                                    <p:anim calcmode="lin" valueType="num">
                                      <p:cBhvr>
                                        <p:cTn id="14" dur="500" fill="hold"/>
                                        <p:tgtEl>
                                          <p:spTgt spid="5124"/>
                                        </p:tgtEl>
                                        <p:attrNameLst>
                                          <p:attrName>ppt_w</p:attrName>
                                        </p:attrNameLst>
                                      </p:cBhvr>
                                      <p:tavLst>
                                        <p:tav tm="0">
                                          <p:val>
                                            <p:fltVal val="0"/>
                                          </p:val>
                                        </p:tav>
                                        <p:tav tm="100000">
                                          <p:val>
                                            <p:strVal val="#ppt_w"/>
                                          </p:val>
                                        </p:tav>
                                      </p:tavLst>
                                    </p:anim>
                                    <p:anim calcmode="lin" valueType="num">
                                      <p:cBhvr>
                                        <p:cTn id="15" dur="500" fill="hold"/>
                                        <p:tgtEl>
                                          <p:spTgt spid="5124"/>
                                        </p:tgtEl>
                                        <p:attrNameLst>
                                          <p:attrName>ppt_h</p:attrName>
                                        </p:attrNameLst>
                                      </p:cBhvr>
                                      <p:tavLst>
                                        <p:tav tm="0">
                                          <p:val>
                                            <p:fltVal val="0"/>
                                          </p:val>
                                        </p:tav>
                                        <p:tav tm="100000">
                                          <p:val>
                                            <p:strVal val="#ppt_h"/>
                                          </p:val>
                                        </p:tav>
                                      </p:tavLst>
                                    </p:anim>
                                    <p:animEffect transition="in" filter="fade">
                                      <p:cBhvr>
                                        <p:cTn id="16"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11</a:t>
            </a:fld>
            <a:endParaRPr lang="en-GB" dirty="0"/>
          </a:p>
        </p:txBody>
      </p:sp>
      <p:pic>
        <p:nvPicPr>
          <p:cNvPr id="717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73073" y="972481"/>
            <a:ext cx="8275563" cy="527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237" y="1304925"/>
            <a:ext cx="8132763"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1011237" y="1212112"/>
            <a:ext cx="1987144" cy="56352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054" y="1184460"/>
            <a:ext cx="20050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564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ppt_w</p:attrName>
                                        </p:attrNameLst>
                                      </p:cBhvr>
                                      <p:tavLst>
                                        <p:tav tm="0">
                                          <p:val>
                                            <p:fltVal val="0"/>
                                          </p:val>
                                        </p:tav>
                                        <p:tav tm="100000">
                                          <p:val>
                                            <p:strVal val="#ppt_w"/>
                                          </p:val>
                                        </p:tav>
                                      </p:tavLst>
                                    </p:anim>
                                    <p:anim calcmode="lin" valueType="num">
                                      <p:cBhvr>
                                        <p:cTn id="8" dur="500" fill="hold"/>
                                        <p:tgtEl>
                                          <p:spTgt spid="7171"/>
                                        </p:tgtEl>
                                        <p:attrNameLst>
                                          <p:attrName>ppt_h</p:attrName>
                                        </p:attrNameLst>
                                      </p:cBhvr>
                                      <p:tavLst>
                                        <p:tav tm="0">
                                          <p:val>
                                            <p:fltVal val="0"/>
                                          </p:val>
                                        </p:tav>
                                        <p:tav tm="100000">
                                          <p:val>
                                            <p:strVal val="#ppt_h"/>
                                          </p:val>
                                        </p:tav>
                                      </p:tavLst>
                                    </p:anim>
                                    <p:animEffect transition="in" filter="fade">
                                      <p:cBhvr>
                                        <p:cTn id="9" dur="500"/>
                                        <p:tgtEl>
                                          <p:spTgt spid="717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fade">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RuleCheck – Overview</a:t>
            </a:r>
          </a:p>
        </p:txBody>
      </p:sp>
      <p:sp>
        <p:nvSpPr>
          <p:cNvPr id="5" name="Slide Number Placeholder 4"/>
          <p:cNvSpPr>
            <a:spLocks noGrp="1"/>
          </p:cNvSpPr>
          <p:nvPr>
            <p:ph type="sldNum" sz="quarter" idx="12"/>
          </p:nvPr>
        </p:nvSpPr>
        <p:spPr/>
        <p:txBody>
          <a:bodyPr/>
          <a:lstStyle/>
          <a:p>
            <a:fld id="{9F5869DD-A183-4DB1-94AF-557A5F3D5FC1}" type="slidenum">
              <a:rPr lang="en-GB" smtClean="0"/>
              <a:t>12</a:t>
            </a:fld>
            <a:endParaRPr lang="en-GB"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99" y="1256161"/>
            <a:ext cx="8789915" cy="4591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5401340" y="1573619"/>
            <a:ext cx="723013" cy="3508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nvGrpSpPr>
          <p:cNvPr id="8" name="Group 7"/>
          <p:cNvGrpSpPr/>
          <p:nvPr/>
        </p:nvGrpSpPr>
        <p:grpSpPr>
          <a:xfrm>
            <a:off x="284473" y="2055500"/>
            <a:ext cx="2615610" cy="462517"/>
            <a:chOff x="2840997" y="6052583"/>
            <a:chExt cx="2615610" cy="462517"/>
          </a:xfrm>
        </p:grpSpPr>
        <p:sp>
          <p:nvSpPr>
            <p:cNvPr id="6" name="Rectangle 5"/>
            <p:cNvSpPr/>
            <p:nvPr/>
          </p:nvSpPr>
          <p:spPr>
            <a:xfrm>
              <a:off x="2840997" y="6052583"/>
              <a:ext cx="2615610" cy="46251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6264" y="6092233"/>
              <a:ext cx="250507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Group 13"/>
          <p:cNvGrpSpPr/>
          <p:nvPr/>
        </p:nvGrpSpPr>
        <p:grpSpPr>
          <a:xfrm>
            <a:off x="162700" y="3721396"/>
            <a:ext cx="3084464" cy="786809"/>
            <a:chOff x="3837852" y="5613991"/>
            <a:chExt cx="3255861" cy="874860"/>
          </a:xfrm>
        </p:grpSpPr>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852" y="5613991"/>
              <a:ext cx="3255861" cy="874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3837852" y="5613991"/>
              <a:ext cx="3169004" cy="8748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grpSp>
        <p:nvGrpSpPr>
          <p:cNvPr id="16" name="Group 15"/>
          <p:cNvGrpSpPr/>
          <p:nvPr/>
        </p:nvGrpSpPr>
        <p:grpSpPr>
          <a:xfrm>
            <a:off x="1899352" y="4554724"/>
            <a:ext cx="7152832" cy="273771"/>
            <a:chOff x="1899352" y="4554724"/>
            <a:chExt cx="7152832" cy="273771"/>
          </a:xfrm>
        </p:grpSpPr>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9352" y="4554724"/>
              <a:ext cx="7152832" cy="22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1899352" y="4554724"/>
              <a:ext cx="7152832" cy="273771"/>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393599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RuleCheck – </a:t>
            </a:r>
            <a:r>
              <a:rPr lang="nl-BE" dirty="0" smtClean="0"/>
              <a:t>My </a:t>
            </a:r>
            <a:r>
              <a:rPr lang="nl-BE" dirty="0" err="1" smtClean="0"/>
              <a:t>Ship</a:t>
            </a:r>
            <a:r>
              <a:rPr lang="nl-BE" dirty="0" smtClean="0"/>
              <a:t> EU</a:t>
            </a:r>
            <a:endParaRPr lang="nl-BE" dirty="0"/>
          </a:p>
        </p:txBody>
      </p:sp>
      <p:sp>
        <p:nvSpPr>
          <p:cNvPr id="3" name="Tijdelijke aanduiding voor dianummer 2"/>
          <p:cNvSpPr>
            <a:spLocks noGrp="1"/>
          </p:cNvSpPr>
          <p:nvPr>
            <p:ph type="sldNum" sz="quarter" idx="12"/>
          </p:nvPr>
        </p:nvSpPr>
        <p:spPr/>
        <p:txBody>
          <a:bodyPr/>
          <a:lstStyle/>
          <a:p>
            <a:fld id="{0A5FCA62-AD12-4143-8BB6-A9400592858C}" type="slidenum">
              <a:rPr lang="en-GB" smtClean="0"/>
              <a:t>13</a:t>
            </a:fld>
            <a:endParaRPr lang="en-GB" dirty="0"/>
          </a:p>
        </p:txBody>
      </p:sp>
      <p:pic>
        <p:nvPicPr>
          <p:cNvPr id="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044" y="6319489"/>
            <a:ext cx="2018995" cy="440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44" y="1203087"/>
            <a:ext cx="8734450" cy="4644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p:nvPr/>
        </p:nvSpPr>
        <p:spPr>
          <a:xfrm>
            <a:off x="7740502" y="1562986"/>
            <a:ext cx="882503" cy="425302"/>
          </a:xfrm>
          <a:prstGeom prst="ellipse">
            <a:avLst/>
          </a:prstGeom>
          <a:noFill/>
          <a:ln w="25400">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IE"/>
          </a:p>
        </p:txBody>
      </p:sp>
      <p:grpSp>
        <p:nvGrpSpPr>
          <p:cNvPr id="13" name="Group 12"/>
          <p:cNvGrpSpPr/>
          <p:nvPr/>
        </p:nvGrpSpPr>
        <p:grpSpPr>
          <a:xfrm>
            <a:off x="0" y="1775637"/>
            <a:ext cx="3253562" cy="1148316"/>
            <a:chOff x="3094075" y="4667692"/>
            <a:chExt cx="3253562" cy="1148316"/>
          </a:xfrm>
        </p:grpSpPr>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4075" y="4667692"/>
              <a:ext cx="3253562" cy="1148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ounded Rectangle 11"/>
            <p:cNvSpPr/>
            <p:nvPr/>
          </p:nvSpPr>
          <p:spPr>
            <a:xfrm>
              <a:off x="3094075" y="4667692"/>
              <a:ext cx="3253562" cy="1148316"/>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pic>
        <p:nvPicPr>
          <p:cNvPr id="512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911450"/>
            <a:ext cx="8947230" cy="5689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45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124"/>
                                        </p:tgtEl>
                                        <p:attrNameLst>
                                          <p:attrName>style.visibility</p:attrName>
                                        </p:attrNameLst>
                                      </p:cBhvr>
                                      <p:to>
                                        <p:strVal val="visible"/>
                                      </p:to>
                                    </p:set>
                                    <p:anim calcmode="lin" valueType="num">
                                      <p:cBhvr>
                                        <p:cTn id="20" dur="500" fill="hold"/>
                                        <p:tgtEl>
                                          <p:spTgt spid="5124"/>
                                        </p:tgtEl>
                                        <p:attrNameLst>
                                          <p:attrName>ppt_w</p:attrName>
                                        </p:attrNameLst>
                                      </p:cBhvr>
                                      <p:tavLst>
                                        <p:tav tm="0">
                                          <p:val>
                                            <p:fltVal val="0"/>
                                          </p:val>
                                        </p:tav>
                                        <p:tav tm="100000">
                                          <p:val>
                                            <p:strVal val="#ppt_w"/>
                                          </p:val>
                                        </p:tav>
                                      </p:tavLst>
                                    </p:anim>
                                    <p:anim calcmode="lin" valueType="num">
                                      <p:cBhvr>
                                        <p:cTn id="21" dur="500" fill="hold"/>
                                        <p:tgtEl>
                                          <p:spTgt spid="5124"/>
                                        </p:tgtEl>
                                        <p:attrNameLst>
                                          <p:attrName>ppt_h</p:attrName>
                                        </p:attrNameLst>
                                      </p:cBhvr>
                                      <p:tavLst>
                                        <p:tav tm="0">
                                          <p:val>
                                            <p:fltVal val="0"/>
                                          </p:val>
                                        </p:tav>
                                        <p:tav tm="100000">
                                          <p:val>
                                            <p:strVal val="#ppt_h"/>
                                          </p:val>
                                        </p:tav>
                                      </p:tavLst>
                                    </p:anim>
                                    <p:animEffect transition="in" filter="fade">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smtClean="0"/>
              <a:t>RuleCheck – My </a:t>
            </a:r>
            <a:r>
              <a:rPr lang="nl-BE" dirty="0" err="1" smtClean="0"/>
              <a:t>Ship</a:t>
            </a:r>
            <a:r>
              <a:rPr lang="nl-BE" dirty="0" smtClean="0"/>
              <a:t> EU</a:t>
            </a:r>
            <a:endParaRPr lang="nl-BE" dirty="0"/>
          </a:p>
        </p:txBody>
      </p:sp>
      <p:sp>
        <p:nvSpPr>
          <p:cNvPr id="4" name="Tijdelijke aanduiding voor dianummer 3"/>
          <p:cNvSpPr>
            <a:spLocks noGrp="1"/>
          </p:cNvSpPr>
          <p:nvPr>
            <p:ph type="sldNum" sz="quarter" idx="12"/>
          </p:nvPr>
        </p:nvSpPr>
        <p:spPr/>
        <p:txBody>
          <a:bodyPr/>
          <a:lstStyle/>
          <a:p>
            <a:fld id="{9F5869DD-A183-4DB1-94AF-557A5F3D5FC1}" type="slidenum">
              <a:rPr lang="en-GB" smtClean="0"/>
              <a:t>14</a:t>
            </a:fld>
            <a:endParaRPr lang="en-GB" dirty="0"/>
          </a:p>
        </p:txBody>
      </p:sp>
      <p:sp>
        <p:nvSpPr>
          <p:cNvPr id="3" name="Content Placeholder 2"/>
          <p:cNvSpPr>
            <a:spLocks noGrp="1"/>
          </p:cNvSpPr>
          <p:nvPr>
            <p:ph idx="1"/>
          </p:nvPr>
        </p:nvSpPr>
        <p:spPr>
          <a:xfrm>
            <a:off x="547315" y="1144512"/>
            <a:ext cx="8064000" cy="4500000"/>
          </a:xfrm>
        </p:spPr>
        <p:txBody>
          <a:bodyPr/>
          <a:lstStyle/>
          <a:p>
            <a:endParaRPr lang="en-GB" dirty="0" smtClean="0"/>
          </a:p>
          <a:p>
            <a:r>
              <a:rPr lang="en-GB" dirty="0" smtClean="0">
                <a:solidFill>
                  <a:schemeClr val="bg2"/>
                </a:solidFill>
              </a:rPr>
              <a:t>Where we are….</a:t>
            </a:r>
          </a:p>
          <a:p>
            <a:pPr marL="342900" indent="-342900">
              <a:buFont typeface="Arial" panose="020B0604020202020204" pitchFamily="34" charset="0"/>
              <a:buChar char="•"/>
            </a:pPr>
            <a:r>
              <a:rPr lang="en-GB" dirty="0" smtClean="0"/>
              <a:t>support MSs PSC, Accident Investigation and Maritime Administration communities</a:t>
            </a:r>
          </a:p>
          <a:p>
            <a:endParaRPr lang="en-GB" dirty="0" smtClean="0"/>
          </a:p>
          <a:p>
            <a:r>
              <a:rPr lang="en-GB" dirty="0" smtClean="0">
                <a:solidFill>
                  <a:schemeClr val="bg2"/>
                </a:solidFill>
              </a:rPr>
              <a:t>Where we are going….</a:t>
            </a:r>
          </a:p>
          <a:p>
            <a:pPr marL="342900" indent="-342900">
              <a:buFont typeface="Arial" panose="020B0604020202020204" pitchFamily="34" charset="0"/>
              <a:buChar char="•"/>
            </a:pPr>
            <a:r>
              <a:rPr lang="en-GB" dirty="0" smtClean="0"/>
              <a:t>support MSs activity in applying EU legislation</a:t>
            </a:r>
          </a:p>
          <a:p>
            <a:r>
              <a:rPr lang="en-GB" dirty="0" smtClean="0"/>
              <a:t> </a:t>
            </a:r>
            <a:endParaRPr lang="en-IE"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044" y="6319489"/>
            <a:ext cx="2018995" cy="440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19180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RuleCheck – </a:t>
            </a:r>
            <a:r>
              <a:rPr lang="nl-BE" dirty="0" err="1" smtClean="0"/>
              <a:t>MyShipEU</a:t>
            </a:r>
            <a:endParaRPr lang="en-IE" dirty="0"/>
          </a:p>
        </p:txBody>
      </p:sp>
      <p:sp>
        <p:nvSpPr>
          <p:cNvPr id="3" name="Slide Number Placeholder 2"/>
          <p:cNvSpPr>
            <a:spLocks noGrp="1"/>
          </p:cNvSpPr>
          <p:nvPr>
            <p:ph type="sldNum" sz="quarter" idx="12"/>
          </p:nvPr>
        </p:nvSpPr>
        <p:spPr/>
        <p:txBody>
          <a:bodyPr/>
          <a:lstStyle/>
          <a:p>
            <a:fld id="{0A5FCA62-AD12-4143-8BB6-A9400592858C}" type="slidenum">
              <a:rPr lang="en-GB" smtClean="0"/>
              <a:t>15</a:t>
            </a:fld>
            <a:endParaRPr lang="en-GB" dirty="0"/>
          </a:p>
        </p:txBody>
      </p:sp>
      <p:sp>
        <p:nvSpPr>
          <p:cNvPr id="5" name="Text Placeholder 4"/>
          <p:cNvSpPr>
            <a:spLocks noGrp="1"/>
          </p:cNvSpPr>
          <p:nvPr>
            <p:ph type="body" sz="half" idx="2"/>
          </p:nvPr>
        </p:nvSpPr>
        <p:spPr>
          <a:xfrm>
            <a:off x="435935" y="1219200"/>
            <a:ext cx="8633637" cy="5003800"/>
          </a:xfrm>
        </p:spPr>
        <p:txBody>
          <a:bodyPr>
            <a:normAutofit/>
          </a:bodyPr>
          <a:lstStyle/>
          <a:p>
            <a:r>
              <a:rPr lang="en-US" sz="1800" dirty="0" smtClean="0"/>
              <a:t>Directive 2009/45/EC:  Safety Rules for passenger ships.</a:t>
            </a:r>
          </a:p>
          <a:p>
            <a:r>
              <a:rPr lang="en-US" sz="1800" dirty="0" smtClean="0"/>
              <a:t>Directive 1997/70/EC : Setting up a harmonized regime for fishing vessels of 24 m in length and over.</a:t>
            </a:r>
          </a:p>
          <a:p>
            <a:r>
              <a:rPr lang="en-US" sz="1800" dirty="0" smtClean="0"/>
              <a:t>Directive 1998/41/EC : On the registration of persons sailing on board passenger ships operating to or from ports of the Member States of the Community.</a:t>
            </a:r>
          </a:p>
          <a:p>
            <a:r>
              <a:rPr lang="en-US" sz="1800" dirty="0" smtClean="0"/>
              <a:t>Directive 2000/59/EC : </a:t>
            </a:r>
            <a:r>
              <a:rPr lang="en-US" sz="1800" dirty="0"/>
              <a:t>O</a:t>
            </a:r>
            <a:r>
              <a:rPr lang="en-US" sz="1800" dirty="0" smtClean="0"/>
              <a:t>n </a:t>
            </a:r>
            <a:r>
              <a:rPr lang="en-US" sz="1800" dirty="0"/>
              <a:t>port reception facilities for ship-generated waste and cargo </a:t>
            </a:r>
            <a:r>
              <a:rPr lang="en-US" sz="1800" dirty="0" smtClean="0"/>
              <a:t>residues.</a:t>
            </a:r>
          </a:p>
          <a:p>
            <a:r>
              <a:rPr lang="en-US" sz="1800" dirty="0" smtClean="0"/>
              <a:t>Directive (EU) 2016/802: </a:t>
            </a:r>
            <a:r>
              <a:rPr lang="en-IE" sz="1800" dirty="0"/>
              <a:t>R</a:t>
            </a:r>
            <a:r>
              <a:rPr lang="en-IE" sz="1800" dirty="0" smtClean="0"/>
              <a:t>elating </a:t>
            </a:r>
            <a:r>
              <a:rPr lang="en-IE" sz="1800" dirty="0"/>
              <a:t>to a reduction in the sulphur content of certain liquid fuels</a:t>
            </a:r>
          </a:p>
        </p:txBody>
      </p:sp>
    </p:spTree>
    <p:extLst>
      <p:ext uri="{BB962C8B-B14F-4D97-AF65-F5344CB8AC3E}">
        <p14:creationId xmlns:p14="http://schemas.microsoft.com/office/powerpoint/2010/main" val="2672566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 - </a:t>
            </a:r>
            <a:r>
              <a:rPr lang="en-GB" dirty="0" err="1" smtClean="0"/>
              <a:t>MyShipEU</a:t>
            </a:r>
            <a:endParaRPr lang="en-IE" dirty="0"/>
          </a:p>
        </p:txBody>
      </p:sp>
      <p:sp>
        <p:nvSpPr>
          <p:cNvPr id="3" name="Slide Number Placeholder 2"/>
          <p:cNvSpPr>
            <a:spLocks noGrp="1"/>
          </p:cNvSpPr>
          <p:nvPr>
            <p:ph type="sldNum" sz="quarter" idx="12"/>
          </p:nvPr>
        </p:nvSpPr>
        <p:spPr/>
        <p:txBody>
          <a:bodyPr/>
          <a:lstStyle/>
          <a:p>
            <a:fld id="{0A5FCA62-AD12-4143-8BB6-A9400592858C}" type="slidenum">
              <a:rPr lang="en-GB" smtClean="0"/>
              <a:t>16</a:t>
            </a:fld>
            <a:endParaRPr lang="en-GB" dirty="0"/>
          </a:p>
        </p:txBody>
      </p:sp>
      <p:sp>
        <p:nvSpPr>
          <p:cNvPr id="4" name="Picture Placeholder 3"/>
          <p:cNvSpPr>
            <a:spLocks noGrp="1"/>
          </p:cNvSpPr>
          <p:nvPr>
            <p:ph type="pic" idx="1"/>
          </p:nvPr>
        </p:nvSpPr>
        <p:spPr/>
      </p:sp>
      <p:sp>
        <p:nvSpPr>
          <p:cNvPr id="5" name="Text Placeholder 4"/>
          <p:cNvSpPr>
            <a:spLocks noGrp="1"/>
          </p:cNvSpPr>
          <p:nvPr>
            <p:ph type="body" sz="half" idx="2"/>
          </p:nvPr>
        </p:nvSpPr>
        <p:spPr/>
        <p:txBody>
          <a:bodyPr/>
          <a:lstStyle/>
          <a:p>
            <a:endParaRPr lang="en-IE"/>
          </a:p>
        </p:txBody>
      </p:sp>
      <p:pic>
        <p:nvPicPr>
          <p:cNvPr id="6"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0" y="1802606"/>
            <a:ext cx="3048000" cy="3048000"/>
          </a:xfrm>
          <a:prstGeom prst="rect">
            <a:avLst/>
          </a:prstGeom>
        </p:spPr>
      </p:pic>
    </p:spTree>
    <p:extLst>
      <p:ext uri="{BB962C8B-B14F-4D97-AF65-F5344CB8AC3E}">
        <p14:creationId xmlns:p14="http://schemas.microsoft.com/office/powerpoint/2010/main" val="15484504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3242150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a:t>
            </a:r>
            <a:endParaRPr lang="en-IE" dirty="0"/>
          </a:p>
        </p:txBody>
      </p:sp>
      <p:sp>
        <p:nvSpPr>
          <p:cNvPr id="3" name="Content Placeholder 2"/>
          <p:cNvSpPr>
            <a:spLocks noGrp="1"/>
          </p:cNvSpPr>
          <p:nvPr>
            <p:ph idx="1"/>
          </p:nvPr>
        </p:nvSpPr>
        <p:spPr>
          <a:xfrm>
            <a:off x="540000" y="2266950"/>
            <a:ext cx="8064000" cy="3853050"/>
          </a:xfrm>
        </p:spPr>
        <p:txBody>
          <a:bodyPr>
            <a:normAutofit/>
          </a:bodyPr>
          <a:lstStyle/>
          <a:p>
            <a:pPr marL="342900" indent="-342900">
              <a:buFont typeface="Arial" panose="020B0604020202020204" pitchFamily="34" charset="0"/>
              <a:buChar char="•"/>
            </a:pPr>
            <a:endParaRPr lang="en-GB" dirty="0" smtClean="0"/>
          </a:p>
          <a:p>
            <a:endParaRPr lang="en-GB" sz="4000" dirty="0" smtClean="0"/>
          </a:p>
          <a:p>
            <a:endParaRPr lang="en-GB" sz="4000" dirty="0" smtClean="0"/>
          </a:p>
        </p:txBody>
      </p:sp>
      <p:sp>
        <p:nvSpPr>
          <p:cNvPr id="4" name="Slide Number Placeholder 3"/>
          <p:cNvSpPr>
            <a:spLocks noGrp="1"/>
          </p:cNvSpPr>
          <p:nvPr>
            <p:ph type="sldNum" sz="quarter" idx="12"/>
          </p:nvPr>
        </p:nvSpPr>
        <p:spPr/>
        <p:txBody>
          <a:bodyPr/>
          <a:lstStyle/>
          <a:p>
            <a:fld id="{9F5869DD-A183-4DB1-94AF-557A5F3D5FC1}" type="slidenum">
              <a:rPr lang="en-GB" smtClean="0"/>
              <a:t>2</a:t>
            </a:fld>
            <a:endParaRPr lang="en-GB"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 y="1396630"/>
            <a:ext cx="8143875" cy="984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571500" y="3174150"/>
            <a:ext cx="2409825" cy="1019175"/>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Background</a:t>
            </a:r>
            <a:endParaRPr lang="en-IE" dirty="0">
              <a:solidFill>
                <a:schemeClr val="tx1"/>
              </a:solidFill>
            </a:endParaRPr>
          </a:p>
        </p:txBody>
      </p:sp>
      <p:sp>
        <p:nvSpPr>
          <p:cNvPr id="8" name="Oval 7"/>
          <p:cNvSpPr/>
          <p:nvPr/>
        </p:nvSpPr>
        <p:spPr>
          <a:xfrm>
            <a:off x="5324253" y="3174149"/>
            <a:ext cx="2409825" cy="1019175"/>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Overview</a:t>
            </a:r>
            <a:endParaRPr lang="en-IE" dirty="0">
              <a:solidFill>
                <a:schemeClr val="tx1"/>
              </a:solidFill>
            </a:endParaRPr>
          </a:p>
        </p:txBody>
      </p:sp>
    </p:spTree>
    <p:extLst>
      <p:ext uri="{BB962C8B-B14F-4D97-AF65-F5344CB8AC3E}">
        <p14:creationId xmlns:p14="http://schemas.microsoft.com/office/powerpoint/2010/main" val="293969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RuleCheck – Background</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3</a:t>
            </a:fld>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459" y="1133473"/>
            <a:ext cx="8850170" cy="531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p:nvPr/>
        </p:nvGrpSpPr>
        <p:grpSpPr>
          <a:xfrm>
            <a:off x="3039705" y="1133473"/>
            <a:ext cx="5874329" cy="4792914"/>
            <a:chOff x="2748995" y="1398588"/>
            <a:chExt cx="5574701" cy="4617194"/>
          </a:xfrm>
        </p:grpSpPr>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8995" y="1591009"/>
              <a:ext cx="4424773" cy="442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5819774" y="1398588"/>
              <a:ext cx="2503922" cy="1430337"/>
              <a:chOff x="5819774" y="1398588"/>
              <a:chExt cx="2503922" cy="1430337"/>
            </a:xfrm>
          </p:grpSpPr>
          <p:sp>
            <p:nvSpPr>
              <p:cNvPr id="9" name="Oval 8"/>
              <p:cNvSpPr/>
              <p:nvPr/>
            </p:nvSpPr>
            <p:spPr>
              <a:xfrm>
                <a:off x="5969577" y="1398588"/>
                <a:ext cx="2354119" cy="1076325"/>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GB" dirty="0" smtClean="0"/>
                  <a:t>What books do I need in today’s inspection?</a:t>
                </a:r>
                <a:endParaRPr lang="en-IE" dirty="0"/>
              </a:p>
            </p:txBody>
          </p:sp>
          <p:grpSp>
            <p:nvGrpSpPr>
              <p:cNvPr id="11" name="Group 10"/>
              <p:cNvGrpSpPr/>
              <p:nvPr/>
            </p:nvGrpSpPr>
            <p:grpSpPr>
              <a:xfrm>
                <a:off x="5819774" y="2292351"/>
                <a:ext cx="591994" cy="536574"/>
                <a:chOff x="5819774" y="2292351"/>
                <a:chExt cx="591994" cy="536574"/>
              </a:xfrm>
            </p:grpSpPr>
            <p:sp>
              <p:nvSpPr>
                <p:cNvPr id="10" name="Oval 9"/>
                <p:cNvSpPr/>
                <p:nvPr/>
              </p:nvSpPr>
              <p:spPr>
                <a:xfrm>
                  <a:off x="5819774" y="2657475"/>
                  <a:ext cx="209551" cy="171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9325" y="2474913"/>
                  <a:ext cx="219075"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2693" y="2292351"/>
                  <a:ext cx="219075"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pic>
        <p:nvPicPr>
          <p:cNvPr id="1033" name="Picture 9" descr="C:\Users\charani\Desktop\8698b238505acdd132adba46fb726ad1.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08981" y="1790698"/>
            <a:ext cx="3267075" cy="408622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376659" y="2061249"/>
            <a:ext cx="4152716" cy="4443974"/>
            <a:chOff x="261329" y="1498013"/>
            <a:chExt cx="4152716" cy="4443974"/>
          </a:xfrm>
        </p:grpSpPr>
        <p:grpSp>
          <p:nvGrpSpPr>
            <p:cNvPr id="16" name="Group 15"/>
            <p:cNvGrpSpPr/>
            <p:nvPr/>
          </p:nvGrpSpPr>
          <p:grpSpPr>
            <a:xfrm>
              <a:off x="261329" y="1498013"/>
              <a:ext cx="4152716" cy="4443974"/>
              <a:chOff x="212563" y="1305903"/>
              <a:chExt cx="4152716" cy="4443974"/>
            </a:xfrm>
          </p:grpSpPr>
          <p:pic>
            <p:nvPicPr>
              <p:cNvPr id="1034" name="Picture 10" descr="C:\Users\charani\Desktop\97bcf21727201a130cb529af91b699d6--gif-collection-music-note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563" y="1701752"/>
                <a:ext cx="3648075" cy="4048125"/>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p:nvSpPr>
            <p:spPr>
              <a:xfrm>
                <a:off x="1550827" y="1305903"/>
                <a:ext cx="2814452" cy="1877899"/>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dirty="0" smtClean="0"/>
                  <a:t>Or maybe use RuleCheck the best supporting decision tool designed to facilitate PSCO in applying IMO/ILO instruments</a:t>
                </a:r>
                <a:endParaRPr lang="en-IE" sz="1600" dirty="0"/>
              </a:p>
            </p:txBody>
          </p:sp>
        </p:grpSp>
        <p:sp>
          <p:nvSpPr>
            <p:cNvPr id="15" name="Oval 14"/>
            <p:cNvSpPr/>
            <p:nvPr/>
          </p:nvSpPr>
          <p:spPr>
            <a:xfrm>
              <a:off x="1447800" y="2519600"/>
              <a:ext cx="75896" cy="889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Oval 26"/>
            <p:cNvSpPr/>
            <p:nvPr/>
          </p:nvSpPr>
          <p:spPr>
            <a:xfrm>
              <a:off x="1551548" y="2474973"/>
              <a:ext cx="75896" cy="826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grpSp>
    </p:spTree>
    <p:extLst>
      <p:ext uri="{BB962C8B-B14F-4D97-AF65-F5344CB8AC3E}">
        <p14:creationId xmlns:p14="http://schemas.microsoft.com/office/powerpoint/2010/main" val="399292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fade">
                                      <p:cBhvr>
                                        <p:cTn id="7" dur="500"/>
                                        <p:tgtEl>
                                          <p:spTgt spid="10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1033"/>
                                        </p:tgtEl>
                                      </p:cBhvr>
                                    </p:animEffect>
                                    <p:set>
                                      <p:cBhvr>
                                        <p:cTn id="12" dur="1" fill="hold">
                                          <p:stCondLst>
                                            <p:cond delay="499"/>
                                          </p:stCondLst>
                                        </p:cTn>
                                        <p:tgtEl>
                                          <p:spTgt spid="1033"/>
                                        </p:tgtEl>
                                        <p:attrNameLst>
                                          <p:attrName>style.visibility</p:attrName>
                                        </p:attrNameLst>
                                      </p:cBhvr>
                                      <p:to>
                                        <p:strVal val="hidden"/>
                                      </p:to>
                                    </p:set>
                                  </p:childTnLst>
                                </p:cTn>
                              </p:par>
                              <p:par>
                                <p:cTn id="13" presetID="22" presetClass="exit" presetSubtype="4" fill="hold" nodeType="withEffect">
                                  <p:stCondLst>
                                    <p:cond delay="0"/>
                                  </p:stCondLst>
                                  <p:childTnLst>
                                    <p:animEffect transition="out" filter="wipe(down)">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RuleCheck – Background</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4</a:t>
            </a:fld>
            <a:endParaRPr lang="en-GB" dirty="0"/>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1460" y="895350"/>
            <a:ext cx="4897440" cy="5757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277" y="2614670"/>
            <a:ext cx="4950623" cy="1007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276" y="3197955"/>
            <a:ext cx="551497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8276" y="3986086"/>
            <a:ext cx="54578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3976" y="4681283"/>
            <a:ext cx="5486400"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4463" y="5433886"/>
            <a:ext cx="550545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970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nodeType="clickEffect">
                                  <p:stCondLst>
                                    <p:cond delay="0"/>
                                  </p:stCondLst>
                                  <p:childTnLst>
                                    <p:anim calcmode="lin" valueType="num">
                                      <p:cBhvr>
                                        <p:cTn id="13" dur="500"/>
                                        <p:tgtEl>
                                          <p:spTgt spid="2051"/>
                                        </p:tgtEl>
                                        <p:attrNameLst>
                                          <p:attrName>ppt_w</p:attrName>
                                        </p:attrNameLst>
                                      </p:cBhvr>
                                      <p:tavLst>
                                        <p:tav tm="0">
                                          <p:val>
                                            <p:strVal val="ppt_w"/>
                                          </p:val>
                                        </p:tav>
                                        <p:tav tm="100000">
                                          <p:val>
                                            <p:fltVal val="0"/>
                                          </p:val>
                                        </p:tav>
                                      </p:tavLst>
                                    </p:anim>
                                    <p:anim calcmode="lin" valueType="num">
                                      <p:cBhvr>
                                        <p:cTn id="14" dur="500"/>
                                        <p:tgtEl>
                                          <p:spTgt spid="2051"/>
                                        </p:tgtEl>
                                        <p:attrNameLst>
                                          <p:attrName>ppt_h</p:attrName>
                                        </p:attrNameLst>
                                      </p:cBhvr>
                                      <p:tavLst>
                                        <p:tav tm="0">
                                          <p:val>
                                            <p:strVal val="ppt_h"/>
                                          </p:val>
                                        </p:tav>
                                        <p:tav tm="100000">
                                          <p:val>
                                            <p:fltVal val="0"/>
                                          </p:val>
                                        </p:tav>
                                      </p:tavLst>
                                    </p:anim>
                                    <p:animEffect transition="out" filter="fade">
                                      <p:cBhvr>
                                        <p:cTn id="15" dur="500"/>
                                        <p:tgtEl>
                                          <p:spTgt spid="2051"/>
                                        </p:tgtEl>
                                      </p:cBhvr>
                                    </p:animEffect>
                                    <p:set>
                                      <p:cBhvr>
                                        <p:cTn id="16" dur="1" fill="hold">
                                          <p:stCondLst>
                                            <p:cond delay="499"/>
                                          </p:stCondLst>
                                        </p:cTn>
                                        <p:tgtEl>
                                          <p:spTgt spid="2051"/>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p:cTn id="21" dur="500" fill="hold"/>
                                        <p:tgtEl>
                                          <p:spTgt spid="2052"/>
                                        </p:tgtEl>
                                        <p:attrNameLst>
                                          <p:attrName>ppt_w</p:attrName>
                                        </p:attrNameLst>
                                      </p:cBhvr>
                                      <p:tavLst>
                                        <p:tav tm="0">
                                          <p:val>
                                            <p:fltVal val="0"/>
                                          </p:val>
                                        </p:tav>
                                        <p:tav tm="100000">
                                          <p:val>
                                            <p:strVal val="#ppt_w"/>
                                          </p:val>
                                        </p:tav>
                                      </p:tavLst>
                                    </p:anim>
                                    <p:anim calcmode="lin" valueType="num">
                                      <p:cBhvr>
                                        <p:cTn id="22" dur="500" fill="hold"/>
                                        <p:tgtEl>
                                          <p:spTgt spid="2052"/>
                                        </p:tgtEl>
                                        <p:attrNameLst>
                                          <p:attrName>ppt_h</p:attrName>
                                        </p:attrNameLst>
                                      </p:cBhvr>
                                      <p:tavLst>
                                        <p:tav tm="0">
                                          <p:val>
                                            <p:fltVal val="0"/>
                                          </p:val>
                                        </p:tav>
                                        <p:tav tm="100000">
                                          <p:val>
                                            <p:strVal val="#ppt_h"/>
                                          </p:val>
                                        </p:tav>
                                      </p:tavLst>
                                    </p:anim>
                                    <p:animEffect transition="in" filter="fade">
                                      <p:cBhvr>
                                        <p:cTn id="23" dur="500"/>
                                        <p:tgtEl>
                                          <p:spTgt spid="205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nodeType="clickEffect">
                                  <p:stCondLst>
                                    <p:cond delay="0"/>
                                  </p:stCondLst>
                                  <p:childTnLst>
                                    <p:anim calcmode="lin" valueType="num">
                                      <p:cBhvr>
                                        <p:cTn id="27" dur="500"/>
                                        <p:tgtEl>
                                          <p:spTgt spid="2052"/>
                                        </p:tgtEl>
                                        <p:attrNameLst>
                                          <p:attrName>ppt_w</p:attrName>
                                        </p:attrNameLst>
                                      </p:cBhvr>
                                      <p:tavLst>
                                        <p:tav tm="0">
                                          <p:val>
                                            <p:strVal val="ppt_w"/>
                                          </p:val>
                                        </p:tav>
                                        <p:tav tm="100000">
                                          <p:val>
                                            <p:fltVal val="0"/>
                                          </p:val>
                                        </p:tav>
                                      </p:tavLst>
                                    </p:anim>
                                    <p:anim calcmode="lin" valueType="num">
                                      <p:cBhvr>
                                        <p:cTn id="28" dur="500"/>
                                        <p:tgtEl>
                                          <p:spTgt spid="2052"/>
                                        </p:tgtEl>
                                        <p:attrNameLst>
                                          <p:attrName>ppt_h</p:attrName>
                                        </p:attrNameLst>
                                      </p:cBhvr>
                                      <p:tavLst>
                                        <p:tav tm="0">
                                          <p:val>
                                            <p:strVal val="ppt_h"/>
                                          </p:val>
                                        </p:tav>
                                        <p:tav tm="100000">
                                          <p:val>
                                            <p:fltVal val="0"/>
                                          </p:val>
                                        </p:tav>
                                      </p:tavLst>
                                    </p:anim>
                                    <p:animEffect transition="out" filter="fade">
                                      <p:cBhvr>
                                        <p:cTn id="29" dur="500"/>
                                        <p:tgtEl>
                                          <p:spTgt spid="2052"/>
                                        </p:tgtEl>
                                      </p:cBhvr>
                                    </p:animEffect>
                                    <p:set>
                                      <p:cBhvr>
                                        <p:cTn id="30" dur="1" fill="hold">
                                          <p:stCondLst>
                                            <p:cond delay="499"/>
                                          </p:stCondLst>
                                        </p:cTn>
                                        <p:tgtEl>
                                          <p:spTgt spid="205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053"/>
                                        </p:tgtEl>
                                        <p:attrNameLst>
                                          <p:attrName>style.visibility</p:attrName>
                                        </p:attrNameLst>
                                      </p:cBhvr>
                                      <p:to>
                                        <p:strVal val="visible"/>
                                      </p:to>
                                    </p:set>
                                    <p:anim calcmode="lin" valueType="num">
                                      <p:cBhvr>
                                        <p:cTn id="35" dur="500" fill="hold"/>
                                        <p:tgtEl>
                                          <p:spTgt spid="2053"/>
                                        </p:tgtEl>
                                        <p:attrNameLst>
                                          <p:attrName>ppt_w</p:attrName>
                                        </p:attrNameLst>
                                      </p:cBhvr>
                                      <p:tavLst>
                                        <p:tav tm="0">
                                          <p:val>
                                            <p:fltVal val="0"/>
                                          </p:val>
                                        </p:tav>
                                        <p:tav tm="100000">
                                          <p:val>
                                            <p:strVal val="#ppt_w"/>
                                          </p:val>
                                        </p:tav>
                                      </p:tavLst>
                                    </p:anim>
                                    <p:anim calcmode="lin" valueType="num">
                                      <p:cBhvr>
                                        <p:cTn id="36" dur="500" fill="hold"/>
                                        <p:tgtEl>
                                          <p:spTgt spid="2053"/>
                                        </p:tgtEl>
                                        <p:attrNameLst>
                                          <p:attrName>ppt_h</p:attrName>
                                        </p:attrNameLst>
                                      </p:cBhvr>
                                      <p:tavLst>
                                        <p:tav tm="0">
                                          <p:val>
                                            <p:fltVal val="0"/>
                                          </p:val>
                                        </p:tav>
                                        <p:tav tm="100000">
                                          <p:val>
                                            <p:strVal val="#ppt_h"/>
                                          </p:val>
                                        </p:tav>
                                      </p:tavLst>
                                    </p:anim>
                                    <p:animEffect transition="in" filter="fade">
                                      <p:cBhvr>
                                        <p:cTn id="37" dur="500"/>
                                        <p:tgtEl>
                                          <p:spTgt spid="205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xit" presetSubtype="32" fill="hold" nodeType="clickEffect">
                                  <p:stCondLst>
                                    <p:cond delay="0"/>
                                  </p:stCondLst>
                                  <p:childTnLst>
                                    <p:anim calcmode="lin" valueType="num">
                                      <p:cBhvr>
                                        <p:cTn id="41" dur="500"/>
                                        <p:tgtEl>
                                          <p:spTgt spid="2053"/>
                                        </p:tgtEl>
                                        <p:attrNameLst>
                                          <p:attrName>ppt_w</p:attrName>
                                        </p:attrNameLst>
                                      </p:cBhvr>
                                      <p:tavLst>
                                        <p:tav tm="0">
                                          <p:val>
                                            <p:strVal val="ppt_w"/>
                                          </p:val>
                                        </p:tav>
                                        <p:tav tm="100000">
                                          <p:val>
                                            <p:fltVal val="0"/>
                                          </p:val>
                                        </p:tav>
                                      </p:tavLst>
                                    </p:anim>
                                    <p:anim calcmode="lin" valueType="num">
                                      <p:cBhvr>
                                        <p:cTn id="42" dur="500"/>
                                        <p:tgtEl>
                                          <p:spTgt spid="2053"/>
                                        </p:tgtEl>
                                        <p:attrNameLst>
                                          <p:attrName>ppt_h</p:attrName>
                                        </p:attrNameLst>
                                      </p:cBhvr>
                                      <p:tavLst>
                                        <p:tav tm="0">
                                          <p:val>
                                            <p:strVal val="ppt_h"/>
                                          </p:val>
                                        </p:tav>
                                        <p:tav tm="100000">
                                          <p:val>
                                            <p:fltVal val="0"/>
                                          </p:val>
                                        </p:tav>
                                      </p:tavLst>
                                    </p:anim>
                                    <p:animEffect transition="out" filter="fade">
                                      <p:cBhvr>
                                        <p:cTn id="43" dur="500"/>
                                        <p:tgtEl>
                                          <p:spTgt spid="2053"/>
                                        </p:tgtEl>
                                      </p:cBhvr>
                                    </p:animEffect>
                                    <p:set>
                                      <p:cBhvr>
                                        <p:cTn id="44" dur="1" fill="hold">
                                          <p:stCondLst>
                                            <p:cond delay="499"/>
                                          </p:stCondLst>
                                        </p:cTn>
                                        <p:tgtEl>
                                          <p:spTgt spid="205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054"/>
                                        </p:tgtEl>
                                        <p:attrNameLst>
                                          <p:attrName>style.visibility</p:attrName>
                                        </p:attrNameLst>
                                      </p:cBhvr>
                                      <p:to>
                                        <p:strVal val="visible"/>
                                      </p:to>
                                    </p:set>
                                    <p:anim calcmode="lin" valueType="num">
                                      <p:cBhvr>
                                        <p:cTn id="49" dur="500" fill="hold"/>
                                        <p:tgtEl>
                                          <p:spTgt spid="2054"/>
                                        </p:tgtEl>
                                        <p:attrNameLst>
                                          <p:attrName>ppt_w</p:attrName>
                                        </p:attrNameLst>
                                      </p:cBhvr>
                                      <p:tavLst>
                                        <p:tav tm="0">
                                          <p:val>
                                            <p:fltVal val="0"/>
                                          </p:val>
                                        </p:tav>
                                        <p:tav tm="100000">
                                          <p:val>
                                            <p:strVal val="#ppt_w"/>
                                          </p:val>
                                        </p:tav>
                                      </p:tavLst>
                                    </p:anim>
                                    <p:anim calcmode="lin" valueType="num">
                                      <p:cBhvr>
                                        <p:cTn id="50" dur="500" fill="hold"/>
                                        <p:tgtEl>
                                          <p:spTgt spid="2054"/>
                                        </p:tgtEl>
                                        <p:attrNameLst>
                                          <p:attrName>ppt_h</p:attrName>
                                        </p:attrNameLst>
                                      </p:cBhvr>
                                      <p:tavLst>
                                        <p:tav tm="0">
                                          <p:val>
                                            <p:fltVal val="0"/>
                                          </p:val>
                                        </p:tav>
                                        <p:tav tm="100000">
                                          <p:val>
                                            <p:strVal val="#ppt_h"/>
                                          </p:val>
                                        </p:tav>
                                      </p:tavLst>
                                    </p:anim>
                                    <p:animEffect transition="in" filter="fade">
                                      <p:cBhvr>
                                        <p:cTn id="51" dur="500"/>
                                        <p:tgtEl>
                                          <p:spTgt spid="205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xit" presetSubtype="32" fill="hold" nodeType="clickEffect">
                                  <p:stCondLst>
                                    <p:cond delay="0"/>
                                  </p:stCondLst>
                                  <p:childTnLst>
                                    <p:anim calcmode="lin" valueType="num">
                                      <p:cBhvr>
                                        <p:cTn id="55" dur="500"/>
                                        <p:tgtEl>
                                          <p:spTgt spid="2054"/>
                                        </p:tgtEl>
                                        <p:attrNameLst>
                                          <p:attrName>ppt_w</p:attrName>
                                        </p:attrNameLst>
                                      </p:cBhvr>
                                      <p:tavLst>
                                        <p:tav tm="0">
                                          <p:val>
                                            <p:strVal val="ppt_w"/>
                                          </p:val>
                                        </p:tav>
                                        <p:tav tm="100000">
                                          <p:val>
                                            <p:fltVal val="0"/>
                                          </p:val>
                                        </p:tav>
                                      </p:tavLst>
                                    </p:anim>
                                    <p:anim calcmode="lin" valueType="num">
                                      <p:cBhvr>
                                        <p:cTn id="56" dur="500"/>
                                        <p:tgtEl>
                                          <p:spTgt spid="2054"/>
                                        </p:tgtEl>
                                        <p:attrNameLst>
                                          <p:attrName>ppt_h</p:attrName>
                                        </p:attrNameLst>
                                      </p:cBhvr>
                                      <p:tavLst>
                                        <p:tav tm="0">
                                          <p:val>
                                            <p:strVal val="ppt_h"/>
                                          </p:val>
                                        </p:tav>
                                        <p:tav tm="100000">
                                          <p:val>
                                            <p:fltVal val="0"/>
                                          </p:val>
                                        </p:tav>
                                      </p:tavLst>
                                    </p:anim>
                                    <p:animEffect transition="out" filter="fade">
                                      <p:cBhvr>
                                        <p:cTn id="57" dur="500"/>
                                        <p:tgtEl>
                                          <p:spTgt spid="2054"/>
                                        </p:tgtEl>
                                      </p:cBhvr>
                                    </p:animEffect>
                                    <p:set>
                                      <p:cBhvr>
                                        <p:cTn id="58" dur="1" fill="hold">
                                          <p:stCondLst>
                                            <p:cond delay="499"/>
                                          </p:stCondLst>
                                        </p:cTn>
                                        <p:tgtEl>
                                          <p:spTgt spid="205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055"/>
                                        </p:tgtEl>
                                        <p:attrNameLst>
                                          <p:attrName>style.visibility</p:attrName>
                                        </p:attrNameLst>
                                      </p:cBhvr>
                                      <p:to>
                                        <p:strVal val="visible"/>
                                      </p:to>
                                    </p:set>
                                    <p:anim calcmode="lin" valueType="num">
                                      <p:cBhvr>
                                        <p:cTn id="63" dur="500" fill="hold"/>
                                        <p:tgtEl>
                                          <p:spTgt spid="2055"/>
                                        </p:tgtEl>
                                        <p:attrNameLst>
                                          <p:attrName>ppt_w</p:attrName>
                                        </p:attrNameLst>
                                      </p:cBhvr>
                                      <p:tavLst>
                                        <p:tav tm="0">
                                          <p:val>
                                            <p:fltVal val="0"/>
                                          </p:val>
                                        </p:tav>
                                        <p:tav tm="100000">
                                          <p:val>
                                            <p:strVal val="#ppt_w"/>
                                          </p:val>
                                        </p:tav>
                                      </p:tavLst>
                                    </p:anim>
                                    <p:anim calcmode="lin" valueType="num">
                                      <p:cBhvr>
                                        <p:cTn id="64" dur="500" fill="hold"/>
                                        <p:tgtEl>
                                          <p:spTgt spid="2055"/>
                                        </p:tgtEl>
                                        <p:attrNameLst>
                                          <p:attrName>ppt_h</p:attrName>
                                        </p:attrNameLst>
                                      </p:cBhvr>
                                      <p:tavLst>
                                        <p:tav tm="0">
                                          <p:val>
                                            <p:fltVal val="0"/>
                                          </p:val>
                                        </p:tav>
                                        <p:tav tm="100000">
                                          <p:val>
                                            <p:strVal val="#ppt_h"/>
                                          </p:val>
                                        </p:tav>
                                      </p:tavLst>
                                    </p:anim>
                                    <p:animEffect transition="in" filter="fade">
                                      <p:cBhvr>
                                        <p:cTn id="65" dur="500"/>
                                        <p:tgtEl>
                                          <p:spTgt spid="2055"/>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xit" presetSubtype="32" fill="hold" nodeType="clickEffect">
                                  <p:stCondLst>
                                    <p:cond delay="0"/>
                                  </p:stCondLst>
                                  <p:childTnLst>
                                    <p:anim calcmode="lin" valueType="num">
                                      <p:cBhvr>
                                        <p:cTn id="69" dur="500"/>
                                        <p:tgtEl>
                                          <p:spTgt spid="2055"/>
                                        </p:tgtEl>
                                        <p:attrNameLst>
                                          <p:attrName>ppt_w</p:attrName>
                                        </p:attrNameLst>
                                      </p:cBhvr>
                                      <p:tavLst>
                                        <p:tav tm="0">
                                          <p:val>
                                            <p:strVal val="ppt_w"/>
                                          </p:val>
                                        </p:tav>
                                        <p:tav tm="100000">
                                          <p:val>
                                            <p:fltVal val="0"/>
                                          </p:val>
                                        </p:tav>
                                      </p:tavLst>
                                    </p:anim>
                                    <p:anim calcmode="lin" valueType="num">
                                      <p:cBhvr>
                                        <p:cTn id="70" dur="500"/>
                                        <p:tgtEl>
                                          <p:spTgt spid="2055"/>
                                        </p:tgtEl>
                                        <p:attrNameLst>
                                          <p:attrName>ppt_h</p:attrName>
                                        </p:attrNameLst>
                                      </p:cBhvr>
                                      <p:tavLst>
                                        <p:tav tm="0">
                                          <p:val>
                                            <p:strVal val="ppt_h"/>
                                          </p:val>
                                        </p:tav>
                                        <p:tav tm="100000">
                                          <p:val>
                                            <p:fltVal val="0"/>
                                          </p:val>
                                        </p:tav>
                                      </p:tavLst>
                                    </p:anim>
                                    <p:animEffect transition="out" filter="fade">
                                      <p:cBhvr>
                                        <p:cTn id="71" dur="500"/>
                                        <p:tgtEl>
                                          <p:spTgt spid="2055"/>
                                        </p:tgtEl>
                                      </p:cBhvr>
                                    </p:animEffect>
                                    <p:set>
                                      <p:cBhvr>
                                        <p:cTn id="72" dur="1" fill="hold">
                                          <p:stCondLst>
                                            <p:cond delay="499"/>
                                          </p:stCondLst>
                                        </p:cTn>
                                        <p:tgtEl>
                                          <p:spTgt spid="20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5</a:t>
            </a:fld>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104" y="1010093"/>
            <a:ext cx="7689183" cy="5178944"/>
          </a:xfrm>
          <a:prstGeom prst="rect">
            <a:avLst/>
          </a:prstGeom>
        </p:spPr>
      </p:pic>
      <p:sp>
        <p:nvSpPr>
          <p:cNvPr id="7" name="Rectangle 6"/>
          <p:cNvSpPr/>
          <p:nvPr/>
        </p:nvSpPr>
        <p:spPr>
          <a:xfrm>
            <a:off x="3000372" y="1074776"/>
            <a:ext cx="971550" cy="266700"/>
          </a:xfrm>
          <a:prstGeom prst="rect">
            <a:avLst/>
          </a:prstGeom>
          <a:noFill/>
          <a:ln w="66675">
            <a:solidFill>
              <a:srgbClr val="FF0000"/>
            </a:solidFill>
          </a:ln>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rtlCol="0" anchor="ctr"/>
          <a:lstStyle/>
          <a:p>
            <a:pPr algn="ctr"/>
            <a:endParaRPr lang="en-IE"/>
          </a:p>
        </p:txBody>
      </p:sp>
      <p:grpSp>
        <p:nvGrpSpPr>
          <p:cNvPr id="8" name="Group 7"/>
          <p:cNvGrpSpPr/>
          <p:nvPr/>
        </p:nvGrpSpPr>
        <p:grpSpPr>
          <a:xfrm>
            <a:off x="171446" y="1895478"/>
            <a:ext cx="2828926" cy="704850"/>
            <a:chOff x="295272" y="2447925"/>
            <a:chExt cx="2828926" cy="704850"/>
          </a:xfrm>
        </p:grpSpPr>
        <p:sp>
          <p:nvSpPr>
            <p:cNvPr id="10" name="Rectangle 9"/>
            <p:cNvSpPr/>
            <p:nvPr/>
          </p:nvSpPr>
          <p:spPr>
            <a:xfrm>
              <a:off x="295272" y="2457453"/>
              <a:ext cx="2828925" cy="695322"/>
            </a:xfrm>
            <a:prstGeom prst="rect">
              <a:avLst/>
            </a:prstGeom>
            <a:noFill/>
            <a:ln w="66675">
              <a:solidFill>
                <a:srgbClr val="FF0000"/>
              </a:solidFill>
            </a:ln>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rtlCol="0" anchor="ctr"/>
            <a:lstStyle/>
            <a:p>
              <a:pPr algn="ctr"/>
              <a:endParaRPr lang="en-IE"/>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3" y="2447925"/>
              <a:ext cx="2828925" cy="704850"/>
            </a:xfrm>
            <a:prstGeom prst="rect">
              <a:avLst/>
            </a:prstGeom>
            <a:noFill/>
            <a:ln>
              <a:noFill/>
            </a:ln>
            <a:effectLst>
              <a:outerShdw blurRad="50800" dist="50800" dir="54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1" name="Group 10"/>
          <p:cNvGrpSpPr/>
          <p:nvPr/>
        </p:nvGrpSpPr>
        <p:grpSpPr>
          <a:xfrm>
            <a:off x="257173" y="3651733"/>
            <a:ext cx="2286000" cy="641349"/>
            <a:chOff x="1323973" y="4722811"/>
            <a:chExt cx="2286000" cy="641349"/>
          </a:xfrm>
        </p:grpSpPr>
        <p:pic>
          <p:nvPicPr>
            <p:cNvPr id="1032" name="Picture 8" descr="C:\Users\charani\Desktop\RULEcheck\RC presentations\criteria select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3973" y="4722811"/>
              <a:ext cx="2286000" cy="6381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323973" y="4725985"/>
              <a:ext cx="2286000" cy="638175"/>
            </a:xfrm>
            <a:prstGeom prst="rect">
              <a:avLst/>
            </a:prstGeom>
            <a:noFill/>
            <a:ln w="50800"/>
          </p:spPr>
          <p:style>
            <a:lnRef idx="2">
              <a:schemeClr val="accent4"/>
            </a:lnRef>
            <a:fillRef idx="1">
              <a:schemeClr val="lt1"/>
            </a:fillRef>
            <a:effectRef idx="0">
              <a:schemeClr val="accent4"/>
            </a:effectRef>
            <a:fontRef idx="minor">
              <a:schemeClr val="dk1"/>
            </a:fontRef>
          </p:style>
          <p:txBody>
            <a:bodyPr rtlCol="0" anchor="ctr"/>
            <a:lstStyle/>
            <a:p>
              <a:pPr algn="ctr"/>
              <a:endParaRPr lang="en-IE"/>
            </a:p>
          </p:txBody>
        </p:sp>
      </p:grpSp>
    </p:spTree>
    <p:extLst>
      <p:ext uri="{BB962C8B-B14F-4D97-AF65-F5344CB8AC3E}">
        <p14:creationId xmlns:p14="http://schemas.microsoft.com/office/powerpoint/2010/main" val="1775003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500"/>
                                        <p:tgtEl>
                                          <p:spTgt spid="8"/>
                                        </p:tgtEl>
                                        <p:attrNameLst>
                                          <p:attrName>ppt_w</p:attrName>
                                        </p:attrNameLst>
                                      </p:cBhvr>
                                      <p:tavLst>
                                        <p:tav tm="0">
                                          <p:val>
                                            <p:strVal val="ppt_w"/>
                                          </p:val>
                                        </p:tav>
                                        <p:tav tm="100000">
                                          <p:val>
                                            <p:fltVal val="0"/>
                                          </p:val>
                                        </p:tav>
                                      </p:tavLst>
                                    </p:anim>
                                    <p:anim calcmode="lin" valueType="num">
                                      <p:cBhvr>
                                        <p:cTn id="19" dur="500"/>
                                        <p:tgtEl>
                                          <p:spTgt spid="8"/>
                                        </p:tgtEl>
                                        <p:attrNameLst>
                                          <p:attrName>ppt_h</p:attrName>
                                        </p:attrNameLst>
                                      </p:cBhvr>
                                      <p:tavLst>
                                        <p:tav tm="0">
                                          <p:val>
                                            <p:strVal val="ppt_h"/>
                                          </p:val>
                                        </p:tav>
                                        <p:tav tm="100000">
                                          <p:val>
                                            <p:fltVal val="0"/>
                                          </p:val>
                                        </p:tav>
                                      </p:tavLst>
                                    </p:anim>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11"/>
                                        </p:tgtEl>
                                        <p:attrNameLst>
                                          <p:attrName>ppt_w</p:attrName>
                                        </p:attrNameLst>
                                      </p:cBhvr>
                                      <p:tavLst>
                                        <p:tav tm="0">
                                          <p:val>
                                            <p:strVal val="ppt_w"/>
                                          </p:val>
                                        </p:tav>
                                        <p:tav tm="100000">
                                          <p:val>
                                            <p:fltVal val="0"/>
                                          </p:val>
                                        </p:tav>
                                      </p:tavLst>
                                    </p:anim>
                                    <p:anim calcmode="lin" valueType="num">
                                      <p:cBhvr>
                                        <p:cTn id="33" dur="500"/>
                                        <p:tgtEl>
                                          <p:spTgt spid="11"/>
                                        </p:tgtEl>
                                        <p:attrNameLst>
                                          <p:attrName>ppt_h</p:attrName>
                                        </p:attrNameLst>
                                      </p:cBhvr>
                                      <p:tavLst>
                                        <p:tav tm="0">
                                          <p:val>
                                            <p:strVal val="ppt_h"/>
                                          </p:val>
                                        </p:tav>
                                        <p:tav tm="100000">
                                          <p:val>
                                            <p:fltVal val="0"/>
                                          </p:val>
                                        </p:tav>
                                      </p:tavLst>
                                    </p:anim>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6</a:t>
            </a:fld>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005857"/>
            <a:ext cx="8866897" cy="4604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6200" y="3914775"/>
            <a:ext cx="2019300" cy="657225"/>
          </a:xfrm>
          <a:prstGeom prst="rect">
            <a:avLst/>
          </a:prstGeom>
          <a:noFill/>
          <a:ln w="38100"/>
        </p:spPr>
        <p:style>
          <a:lnRef idx="2">
            <a:schemeClr val="accent4"/>
          </a:lnRef>
          <a:fillRef idx="1">
            <a:schemeClr val="lt1"/>
          </a:fillRef>
          <a:effectRef idx="0">
            <a:schemeClr val="accent4"/>
          </a:effectRef>
          <a:fontRef idx="minor">
            <a:schemeClr val="dk1"/>
          </a:fontRef>
        </p:style>
        <p:txBody>
          <a:bodyPr rtlCol="0" anchor="ctr"/>
          <a:lstStyle/>
          <a:p>
            <a:pPr algn="ctr"/>
            <a:endParaRPr lang="en-IE"/>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0913" y="2014539"/>
            <a:ext cx="6722184" cy="145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78688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7</a:t>
            </a:fld>
            <a:endParaRPr lang="en-GB" dirty="0"/>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2" y="1102363"/>
            <a:ext cx="9013747" cy="4793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0759" y="4143375"/>
            <a:ext cx="6903241"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155034" y="4143375"/>
            <a:ext cx="6903241" cy="4953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4961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fltVal val="0"/>
                                          </p:val>
                                        </p:tav>
                                        <p:tav tm="100000">
                                          <p:val>
                                            <p:strVal val="#ppt_w"/>
                                          </p:val>
                                        </p:tav>
                                      </p:tavLst>
                                    </p:anim>
                                    <p:anim calcmode="lin" valueType="num">
                                      <p:cBhvr>
                                        <p:cTn id="13" dur="500" fill="hold"/>
                                        <p:tgtEl>
                                          <p:spTgt spid="4098"/>
                                        </p:tgtEl>
                                        <p:attrNameLst>
                                          <p:attrName>ppt_h</p:attrName>
                                        </p:attrNameLst>
                                      </p:cBhvr>
                                      <p:tavLst>
                                        <p:tav tm="0">
                                          <p:val>
                                            <p:fltVal val="0"/>
                                          </p:val>
                                        </p:tav>
                                        <p:tav tm="100000">
                                          <p:val>
                                            <p:strVal val="#ppt_h"/>
                                          </p:val>
                                        </p:tav>
                                      </p:tavLst>
                                    </p:anim>
                                    <p:animEffect transition="in" filter="fade">
                                      <p:cBhvr>
                                        <p:cTn id="1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8</a:t>
            </a:fld>
            <a:endParaRPr lang="en-GB" dirty="0"/>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50498" y="970084"/>
            <a:ext cx="7933801" cy="4844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rot="19274301">
            <a:off x="739602" y="2635108"/>
            <a:ext cx="2092802" cy="369332"/>
          </a:xfrm>
          <a:prstGeom prst="rect">
            <a:avLst/>
          </a:prstGeom>
          <a:noFill/>
        </p:spPr>
        <p:txBody>
          <a:bodyPr wrap="square" rtlCol="0">
            <a:spAutoFit/>
          </a:bodyPr>
          <a:lstStyle/>
          <a:p>
            <a:pPr algn="ctr"/>
            <a:r>
              <a:rPr lang="en-GB" dirty="0" smtClean="0">
                <a:solidFill>
                  <a:schemeClr val="tx2">
                    <a:lumMod val="50000"/>
                  </a:schemeClr>
                </a:solidFill>
                <a:latin typeface="Wide Latin" panose="020A0A07050505020404" pitchFamily="18" charset="0"/>
              </a:rPr>
              <a:t>Library</a:t>
            </a:r>
            <a:endParaRPr lang="en-IE" dirty="0">
              <a:solidFill>
                <a:schemeClr val="tx2">
                  <a:lumMod val="50000"/>
                </a:schemeClr>
              </a:solidFill>
              <a:latin typeface="Wide Latin" panose="020A0A07050505020404" pitchFamily="18" charset="0"/>
            </a:endParaRPr>
          </a:p>
        </p:txBody>
      </p:sp>
      <p:sp>
        <p:nvSpPr>
          <p:cNvPr id="7" name="Oval 6"/>
          <p:cNvSpPr/>
          <p:nvPr/>
        </p:nvSpPr>
        <p:spPr>
          <a:xfrm>
            <a:off x="4991098" y="1344141"/>
            <a:ext cx="742952" cy="47594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40127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RuleCheck – Overview</a:t>
            </a:r>
            <a:endParaRPr lang="en-IE" dirty="0"/>
          </a:p>
        </p:txBody>
      </p:sp>
      <p:sp>
        <p:nvSpPr>
          <p:cNvPr id="5" name="Slide Number Placeholder 4"/>
          <p:cNvSpPr>
            <a:spLocks noGrp="1"/>
          </p:cNvSpPr>
          <p:nvPr>
            <p:ph type="sldNum" sz="quarter" idx="12"/>
          </p:nvPr>
        </p:nvSpPr>
        <p:spPr/>
        <p:txBody>
          <a:bodyPr/>
          <a:lstStyle/>
          <a:p>
            <a:fld id="{9F5869DD-A183-4DB1-94AF-557A5F3D5FC1}" type="slidenum">
              <a:rPr lang="en-GB" smtClean="0"/>
              <a:t>9</a:t>
            </a:fld>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50" y="933449"/>
            <a:ext cx="8361535" cy="580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514600" y="2133600"/>
            <a:ext cx="5762625" cy="533400"/>
          </a:xfrm>
          <a:prstGeom prst="rect">
            <a:avLst/>
          </a:prstGeom>
          <a:noFill/>
          <a:ln w="50800"/>
        </p:spPr>
        <p:style>
          <a:lnRef idx="2">
            <a:schemeClr val="accent4"/>
          </a:lnRef>
          <a:fillRef idx="1">
            <a:schemeClr val="lt1"/>
          </a:fillRef>
          <a:effectRef idx="0">
            <a:schemeClr val="accent4"/>
          </a:effectRef>
          <a:fontRef idx="minor">
            <a:schemeClr val="dk1"/>
          </a:fontRef>
        </p:style>
        <p:txBody>
          <a:bodyPr rtlCol="0" anchor="ctr"/>
          <a:lstStyle/>
          <a:p>
            <a:pPr algn="ctr"/>
            <a:endParaRPr lang="en-IE"/>
          </a:p>
        </p:txBody>
      </p:sp>
      <p:sp>
        <p:nvSpPr>
          <p:cNvPr id="8" name="Rectangle 7"/>
          <p:cNvSpPr/>
          <p:nvPr/>
        </p:nvSpPr>
        <p:spPr>
          <a:xfrm>
            <a:off x="323850" y="2133600"/>
            <a:ext cx="1314450" cy="161925"/>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18021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theme/theme1.xml><?xml version="1.0" encoding="utf-8"?>
<a:theme xmlns:a="http://schemas.openxmlformats.org/drawingml/2006/main" name="EMSA presentation">
  <a:themeElements>
    <a:clrScheme name="EMSA Red">
      <a:dk1>
        <a:sysClr val="windowText" lastClr="000000"/>
      </a:dk1>
      <a:lt1>
        <a:sysClr val="window" lastClr="FFFFFF"/>
      </a:lt1>
      <a:dk2>
        <a:srgbClr val="20AEE6"/>
      </a:dk2>
      <a:lt2>
        <a:srgbClr val="006EBC"/>
      </a:lt2>
      <a:accent1>
        <a:srgbClr val="003384"/>
      </a:accent1>
      <a:accent2>
        <a:srgbClr val="9EA8AF"/>
      </a:accent2>
      <a:accent3>
        <a:srgbClr val="DCDCDC"/>
      </a:accent3>
      <a:accent4>
        <a:srgbClr val="E15E57"/>
      </a:accent4>
      <a:accent5>
        <a:srgbClr val="ED998B"/>
      </a:accent5>
      <a:accent6>
        <a:srgbClr val="F6C9BD"/>
      </a:accent6>
      <a:hlink>
        <a:srgbClr val="816EAA"/>
      </a:hlink>
      <a:folHlink>
        <a:srgbClr val="AEC300"/>
      </a:folHlink>
    </a:clrScheme>
    <a:fontScheme name="Moti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EMSA_prezentace.potx" id="{7665511C-9551-4E53-8E38-4BCE9A94F827}" vid="{645188C0-D5E9-46BC-AB97-B3CD89633795}"/>
    </a:ext>
  </a:extLst>
</a:theme>
</file>

<file path=ppt/theme/theme2.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931</TotalTime>
  <Words>513</Words>
  <Application>Microsoft Office PowerPoint</Application>
  <PresentationFormat>On-screen Show (4:3)</PresentationFormat>
  <Paragraphs>82</Paragraphs>
  <Slides>17</Slides>
  <Notes>8</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EMSA presentation</vt:lpstr>
      <vt:lpstr>RuleCheck</vt:lpstr>
      <vt:lpstr>RuleCheck</vt:lpstr>
      <vt:lpstr>RuleCheck – Background</vt:lpstr>
      <vt:lpstr>RuleCheck – Background</vt:lpstr>
      <vt:lpstr>RuleCheck – Overview</vt:lpstr>
      <vt:lpstr>RuleCheck – Overview</vt:lpstr>
      <vt:lpstr>RuleCheck – Overview</vt:lpstr>
      <vt:lpstr>RuleCheck – Overview</vt:lpstr>
      <vt:lpstr>RuleCheck – Overview</vt:lpstr>
      <vt:lpstr>RuleCheck – Overview</vt:lpstr>
      <vt:lpstr>RuleCheck – Overview</vt:lpstr>
      <vt:lpstr>RuleCheck – Overview</vt:lpstr>
      <vt:lpstr>RuleCheck – My Ship EU</vt:lpstr>
      <vt:lpstr>RuleCheck – My Ship EU</vt:lpstr>
      <vt:lpstr>RuleCheck – MyShipEU</vt:lpstr>
      <vt:lpstr>RuleCheck - MyShipEU</vt:lpstr>
      <vt:lpstr>PowerPoint Presentation</vt:lpstr>
    </vt:vector>
  </TitlesOfParts>
  <Manager>EMSA</Manager>
  <Company>EMSA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EMSA presentation</dc:title>
  <dc:subject>Presentation</dc:subject>
  <dc:creator>EMSA</dc:creator>
  <cp:lastModifiedBy>Nicolas CHARALAMBOUS</cp:lastModifiedBy>
  <cp:revision>189</cp:revision>
  <dcterms:created xsi:type="dcterms:W3CDTF">2015-01-19T19:14:45Z</dcterms:created>
  <dcterms:modified xsi:type="dcterms:W3CDTF">2018-06-21T08:11:38Z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Editor">
    <vt:lpwstr>EMSA</vt:lpwstr>
  </property>
  <property fmtid="{D5CDD505-2E9C-101B-9397-08002B2CF9AE}" pid="3" name="Language">
    <vt:lpwstr>EN</vt:lpwstr>
  </property>
  <property fmtid="{D5CDD505-2E9C-101B-9397-08002B2CF9AE}" pid="4" name="Owner">
    <vt:lpwstr>EMSA</vt:lpwstr>
  </property>
  <property fmtid="{D5CDD505-2E9C-101B-9397-08002B2CF9AE}" pid="5" name="Publisher">
    <vt:lpwstr>EMSA</vt:lpwstr>
  </property>
</Properties>
</file>