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1"/>
  </p:sldMasterIdLst>
  <p:notesMasterIdLst>
    <p:notesMasterId r:id="rId58"/>
  </p:notesMasterIdLst>
  <p:handoutMasterIdLst>
    <p:handoutMasterId r:id="rId59"/>
  </p:handoutMasterIdLst>
  <p:sldIdLst>
    <p:sldId id="1092" r:id="rId2"/>
    <p:sldId id="1083" r:id="rId3"/>
    <p:sldId id="1093" r:id="rId4"/>
    <p:sldId id="1094" r:id="rId5"/>
    <p:sldId id="1095" r:id="rId6"/>
    <p:sldId id="1096" r:id="rId7"/>
    <p:sldId id="1097" r:id="rId8"/>
    <p:sldId id="1131" r:id="rId9"/>
    <p:sldId id="1132" r:id="rId10"/>
    <p:sldId id="1098" r:id="rId11"/>
    <p:sldId id="1099" r:id="rId12"/>
    <p:sldId id="1100" r:id="rId13"/>
    <p:sldId id="1101" r:id="rId14"/>
    <p:sldId id="1133" r:id="rId15"/>
    <p:sldId id="1102" r:id="rId16"/>
    <p:sldId id="1103" r:id="rId17"/>
    <p:sldId id="1104" r:id="rId18"/>
    <p:sldId id="1134" r:id="rId19"/>
    <p:sldId id="1105" r:id="rId20"/>
    <p:sldId id="1106" r:id="rId21"/>
    <p:sldId id="1107" r:id="rId22"/>
    <p:sldId id="1108" r:id="rId23"/>
    <p:sldId id="1135" r:id="rId24"/>
    <p:sldId id="1136" r:id="rId25"/>
    <p:sldId id="1109" r:id="rId26"/>
    <p:sldId id="1110" r:id="rId27"/>
    <p:sldId id="1111" r:id="rId28"/>
    <p:sldId id="1112" r:id="rId29"/>
    <p:sldId id="1113" r:id="rId30"/>
    <p:sldId id="1114" r:id="rId31"/>
    <p:sldId id="1137" r:id="rId32"/>
    <p:sldId id="1115" r:id="rId33"/>
    <p:sldId id="1116" r:id="rId34"/>
    <p:sldId id="1138" r:id="rId35"/>
    <p:sldId id="1117" r:id="rId36"/>
    <p:sldId id="1139" r:id="rId37"/>
    <p:sldId id="1140" r:id="rId38"/>
    <p:sldId id="1118" r:id="rId39"/>
    <p:sldId id="1119" r:id="rId40"/>
    <p:sldId id="1120" r:id="rId41"/>
    <p:sldId id="1121" r:id="rId42"/>
    <p:sldId id="1122" r:id="rId43"/>
    <p:sldId id="1123" r:id="rId44"/>
    <p:sldId id="1124" r:id="rId45"/>
    <p:sldId id="1141" r:id="rId46"/>
    <p:sldId id="1142" r:id="rId47"/>
    <p:sldId id="1125" r:id="rId48"/>
    <p:sldId id="1143" r:id="rId49"/>
    <p:sldId id="1144" r:id="rId50"/>
    <p:sldId id="1145" r:id="rId51"/>
    <p:sldId id="1127" r:id="rId52"/>
    <p:sldId id="1128" r:id="rId53"/>
    <p:sldId id="1146" r:id="rId54"/>
    <p:sldId id="1129" r:id="rId55"/>
    <p:sldId id="1130" r:id="rId56"/>
    <p:sldId id="1086" r:id="rId57"/>
  </p:sldIdLst>
  <p:sldSz cx="9144000" cy="6858000" type="screen4x3"/>
  <p:notesSz cx="6797675" cy="9926638"/>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1pPr>
    <a:lvl2pPr marL="534988" indent="-77788"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2pPr>
    <a:lvl3pPr marL="1071563" indent="-157163"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3pPr>
    <a:lvl4pPr marL="1608138" indent="-236538"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4pPr>
    <a:lvl5pPr marL="2144713" indent="-315913"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ACFE8"/>
    <a:srgbClr val="95BEE7"/>
    <a:srgbClr val="6CBCE2"/>
    <a:srgbClr val="4B92DB"/>
    <a:srgbClr val="618E33"/>
    <a:srgbClr val="495965"/>
    <a:srgbClr val="E10B8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76" autoAdjust="0"/>
  </p:normalViewPr>
  <p:slideViewPr>
    <p:cSldViewPr>
      <p:cViewPr varScale="1">
        <p:scale>
          <a:sx n="88" d="100"/>
          <a:sy n="88" d="100"/>
        </p:scale>
        <p:origin x="138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5" d="100"/>
        <a:sy n="25" d="100"/>
      </p:scale>
      <p:origin x="0" y="0"/>
    </p:cViewPr>
  </p:sorterViewPr>
  <p:notesViewPr>
    <p:cSldViewPr>
      <p:cViewPr varScale="1">
        <p:scale>
          <a:sx n="62" d="100"/>
          <a:sy n="62" d="100"/>
        </p:scale>
        <p:origin x="3354"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6" name="Rectangle 4"/>
          <p:cNvSpPr>
            <a:spLocks noGrp="1" noChangeArrowheads="1"/>
          </p:cNvSpPr>
          <p:nvPr>
            <p:ph type="hdr" sz="quarter"/>
          </p:nvPr>
        </p:nvSpPr>
        <p:spPr bwMode="auto">
          <a:xfrm>
            <a:off x="452438" y="330200"/>
            <a:ext cx="4986337" cy="496888"/>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b="1">
                <a:latin typeface="Times New Roman" pitchFamily="34" charset="0"/>
                <a:ea typeface="+mn-ea"/>
                <a:cs typeface="+mn-cs"/>
              </a:defRPr>
            </a:lvl1pPr>
          </a:lstStyle>
          <a:p>
            <a:pPr>
              <a:defRPr/>
            </a:pPr>
            <a:endParaRPr lang="en-US"/>
          </a:p>
        </p:txBody>
      </p:sp>
      <p:sp>
        <p:nvSpPr>
          <p:cNvPr id="3077" name="Rectangle 5"/>
          <p:cNvSpPr>
            <a:spLocks noGrp="1" noChangeArrowheads="1"/>
          </p:cNvSpPr>
          <p:nvPr>
            <p:ph type="ftr" sz="quarter" idx="2"/>
          </p:nvPr>
        </p:nvSpPr>
        <p:spPr bwMode="auto">
          <a:xfrm>
            <a:off x="452438" y="9264650"/>
            <a:ext cx="3625850" cy="496888"/>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dirty="0">
                <a:latin typeface="Arial" charset="0"/>
                <a:ea typeface="ＭＳ Ｐゴシック" charset="0"/>
                <a:cs typeface="Arial" charset="0"/>
              </a:defRPr>
            </a:lvl1pPr>
          </a:lstStyle>
          <a:p>
            <a:pPr>
              <a:defRPr/>
            </a:pPr>
            <a:r>
              <a:rPr lang="en-US"/>
              <a:t>DEPT. </a:t>
            </a:r>
            <a:r>
              <a:rPr lang="en-US" smtClean="0"/>
              <a:t>MSA&amp;IS</a:t>
            </a:r>
            <a:endParaRPr lang="en-US">
              <a:latin typeface="Times New Roman" charset="0"/>
            </a:endParaRPr>
          </a:p>
        </p:txBody>
      </p:sp>
      <p:sp>
        <p:nvSpPr>
          <p:cNvPr id="3078" name="Rectangle 6"/>
          <p:cNvSpPr>
            <a:spLocks noGrp="1" noChangeArrowheads="1"/>
          </p:cNvSpPr>
          <p:nvPr>
            <p:ph type="sldNum" sz="quarter" idx="3"/>
          </p:nvPr>
        </p:nvSpPr>
        <p:spPr bwMode="auto">
          <a:xfrm>
            <a:off x="5967413" y="9512300"/>
            <a:ext cx="301625" cy="249238"/>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charset="0"/>
                <a:ea typeface="ＭＳ Ｐゴシック" charset="0"/>
                <a:cs typeface="Arial" charset="0"/>
              </a:defRPr>
            </a:lvl1pPr>
          </a:lstStyle>
          <a:p>
            <a:pPr>
              <a:defRPr/>
            </a:pPr>
            <a:fld id="{CC091143-9BCF-4F97-95E0-795CB8684C43}" type="slidenum">
              <a:rPr lang="en-US"/>
              <a:pPr>
                <a:defRPr/>
              </a:pPr>
              <a:t>‹#›</a:t>
            </a:fld>
            <a:endParaRPr lang="en-US"/>
          </a:p>
        </p:txBody>
      </p:sp>
    </p:spTree>
    <p:extLst>
      <p:ext uri="{BB962C8B-B14F-4D97-AF65-F5344CB8AC3E}">
        <p14:creationId xmlns:p14="http://schemas.microsoft.com/office/powerpoint/2010/main" val="10193116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idx="2"/>
          </p:nvPr>
        </p:nvSpPr>
        <p:spPr bwMode="auto">
          <a:xfrm>
            <a:off x="925513" y="750888"/>
            <a:ext cx="4946650" cy="3709987"/>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051" name="Rectangle 3"/>
          <p:cNvSpPr>
            <a:spLocks noGrp="1" noChangeArrowheads="1"/>
          </p:cNvSpPr>
          <p:nvPr>
            <p:ph type="body" sz="quarter" idx="3"/>
          </p:nvPr>
        </p:nvSpPr>
        <p:spPr bwMode="auto">
          <a:xfrm>
            <a:off x="906463" y="4718050"/>
            <a:ext cx="4984750" cy="41783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972796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Arial" pitchFamily="-107" charset="0"/>
        <a:ea typeface="ＭＳ Ｐゴシック" pitchFamily="-107" charset="-128"/>
        <a:cs typeface="ＭＳ Ｐゴシック" pitchFamily="-107" charset="-128"/>
      </a:defRPr>
    </a:lvl1pPr>
    <a:lvl2pPr marL="534988" algn="l" rtl="0" eaLnBrk="0" fontAlgn="base" hangingPunct="0">
      <a:spcBef>
        <a:spcPct val="30000"/>
      </a:spcBef>
      <a:spcAft>
        <a:spcPct val="0"/>
      </a:spcAft>
      <a:defRPr sz="1400" kern="1200">
        <a:solidFill>
          <a:schemeClr val="tx1"/>
        </a:solidFill>
        <a:latin typeface="Times New Roman" pitchFamily="-107" charset="0"/>
        <a:ea typeface="ＭＳ Ｐゴシック" pitchFamily="-107" charset="-128"/>
        <a:cs typeface="+mn-cs"/>
      </a:defRPr>
    </a:lvl2pPr>
    <a:lvl3pPr marL="1071563" algn="l" rtl="0" eaLnBrk="0" fontAlgn="base" hangingPunct="0">
      <a:spcBef>
        <a:spcPct val="30000"/>
      </a:spcBef>
      <a:spcAft>
        <a:spcPct val="0"/>
      </a:spcAft>
      <a:defRPr sz="1400" kern="1200">
        <a:solidFill>
          <a:schemeClr val="tx1"/>
        </a:solidFill>
        <a:latin typeface="Times New Roman" pitchFamily="-107" charset="0"/>
        <a:ea typeface="ＭＳ Ｐゴシック" pitchFamily="-107" charset="-128"/>
        <a:cs typeface="+mn-cs"/>
      </a:defRPr>
    </a:lvl3pPr>
    <a:lvl4pPr marL="1608138" algn="l" rtl="0" eaLnBrk="0" fontAlgn="base" hangingPunct="0">
      <a:spcBef>
        <a:spcPct val="30000"/>
      </a:spcBef>
      <a:spcAft>
        <a:spcPct val="0"/>
      </a:spcAft>
      <a:defRPr sz="1400" kern="1200">
        <a:solidFill>
          <a:schemeClr val="tx1"/>
        </a:solidFill>
        <a:latin typeface="Times New Roman" pitchFamily="-107" charset="0"/>
        <a:ea typeface="ＭＳ Ｐゴシック" pitchFamily="-107" charset="-128"/>
        <a:cs typeface="+mn-cs"/>
      </a:defRPr>
    </a:lvl4pPr>
    <a:lvl5pPr marL="2144713" algn="l" rtl="0" eaLnBrk="0" fontAlgn="base" hangingPunct="0">
      <a:spcBef>
        <a:spcPct val="30000"/>
      </a:spcBef>
      <a:spcAft>
        <a:spcPct val="0"/>
      </a:spcAft>
      <a:defRPr sz="1400" kern="1200">
        <a:solidFill>
          <a:schemeClr val="tx1"/>
        </a:solidFill>
        <a:latin typeface="Times New Roman" pitchFamily="-107" charset="0"/>
        <a:ea typeface="ＭＳ Ｐゴシック" pitchFamily="-107" charset="-128"/>
        <a:cs typeface="+mn-cs"/>
      </a:defRPr>
    </a:lvl5pPr>
    <a:lvl6pPr marL="2682164" algn="l" defTabSz="536433" rtl="0" eaLnBrk="1" latinLnBrk="0" hangingPunct="1">
      <a:defRPr sz="1400" kern="1200">
        <a:solidFill>
          <a:schemeClr val="tx1"/>
        </a:solidFill>
        <a:latin typeface="+mn-lt"/>
        <a:ea typeface="+mn-ea"/>
        <a:cs typeface="+mn-cs"/>
      </a:defRPr>
    </a:lvl6pPr>
    <a:lvl7pPr marL="3218597" algn="l" defTabSz="536433" rtl="0" eaLnBrk="1" latinLnBrk="0" hangingPunct="1">
      <a:defRPr sz="1400" kern="1200">
        <a:solidFill>
          <a:schemeClr val="tx1"/>
        </a:solidFill>
        <a:latin typeface="+mn-lt"/>
        <a:ea typeface="+mn-ea"/>
        <a:cs typeface="+mn-cs"/>
      </a:defRPr>
    </a:lvl7pPr>
    <a:lvl8pPr marL="3755029" algn="l" defTabSz="536433" rtl="0" eaLnBrk="1" latinLnBrk="0" hangingPunct="1">
      <a:defRPr sz="1400" kern="1200">
        <a:solidFill>
          <a:schemeClr val="tx1"/>
        </a:solidFill>
        <a:latin typeface="+mn-lt"/>
        <a:ea typeface="+mn-ea"/>
        <a:cs typeface="+mn-cs"/>
      </a:defRPr>
    </a:lvl8pPr>
    <a:lvl9pPr marL="4291462" algn="l" defTabSz="536433"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ln/>
        </p:spPr>
      </p:sp>
      <p:sp>
        <p:nvSpPr>
          <p:cNvPr id="1433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en-GB"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1590483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hyperlink" Target="mailto:info@imo.org" TargetMode="External"/><Relationship Id="rId2" Type="http://schemas.openxmlformats.org/officeDocument/2006/relationships/hyperlink" Target="mailto:msa@imo.org"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Rectangle 6"/>
          <p:cNvSpPr>
            <a:spLocks noChangeArrowheads="1"/>
          </p:cNvSpPr>
          <p:nvPr userDrawn="1"/>
        </p:nvSpPr>
        <p:spPr bwMode="auto">
          <a:xfrm>
            <a:off x="0" y="4319588"/>
            <a:ext cx="9144000" cy="1557337"/>
          </a:xfrm>
          <a:prstGeom prst="rect">
            <a:avLst/>
          </a:prstGeom>
          <a:solidFill>
            <a:srgbClr val="495965">
              <a:alpha val="8784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4" name="Rectangle 3"/>
          <p:cNvSpPr>
            <a:spLocks noChangeArrowheads="1"/>
          </p:cNvSpPr>
          <p:nvPr userDrawn="1"/>
        </p:nvSpPr>
        <p:spPr bwMode="auto">
          <a:xfrm>
            <a:off x="0" y="5878513"/>
            <a:ext cx="9144000" cy="979487"/>
          </a:xfrm>
          <a:prstGeom prst="rect">
            <a:avLst/>
          </a:prstGeom>
          <a:solidFill>
            <a:schemeClr val="bg1">
              <a:lumMod val="95000"/>
            </a:schemeClr>
          </a:solidFill>
          <a:ln>
            <a:noFill/>
          </a:ln>
        </p:spPr>
        <p:txBody>
          <a:bodyPr/>
          <a:lstStyle/>
          <a:p>
            <a:pPr eaLnBrk="1" hangingPunct="1">
              <a:defRPr/>
            </a:pPr>
            <a:endParaRPr lang="en-US">
              <a:latin typeface="Tahoma" charset="0"/>
              <a:ea typeface="ＭＳ Ｐゴシック" charset="0"/>
              <a:cs typeface="ＭＳ Ｐゴシック" charset="0"/>
            </a:endParaRPr>
          </a:p>
        </p:txBody>
      </p:sp>
      <p:pic>
        <p:nvPicPr>
          <p:cNvPr id="5" name="Picture 7" descr="IMO-logo-rgb.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948488" y="6080125"/>
            <a:ext cx="2044700"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userDrawn="1"/>
        </p:nvSpPr>
        <p:spPr bwMode="auto">
          <a:xfrm>
            <a:off x="0" y="6211888"/>
            <a:ext cx="233363" cy="231775"/>
          </a:xfrm>
          <a:prstGeom prst="rect">
            <a:avLst/>
          </a:prstGeom>
          <a:solidFill>
            <a:srgbClr val="495965"/>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endParaRPr lang="en-US" sz="900" smtClean="0">
              <a:solidFill>
                <a:srgbClr val="FFFFFF"/>
              </a:solidFill>
              <a:latin typeface="Arial" charset="0"/>
            </a:endParaRPr>
          </a:p>
        </p:txBody>
      </p:sp>
      <p:sp>
        <p:nvSpPr>
          <p:cNvPr id="7" name="TextBox 8"/>
          <p:cNvSpPr txBox="1">
            <a:spLocks noChangeArrowheads="1"/>
          </p:cNvSpPr>
          <p:nvPr userDrawn="1"/>
        </p:nvSpPr>
        <p:spPr bwMode="auto">
          <a:xfrm>
            <a:off x="254000" y="6211888"/>
            <a:ext cx="2662238"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smtClean="0">
                <a:solidFill>
                  <a:srgbClr val="FFFFFF"/>
                </a:solidFill>
                <a:latin typeface="Arial" charset="0"/>
              </a:rPr>
              <a:t>DEPT. MSA&amp;IS</a:t>
            </a:r>
          </a:p>
        </p:txBody>
      </p:sp>
      <p:sp>
        <p:nvSpPr>
          <p:cNvPr id="14" name="Rectangle 4"/>
          <p:cNvSpPr>
            <a:spLocks noGrp="1" noChangeArrowheads="1"/>
          </p:cNvSpPr>
          <p:nvPr>
            <p:ph type="title"/>
          </p:nvPr>
        </p:nvSpPr>
        <p:spPr bwMode="auto">
          <a:xfrm>
            <a:off x="1187624" y="1484786"/>
            <a:ext cx="5881526" cy="480359"/>
          </a:xfrm>
          <a:prstGeom prst="rect">
            <a:avLst/>
          </a:prstGeom>
          <a:solidFill>
            <a:srgbClr val="4B92DB"/>
          </a:solidFill>
          <a:ln w="9525">
            <a:solidFill>
              <a:srgbClr val="000000">
                <a:alpha val="0"/>
              </a:srgbClr>
            </a:solidFill>
            <a:miter lim="800000"/>
            <a:headEnd/>
            <a:tailEnd/>
          </a:ln>
          <a:effectLst/>
        </p:spPr>
        <p:txBody>
          <a:bodyPr/>
          <a:lstStyle>
            <a:lvl1pPr algn="l">
              <a:defRPr sz="1800">
                <a:solidFill>
                  <a:schemeClr val="bg1"/>
                </a:solidFill>
              </a:defRPr>
            </a:lvl1pPr>
          </a:lstStyle>
          <a:p>
            <a:pPr lvl="0"/>
            <a:r>
              <a:rPr lang="en-GB" dirty="0" smtClean="0"/>
              <a:t>Click to edit Master title style</a:t>
            </a:r>
            <a:endParaRPr lang="en-GB" dirty="0"/>
          </a:p>
        </p:txBody>
      </p:sp>
    </p:spTree>
    <p:extLst>
      <p:ext uri="{BB962C8B-B14F-4D97-AF65-F5344CB8AC3E}">
        <p14:creationId xmlns:p14="http://schemas.microsoft.com/office/powerpoint/2010/main" val="815918621"/>
      </p:ext>
    </p:extLst>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4" name="Straight Connector 3"/>
          <p:cNvCxnSpPr/>
          <p:nvPr userDrawn="1"/>
        </p:nvCxnSpPr>
        <p:spPr>
          <a:xfrm>
            <a:off x="187325" y="1068388"/>
            <a:ext cx="8785225" cy="1587"/>
          </a:xfrm>
          <a:prstGeom prst="line">
            <a:avLst/>
          </a:prstGeom>
          <a:ln w="9525">
            <a:solidFill>
              <a:srgbClr val="4B92DB">
                <a:alpha val="50000"/>
              </a:srgbClr>
            </a:solidFill>
          </a:ln>
        </p:spPr>
        <p:style>
          <a:lnRef idx="1">
            <a:schemeClr val="accent1"/>
          </a:lnRef>
          <a:fillRef idx="0">
            <a:schemeClr val="accent1"/>
          </a:fillRef>
          <a:effectRef idx="0">
            <a:schemeClr val="accent1"/>
          </a:effectRef>
          <a:fontRef idx="minor">
            <a:schemeClr val="tx1"/>
          </a:fontRef>
        </p:style>
      </p:cxnSp>
      <p:sp>
        <p:nvSpPr>
          <p:cNvPr id="5" name="Slide Number Placeholder 2"/>
          <p:cNvSpPr txBox="1">
            <a:spLocks/>
          </p:cNvSpPr>
          <p:nvPr userDrawn="1"/>
        </p:nvSpPr>
        <p:spPr bwMode="auto">
          <a:xfrm>
            <a:off x="4219575" y="6392863"/>
            <a:ext cx="622300" cy="300037"/>
          </a:xfrm>
          <a:prstGeom prst="rect">
            <a:avLst/>
          </a:prstGeom>
          <a:noFill/>
          <a:ln w="9525">
            <a:noFill/>
            <a:miter lim="800000"/>
            <a:headEnd/>
            <a:tailEnd/>
          </a:ln>
          <a:effectLst/>
        </p:spPr>
        <p:txBody>
          <a:bodyPr lIns="107287" tIns="53643" rIns="107287" bIns="53643"/>
          <a:lstStyle>
            <a:defPPr>
              <a:defRPr lang="en-US"/>
            </a:defPPr>
            <a:lvl1pPr algn="ctr" rtl="0" fontAlgn="base">
              <a:spcBef>
                <a:spcPct val="0"/>
              </a:spcBef>
              <a:spcAft>
                <a:spcPct val="0"/>
              </a:spcAft>
              <a:defRPr sz="900" kern="1200">
                <a:solidFill>
                  <a:srgbClr val="4B92DB"/>
                </a:solidFill>
                <a:latin typeface="Arial" charset="0"/>
                <a:ea typeface="ＭＳ Ｐゴシック" charset="0"/>
                <a:cs typeface="Arial" charset="0"/>
              </a:defRPr>
            </a:lvl1pPr>
            <a:lvl2pPr marL="534988" indent="-77788" algn="l" rtl="0" fontAlgn="base">
              <a:spcBef>
                <a:spcPct val="0"/>
              </a:spcBef>
              <a:spcAft>
                <a:spcPct val="0"/>
              </a:spcAft>
              <a:defRPr kern="1200">
                <a:solidFill>
                  <a:schemeClr val="tx1"/>
                </a:solidFill>
                <a:latin typeface="Tahoma" charset="0"/>
                <a:ea typeface="ＭＳ Ｐゴシック" charset="0"/>
                <a:cs typeface="ＭＳ Ｐゴシック" charset="0"/>
              </a:defRPr>
            </a:lvl2pPr>
            <a:lvl3pPr marL="1071563" indent="-157163" algn="l" rtl="0" fontAlgn="base">
              <a:spcBef>
                <a:spcPct val="0"/>
              </a:spcBef>
              <a:spcAft>
                <a:spcPct val="0"/>
              </a:spcAft>
              <a:defRPr kern="1200">
                <a:solidFill>
                  <a:schemeClr val="tx1"/>
                </a:solidFill>
                <a:latin typeface="Tahoma" charset="0"/>
                <a:ea typeface="ＭＳ Ｐゴシック" charset="0"/>
                <a:cs typeface="ＭＳ Ｐゴシック" charset="0"/>
              </a:defRPr>
            </a:lvl3pPr>
            <a:lvl4pPr marL="1608138" indent="-236538" algn="l" rtl="0" fontAlgn="base">
              <a:spcBef>
                <a:spcPct val="0"/>
              </a:spcBef>
              <a:spcAft>
                <a:spcPct val="0"/>
              </a:spcAft>
              <a:defRPr kern="1200">
                <a:solidFill>
                  <a:schemeClr val="tx1"/>
                </a:solidFill>
                <a:latin typeface="Tahoma" charset="0"/>
                <a:ea typeface="ＭＳ Ｐゴシック" charset="0"/>
                <a:cs typeface="ＭＳ Ｐゴシック" charset="0"/>
              </a:defRPr>
            </a:lvl4pPr>
            <a:lvl5pPr marL="2144713" indent="-315913" algn="l" rtl="0" fontAlgn="base">
              <a:spcBef>
                <a:spcPct val="0"/>
              </a:spcBef>
              <a:spcAft>
                <a:spcPct val="0"/>
              </a:spcAft>
              <a:defRPr kern="1200">
                <a:solidFill>
                  <a:schemeClr val="tx1"/>
                </a:solidFill>
                <a:latin typeface="Tahoma" charset="0"/>
                <a:ea typeface="ＭＳ Ｐゴシック" charset="0"/>
                <a:cs typeface="ＭＳ Ｐゴシック" charset="0"/>
              </a:defRPr>
            </a:lvl5pPr>
            <a:lvl6pPr marL="2286000" algn="l" defTabSz="457200" rtl="0" eaLnBrk="1" latinLnBrk="0" hangingPunct="1">
              <a:defRPr kern="1200">
                <a:solidFill>
                  <a:schemeClr val="tx1"/>
                </a:solidFill>
                <a:latin typeface="Tahoma" charset="0"/>
                <a:ea typeface="ＭＳ Ｐゴシック" charset="0"/>
                <a:cs typeface="ＭＳ Ｐゴシック" charset="0"/>
              </a:defRPr>
            </a:lvl6pPr>
            <a:lvl7pPr marL="2743200" algn="l" defTabSz="457200" rtl="0" eaLnBrk="1" latinLnBrk="0" hangingPunct="1">
              <a:defRPr kern="1200">
                <a:solidFill>
                  <a:schemeClr val="tx1"/>
                </a:solidFill>
                <a:latin typeface="Tahoma" charset="0"/>
                <a:ea typeface="ＭＳ Ｐゴシック" charset="0"/>
                <a:cs typeface="ＭＳ Ｐゴシック" charset="0"/>
              </a:defRPr>
            </a:lvl7pPr>
            <a:lvl8pPr marL="3200400" algn="l" defTabSz="457200" rtl="0" eaLnBrk="1" latinLnBrk="0" hangingPunct="1">
              <a:defRPr kern="1200">
                <a:solidFill>
                  <a:schemeClr val="tx1"/>
                </a:solidFill>
                <a:latin typeface="Tahoma" charset="0"/>
                <a:ea typeface="ＭＳ Ｐゴシック" charset="0"/>
                <a:cs typeface="ＭＳ Ｐゴシック" charset="0"/>
              </a:defRPr>
            </a:lvl8pPr>
            <a:lvl9pPr marL="3657600" algn="l" defTabSz="457200" rtl="0" eaLnBrk="1" latinLnBrk="0" hangingPunct="1">
              <a:defRPr kern="1200">
                <a:solidFill>
                  <a:schemeClr val="tx1"/>
                </a:solidFill>
                <a:latin typeface="Tahoma" charset="0"/>
                <a:ea typeface="ＭＳ Ｐゴシック" charset="0"/>
                <a:cs typeface="ＭＳ Ｐゴシック" charset="0"/>
              </a:defRPr>
            </a:lvl9pPr>
          </a:lstStyle>
          <a:p>
            <a:pPr eaLnBrk="1" hangingPunct="1">
              <a:defRPr/>
            </a:pPr>
            <a:fld id="{E55BA277-71CC-446C-B616-79465720328E}" type="slidenum">
              <a:rPr lang="en-GB" smtClean="0"/>
              <a:pPr eaLnBrk="1" hangingPunct="1">
                <a:defRPr/>
              </a:pPr>
              <a:t>‹#›</a:t>
            </a:fld>
            <a:endParaRPr lang="en-GB"/>
          </a:p>
        </p:txBody>
      </p:sp>
      <p:sp>
        <p:nvSpPr>
          <p:cNvPr id="7" name="TextBox 8"/>
          <p:cNvSpPr txBox="1">
            <a:spLocks noChangeArrowheads="1"/>
          </p:cNvSpPr>
          <p:nvPr userDrawn="1"/>
        </p:nvSpPr>
        <p:spPr bwMode="auto">
          <a:xfrm>
            <a:off x="250825" y="6365875"/>
            <a:ext cx="2736850"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smtClean="0">
                <a:solidFill>
                  <a:srgbClr val="FFFFFF"/>
                </a:solidFill>
                <a:latin typeface="Arial" charset="0"/>
              </a:rPr>
              <a:t>DEPT. MSA&amp;IS</a:t>
            </a:r>
          </a:p>
        </p:txBody>
      </p:sp>
      <p:sp>
        <p:nvSpPr>
          <p:cNvPr id="6" name="Content Placeholder 2"/>
          <p:cNvSpPr>
            <a:spLocks noGrp="1"/>
          </p:cNvSpPr>
          <p:nvPr>
            <p:ph idx="1"/>
          </p:nvPr>
        </p:nvSpPr>
        <p:spPr>
          <a:xfrm>
            <a:off x="211144" y="1316765"/>
            <a:ext cx="8721725" cy="4509864"/>
          </a:xfrm>
          <a:prstGeom prst="rect">
            <a:avLst/>
          </a:prstGeom>
        </p:spPr>
        <p:txBody>
          <a:bodyPr/>
          <a:lstStyle>
            <a:lvl1pPr>
              <a:defRPr sz="2200">
                <a:solidFill>
                  <a:srgbClr val="495965"/>
                </a:solidFill>
              </a:defRPr>
            </a:lvl1pPr>
            <a:lvl2pPr>
              <a:defRPr sz="2000">
                <a:solidFill>
                  <a:srgbClr val="495965"/>
                </a:solidFill>
              </a:defRPr>
            </a:lvl2pPr>
            <a:lvl3pPr>
              <a:defRPr sz="1800">
                <a:solidFill>
                  <a:srgbClr val="495965"/>
                </a:solidFill>
              </a:defRPr>
            </a:lvl3pPr>
            <a:lvl4pPr>
              <a:defRPr sz="1400">
                <a:solidFill>
                  <a:srgbClr val="495965"/>
                </a:solidFill>
              </a:defRPr>
            </a:lvl4pPr>
            <a:lvl5pPr>
              <a:defRPr sz="1200">
                <a:solidFill>
                  <a:srgbClr val="495965"/>
                </a:solidFill>
              </a:defRPr>
            </a:lvl5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8" name="Title 1"/>
          <p:cNvSpPr>
            <a:spLocks noGrp="1"/>
          </p:cNvSpPr>
          <p:nvPr>
            <p:ph type="title"/>
          </p:nvPr>
        </p:nvSpPr>
        <p:spPr>
          <a:xfrm>
            <a:off x="187785" y="220661"/>
            <a:ext cx="8776828" cy="849944"/>
          </a:xfrm>
          <a:prstGeom prst="rect">
            <a:avLst/>
          </a:prstGeom>
        </p:spPr>
        <p:txBody>
          <a:bodyPr lIns="77925" tIns="38963" rIns="77925" bIns="38963" anchor="b"/>
          <a:lstStyle>
            <a:lvl1pPr algn="l">
              <a:defRPr sz="2000" baseline="0"/>
            </a:lvl1pPr>
          </a:lstStyle>
          <a:p>
            <a:r>
              <a:rPr lang="en-US" smtClean="0"/>
              <a:t>Click to edit Master title style</a:t>
            </a:r>
            <a:endParaRPr lang="en-GB" dirty="0"/>
          </a:p>
        </p:txBody>
      </p:sp>
    </p:spTree>
    <p:extLst>
      <p:ext uri="{BB962C8B-B14F-4D97-AF65-F5344CB8AC3E}">
        <p14:creationId xmlns:p14="http://schemas.microsoft.com/office/powerpoint/2010/main" val="2458933567"/>
      </p:ext>
    </p:extLst>
  </p:cSld>
  <p:clrMapOvr>
    <a:masterClrMapping/>
  </p:clrMapOvr>
  <p:transition spd="slow">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cxnSp>
        <p:nvCxnSpPr>
          <p:cNvPr id="7" name="Straight Connector 6"/>
          <p:cNvCxnSpPr/>
          <p:nvPr userDrawn="1"/>
        </p:nvCxnSpPr>
        <p:spPr>
          <a:xfrm>
            <a:off x="187325" y="1068388"/>
            <a:ext cx="8785225" cy="1587"/>
          </a:xfrm>
          <a:prstGeom prst="line">
            <a:avLst/>
          </a:prstGeom>
          <a:ln w="9525">
            <a:solidFill>
              <a:srgbClr val="4B92DB">
                <a:alpha val="50000"/>
              </a:srgbClr>
            </a:solidFill>
          </a:ln>
        </p:spPr>
        <p:style>
          <a:lnRef idx="1">
            <a:schemeClr val="accent1"/>
          </a:lnRef>
          <a:fillRef idx="0">
            <a:schemeClr val="accent1"/>
          </a:fillRef>
          <a:effectRef idx="0">
            <a:schemeClr val="accent1"/>
          </a:effectRef>
          <a:fontRef idx="minor">
            <a:schemeClr val="tx1"/>
          </a:fontRef>
        </p:style>
      </p:cxnSp>
      <p:sp>
        <p:nvSpPr>
          <p:cNvPr id="8" name="Slide Number Placeholder 2"/>
          <p:cNvSpPr txBox="1">
            <a:spLocks/>
          </p:cNvSpPr>
          <p:nvPr userDrawn="1"/>
        </p:nvSpPr>
        <p:spPr bwMode="auto">
          <a:xfrm>
            <a:off x="4219575" y="6392863"/>
            <a:ext cx="622300" cy="300037"/>
          </a:xfrm>
          <a:prstGeom prst="rect">
            <a:avLst/>
          </a:prstGeom>
          <a:noFill/>
          <a:ln w="9525">
            <a:noFill/>
            <a:miter lim="800000"/>
            <a:headEnd/>
            <a:tailEnd/>
          </a:ln>
          <a:effectLst/>
        </p:spPr>
        <p:txBody>
          <a:bodyPr lIns="107287" tIns="53643" rIns="107287" bIns="53643"/>
          <a:lstStyle>
            <a:defPPr>
              <a:defRPr lang="en-US"/>
            </a:defPPr>
            <a:lvl1pPr algn="ctr" rtl="0" fontAlgn="base">
              <a:spcBef>
                <a:spcPct val="0"/>
              </a:spcBef>
              <a:spcAft>
                <a:spcPct val="0"/>
              </a:spcAft>
              <a:defRPr sz="900" kern="1200">
                <a:solidFill>
                  <a:srgbClr val="4B92DB"/>
                </a:solidFill>
                <a:latin typeface="Arial" charset="0"/>
                <a:ea typeface="ＭＳ Ｐゴシック" charset="0"/>
                <a:cs typeface="Arial" charset="0"/>
              </a:defRPr>
            </a:lvl1pPr>
            <a:lvl2pPr marL="534988" indent="-77788" algn="l" rtl="0" fontAlgn="base">
              <a:spcBef>
                <a:spcPct val="0"/>
              </a:spcBef>
              <a:spcAft>
                <a:spcPct val="0"/>
              </a:spcAft>
              <a:defRPr kern="1200">
                <a:solidFill>
                  <a:schemeClr val="tx1"/>
                </a:solidFill>
                <a:latin typeface="Tahoma" charset="0"/>
                <a:ea typeface="ＭＳ Ｐゴシック" charset="0"/>
                <a:cs typeface="ＭＳ Ｐゴシック" charset="0"/>
              </a:defRPr>
            </a:lvl2pPr>
            <a:lvl3pPr marL="1071563" indent="-157163" algn="l" rtl="0" fontAlgn="base">
              <a:spcBef>
                <a:spcPct val="0"/>
              </a:spcBef>
              <a:spcAft>
                <a:spcPct val="0"/>
              </a:spcAft>
              <a:defRPr kern="1200">
                <a:solidFill>
                  <a:schemeClr val="tx1"/>
                </a:solidFill>
                <a:latin typeface="Tahoma" charset="0"/>
                <a:ea typeface="ＭＳ Ｐゴシック" charset="0"/>
                <a:cs typeface="ＭＳ Ｐゴシック" charset="0"/>
              </a:defRPr>
            </a:lvl3pPr>
            <a:lvl4pPr marL="1608138" indent="-236538" algn="l" rtl="0" fontAlgn="base">
              <a:spcBef>
                <a:spcPct val="0"/>
              </a:spcBef>
              <a:spcAft>
                <a:spcPct val="0"/>
              </a:spcAft>
              <a:defRPr kern="1200">
                <a:solidFill>
                  <a:schemeClr val="tx1"/>
                </a:solidFill>
                <a:latin typeface="Tahoma" charset="0"/>
                <a:ea typeface="ＭＳ Ｐゴシック" charset="0"/>
                <a:cs typeface="ＭＳ Ｐゴシック" charset="0"/>
              </a:defRPr>
            </a:lvl4pPr>
            <a:lvl5pPr marL="2144713" indent="-315913" algn="l" rtl="0" fontAlgn="base">
              <a:spcBef>
                <a:spcPct val="0"/>
              </a:spcBef>
              <a:spcAft>
                <a:spcPct val="0"/>
              </a:spcAft>
              <a:defRPr kern="1200">
                <a:solidFill>
                  <a:schemeClr val="tx1"/>
                </a:solidFill>
                <a:latin typeface="Tahoma" charset="0"/>
                <a:ea typeface="ＭＳ Ｐゴシック" charset="0"/>
                <a:cs typeface="ＭＳ Ｐゴシック" charset="0"/>
              </a:defRPr>
            </a:lvl5pPr>
            <a:lvl6pPr marL="2286000" algn="l" defTabSz="457200" rtl="0" eaLnBrk="1" latinLnBrk="0" hangingPunct="1">
              <a:defRPr kern="1200">
                <a:solidFill>
                  <a:schemeClr val="tx1"/>
                </a:solidFill>
                <a:latin typeface="Tahoma" charset="0"/>
                <a:ea typeface="ＭＳ Ｐゴシック" charset="0"/>
                <a:cs typeface="ＭＳ Ｐゴシック" charset="0"/>
              </a:defRPr>
            </a:lvl6pPr>
            <a:lvl7pPr marL="2743200" algn="l" defTabSz="457200" rtl="0" eaLnBrk="1" latinLnBrk="0" hangingPunct="1">
              <a:defRPr kern="1200">
                <a:solidFill>
                  <a:schemeClr val="tx1"/>
                </a:solidFill>
                <a:latin typeface="Tahoma" charset="0"/>
                <a:ea typeface="ＭＳ Ｐゴシック" charset="0"/>
                <a:cs typeface="ＭＳ Ｐゴシック" charset="0"/>
              </a:defRPr>
            </a:lvl7pPr>
            <a:lvl8pPr marL="3200400" algn="l" defTabSz="457200" rtl="0" eaLnBrk="1" latinLnBrk="0" hangingPunct="1">
              <a:defRPr kern="1200">
                <a:solidFill>
                  <a:schemeClr val="tx1"/>
                </a:solidFill>
                <a:latin typeface="Tahoma" charset="0"/>
                <a:ea typeface="ＭＳ Ｐゴシック" charset="0"/>
                <a:cs typeface="ＭＳ Ｐゴシック" charset="0"/>
              </a:defRPr>
            </a:lvl8pPr>
            <a:lvl9pPr marL="3657600" algn="l" defTabSz="457200" rtl="0" eaLnBrk="1" latinLnBrk="0" hangingPunct="1">
              <a:defRPr kern="1200">
                <a:solidFill>
                  <a:schemeClr val="tx1"/>
                </a:solidFill>
                <a:latin typeface="Tahoma" charset="0"/>
                <a:ea typeface="ＭＳ Ｐゴシック" charset="0"/>
                <a:cs typeface="ＭＳ Ｐゴシック" charset="0"/>
              </a:defRPr>
            </a:lvl9pPr>
          </a:lstStyle>
          <a:p>
            <a:pPr eaLnBrk="1" hangingPunct="1">
              <a:defRPr/>
            </a:pPr>
            <a:fld id="{B3A018AE-E20C-4C59-B169-CCF1661E402C}" type="slidenum">
              <a:rPr lang="en-GB" smtClean="0"/>
              <a:pPr eaLnBrk="1" hangingPunct="1">
                <a:defRPr/>
              </a:pPr>
              <a:t>‹#›</a:t>
            </a:fld>
            <a:endParaRPr lang="en-GB"/>
          </a:p>
        </p:txBody>
      </p:sp>
      <p:sp>
        <p:nvSpPr>
          <p:cNvPr id="18" name="Picture Placeholder 8"/>
          <p:cNvSpPr>
            <a:spLocks noGrp="1"/>
          </p:cNvSpPr>
          <p:nvPr>
            <p:ph type="pic" sz="quarter" idx="13"/>
          </p:nvPr>
        </p:nvSpPr>
        <p:spPr>
          <a:xfrm>
            <a:off x="-508" y="4292652"/>
            <a:ext cx="3045600" cy="1585681"/>
          </a:xfrm>
          <a:prstGeom prst="rect">
            <a:avLst/>
          </a:prstGeom>
          <a:ln>
            <a:noFill/>
          </a:ln>
        </p:spPr>
        <p:txBody>
          <a:bodyPr/>
          <a:lstStyle>
            <a:lvl1pPr marL="61913" indent="0">
              <a:buFontTx/>
              <a:buNone/>
              <a:defRPr sz="1600" baseline="0"/>
            </a:lvl1pPr>
          </a:lstStyle>
          <a:p>
            <a:pPr lvl="0"/>
            <a:r>
              <a:rPr lang="en-US" noProof="0" smtClean="0"/>
              <a:t>Click icon to add picture</a:t>
            </a:r>
            <a:endParaRPr lang="en-GB" noProof="0"/>
          </a:p>
        </p:txBody>
      </p:sp>
      <p:sp>
        <p:nvSpPr>
          <p:cNvPr id="19" name="Picture Placeholder 8"/>
          <p:cNvSpPr>
            <a:spLocks noGrp="1"/>
          </p:cNvSpPr>
          <p:nvPr>
            <p:ph type="pic" sz="quarter" idx="14"/>
          </p:nvPr>
        </p:nvSpPr>
        <p:spPr>
          <a:xfrm>
            <a:off x="3053073" y="4293098"/>
            <a:ext cx="3045600" cy="1585681"/>
          </a:xfrm>
          <a:prstGeom prst="rect">
            <a:avLst/>
          </a:prstGeom>
          <a:ln>
            <a:noFill/>
          </a:ln>
        </p:spPr>
        <p:txBody>
          <a:bodyPr/>
          <a:lstStyle>
            <a:lvl1pPr marL="61913" indent="0">
              <a:buFontTx/>
              <a:buNone/>
              <a:defRPr sz="1600" baseline="0"/>
            </a:lvl1pPr>
          </a:lstStyle>
          <a:p>
            <a:pPr lvl="0"/>
            <a:r>
              <a:rPr lang="en-US" noProof="0" smtClean="0"/>
              <a:t>Click icon to add picture</a:t>
            </a:r>
            <a:endParaRPr lang="en-GB" noProof="0"/>
          </a:p>
        </p:txBody>
      </p:sp>
      <p:sp>
        <p:nvSpPr>
          <p:cNvPr id="20" name="Picture Placeholder 8"/>
          <p:cNvSpPr>
            <a:spLocks noGrp="1"/>
          </p:cNvSpPr>
          <p:nvPr>
            <p:ph type="pic" sz="quarter" idx="15"/>
          </p:nvPr>
        </p:nvSpPr>
        <p:spPr>
          <a:xfrm>
            <a:off x="6106654" y="4293098"/>
            <a:ext cx="3045600" cy="1585681"/>
          </a:xfrm>
          <a:prstGeom prst="rect">
            <a:avLst/>
          </a:prstGeom>
          <a:ln>
            <a:noFill/>
          </a:ln>
        </p:spPr>
        <p:txBody>
          <a:bodyPr/>
          <a:lstStyle>
            <a:lvl1pPr marL="61913" indent="0">
              <a:buFontTx/>
              <a:buNone/>
              <a:defRPr sz="1600"/>
            </a:lvl1pPr>
          </a:lstStyle>
          <a:p>
            <a:pPr lvl="0"/>
            <a:r>
              <a:rPr lang="en-US" noProof="0" smtClean="0"/>
              <a:t>Click icon to add picture</a:t>
            </a:r>
            <a:endParaRPr lang="en-GB" noProof="0"/>
          </a:p>
        </p:txBody>
      </p:sp>
      <p:sp>
        <p:nvSpPr>
          <p:cNvPr id="21" name="Content Placeholder 2"/>
          <p:cNvSpPr>
            <a:spLocks noGrp="1"/>
          </p:cNvSpPr>
          <p:nvPr>
            <p:ph idx="1"/>
          </p:nvPr>
        </p:nvSpPr>
        <p:spPr>
          <a:xfrm>
            <a:off x="211144" y="1316767"/>
            <a:ext cx="8721725" cy="2784309"/>
          </a:xfrm>
          <a:prstGeom prst="rect">
            <a:avLst/>
          </a:prstGeom>
        </p:spPr>
        <p:txBody>
          <a:bodyPr/>
          <a:lstStyle>
            <a:lvl1pPr>
              <a:defRPr sz="2200">
                <a:solidFill>
                  <a:srgbClr val="495965"/>
                </a:solidFill>
              </a:defRPr>
            </a:lvl1pPr>
            <a:lvl2pPr>
              <a:defRPr sz="2000">
                <a:solidFill>
                  <a:srgbClr val="495965"/>
                </a:solidFill>
              </a:defRPr>
            </a:lvl2pPr>
            <a:lvl3pPr>
              <a:defRPr sz="1800">
                <a:solidFill>
                  <a:srgbClr val="495965"/>
                </a:solidFill>
              </a:defRPr>
            </a:lvl3pPr>
            <a:lvl4pPr>
              <a:defRPr sz="1400">
                <a:solidFill>
                  <a:srgbClr val="495965"/>
                </a:solidFill>
              </a:defRPr>
            </a:lvl4pPr>
            <a:lvl5pPr>
              <a:defRPr sz="1200">
                <a:solidFill>
                  <a:srgbClr val="495965"/>
                </a:solidFill>
              </a:defRPr>
            </a:lvl5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23" name="Title 1"/>
          <p:cNvSpPr>
            <a:spLocks noGrp="1"/>
          </p:cNvSpPr>
          <p:nvPr>
            <p:ph type="title"/>
          </p:nvPr>
        </p:nvSpPr>
        <p:spPr>
          <a:xfrm>
            <a:off x="187785" y="220661"/>
            <a:ext cx="8776828" cy="849944"/>
          </a:xfrm>
          <a:prstGeom prst="rect">
            <a:avLst/>
          </a:prstGeom>
        </p:spPr>
        <p:txBody>
          <a:bodyPr lIns="77925" tIns="38963" rIns="77925" bIns="38963" anchor="b"/>
          <a:lstStyle>
            <a:lvl1pPr algn="l">
              <a:defRPr sz="2000" baseline="0"/>
            </a:lvl1pPr>
          </a:lstStyle>
          <a:p>
            <a:r>
              <a:rPr lang="en-US" smtClean="0"/>
              <a:t>Click to edit Master title style</a:t>
            </a:r>
            <a:endParaRPr lang="en-GB" dirty="0"/>
          </a:p>
        </p:txBody>
      </p:sp>
    </p:spTree>
    <p:extLst>
      <p:ext uri="{BB962C8B-B14F-4D97-AF65-F5344CB8AC3E}">
        <p14:creationId xmlns:p14="http://schemas.microsoft.com/office/powerpoint/2010/main" val="247891843"/>
      </p:ext>
    </p:extLst>
  </p:cSld>
  <p:clrMapOvr>
    <a:masterClrMapping/>
  </p:clrMapOvr>
  <p:transition spd="slow">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Box 8"/>
          <p:cNvSpPr txBox="1">
            <a:spLocks noChangeArrowheads="1"/>
          </p:cNvSpPr>
          <p:nvPr userDrawn="1"/>
        </p:nvSpPr>
        <p:spPr bwMode="auto">
          <a:xfrm>
            <a:off x="250825" y="6365875"/>
            <a:ext cx="2665413"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smtClean="0">
                <a:solidFill>
                  <a:srgbClr val="FFFFFF"/>
                </a:solidFill>
                <a:latin typeface="Arial" charset="0"/>
              </a:rPr>
              <a:t>DEPT. MSA&amp;IS</a:t>
            </a:r>
          </a:p>
        </p:txBody>
      </p:sp>
      <p:sp>
        <p:nvSpPr>
          <p:cNvPr id="3" name="Rectangle 2"/>
          <p:cNvSpPr>
            <a:spLocks noGrp="1" noChangeArrowheads="1"/>
          </p:cNvSpPr>
          <p:nvPr>
            <p:ph type="sldNum" sz="quarter" idx="10"/>
          </p:nvPr>
        </p:nvSpPr>
        <p:spPr/>
        <p:txBody>
          <a:bodyPr/>
          <a:lstStyle>
            <a:lvl1pPr>
              <a:defRPr/>
            </a:lvl1pPr>
          </a:lstStyle>
          <a:p>
            <a:pPr>
              <a:defRPr/>
            </a:pPr>
            <a:fld id="{188654FE-1DC7-4B7B-8BDA-CC767D434905}" type="slidenum">
              <a:rPr lang="en-GB"/>
              <a:pPr>
                <a:defRPr/>
              </a:pPr>
              <a:t>‹#›</a:t>
            </a:fld>
            <a:endParaRPr lang="en-GB"/>
          </a:p>
        </p:txBody>
      </p:sp>
    </p:spTree>
    <p:extLst>
      <p:ext uri="{BB962C8B-B14F-4D97-AF65-F5344CB8AC3E}">
        <p14:creationId xmlns:p14="http://schemas.microsoft.com/office/powerpoint/2010/main" val="2980595980"/>
      </p:ext>
    </p:extLst>
  </p:cSld>
  <p:clrMapOvr>
    <a:masterClrMapping/>
  </p:clrMapOvr>
  <p:transition spd="slow">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2"/>
          <p:cNvSpPr txBox="1">
            <a:spLocks/>
          </p:cNvSpPr>
          <p:nvPr userDrawn="1"/>
        </p:nvSpPr>
        <p:spPr bwMode="auto">
          <a:xfrm>
            <a:off x="4219575" y="6392863"/>
            <a:ext cx="622300" cy="300037"/>
          </a:xfrm>
          <a:prstGeom prst="rect">
            <a:avLst/>
          </a:prstGeom>
          <a:noFill/>
          <a:ln w="9525">
            <a:noFill/>
            <a:miter lim="800000"/>
            <a:headEnd/>
            <a:tailEnd/>
          </a:ln>
          <a:effectLst/>
        </p:spPr>
        <p:txBody>
          <a:bodyPr lIns="107287" tIns="53643" rIns="107287" bIns="53643"/>
          <a:lstStyle>
            <a:defPPr>
              <a:defRPr lang="en-US"/>
            </a:defPPr>
            <a:lvl1pPr algn="ctr" rtl="0" fontAlgn="base">
              <a:spcBef>
                <a:spcPct val="0"/>
              </a:spcBef>
              <a:spcAft>
                <a:spcPct val="0"/>
              </a:spcAft>
              <a:defRPr sz="900" kern="1200">
                <a:solidFill>
                  <a:srgbClr val="4B92DB"/>
                </a:solidFill>
                <a:latin typeface="Arial" charset="0"/>
                <a:ea typeface="ＭＳ Ｐゴシック" charset="0"/>
                <a:cs typeface="Arial" charset="0"/>
              </a:defRPr>
            </a:lvl1pPr>
            <a:lvl2pPr marL="534988" indent="-77788" algn="l" rtl="0" fontAlgn="base">
              <a:spcBef>
                <a:spcPct val="0"/>
              </a:spcBef>
              <a:spcAft>
                <a:spcPct val="0"/>
              </a:spcAft>
              <a:defRPr kern="1200">
                <a:solidFill>
                  <a:schemeClr val="tx1"/>
                </a:solidFill>
                <a:latin typeface="Tahoma" charset="0"/>
                <a:ea typeface="ＭＳ Ｐゴシック" charset="0"/>
                <a:cs typeface="ＭＳ Ｐゴシック" charset="0"/>
              </a:defRPr>
            </a:lvl2pPr>
            <a:lvl3pPr marL="1071563" indent="-157163" algn="l" rtl="0" fontAlgn="base">
              <a:spcBef>
                <a:spcPct val="0"/>
              </a:spcBef>
              <a:spcAft>
                <a:spcPct val="0"/>
              </a:spcAft>
              <a:defRPr kern="1200">
                <a:solidFill>
                  <a:schemeClr val="tx1"/>
                </a:solidFill>
                <a:latin typeface="Tahoma" charset="0"/>
                <a:ea typeface="ＭＳ Ｐゴシック" charset="0"/>
                <a:cs typeface="ＭＳ Ｐゴシック" charset="0"/>
              </a:defRPr>
            </a:lvl3pPr>
            <a:lvl4pPr marL="1608138" indent="-236538" algn="l" rtl="0" fontAlgn="base">
              <a:spcBef>
                <a:spcPct val="0"/>
              </a:spcBef>
              <a:spcAft>
                <a:spcPct val="0"/>
              </a:spcAft>
              <a:defRPr kern="1200">
                <a:solidFill>
                  <a:schemeClr val="tx1"/>
                </a:solidFill>
                <a:latin typeface="Tahoma" charset="0"/>
                <a:ea typeface="ＭＳ Ｐゴシック" charset="0"/>
                <a:cs typeface="ＭＳ Ｐゴシック" charset="0"/>
              </a:defRPr>
            </a:lvl4pPr>
            <a:lvl5pPr marL="2144713" indent="-315913" algn="l" rtl="0" fontAlgn="base">
              <a:spcBef>
                <a:spcPct val="0"/>
              </a:spcBef>
              <a:spcAft>
                <a:spcPct val="0"/>
              </a:spcAft>
              <a:defRPr kern="1200">
                <a:solidFill>
                  <a:schemeClr val="tx1"/>
                </a:solidFill>
                <a:latin typeface="Tahoma" charset="0"/>
                <a:ea typeface="ＭＳ Ｐゴシック" charset="0"/>
                <a:cs typeface="ＭＳ Ｐゴシック" charset="0"/>
              </a:defRPr>
            </a:lvl5pPr>
            <a:lvl6pPr marL="2286000" algn="l" defTabSz="457200" rtl="0" eaLnBrk="1" latinLnBrk="0" hangingPunct="1">
              <a:defRPr kern="1200">
                <a:solidFill>
                  <a:schemeClr val="tx1"/>
                </a:solidFill>
                <a:latin typeface="Tahoma" charset="0"/>
                <a:ea typeface="ＭＳ Ｐゴシック" charset="0"/>
                <a:cs typeface="ＭＳ Ｐゴシック" charset="0"/>
              </a:defRPr>
            </a:lvl6pPr>
            <a:lvl7pPr marL="2743200" algn="l" defTabSz="457200" rtl="0" eaLnBrk="1" latinLnBrk="0" hangingPunct="1">
              <a:defRPr kern="1200">
                <a:solidFill>
                  <a:schemeClr val="tx1"/>
                </a:solidFill>
                <a:latin typeface="Tahoma" charset="0"/>
                <a:ea typeface="ＭＳ Ｐゴシック" charset="0"/>
                <a:cs typeface="ＭＳ Ｐゴシック" charset="0"/>
              </a:defRPr>
            </a:lvl7pPr>
            <a:lvl8pPr marL="3200400" algn="l" defTabSz="457200" rtl="0" eaLnBrk="1" latinLnBrk="0" hangingPunct="1">
              <a:defRPr kern="1200">
                <a:solidFill>
                  <a:schemeClr val="tx1"/>
                </a:solidFill>
                <a:latin typeface="Tahoma" charset="0"/>
                <a:ea typeface="ＭＳ Ｐゴシック" charset="0"/>
                <a:cs typeface="ＭＳ Ｐゴシック" charset="0"/>
              </a:defRPr>
            </a:lvl8pPr>
            <a:lvl9pPr marL="3657600" algn="l" defTabSz="457200" rtl="0" eaLnBrk="1" latinLnBrk="0" hangingPunct="1">
              <a:defRPr kern="1200">
                <a:solidFill>
                  <a:schemeClr val="tx1"/>
                </a:solidFill>
                <a:latin typeface="Tahoma" charset="0"/>
                <a:ea typeface="ＭＳ Ｐゴシック" charset="0"/>
                <a:cs typeface="ＭＳ Ｐゴシック" charset="0"/>
              </a:defRPr>
            </a:lvl9pPr>
          </a:lstStyle>
          <a:p>
            <a:pPr eaLnBrk="1" hangingPunct="1">
              <a:defRPr/>
            </a:pPr>
            <a:fld id="{1C6A4F0B-515B-4CE4-91BA-700BF46B14A8}" type="slidenum">
              <a:rPr lang="en-GB" smtClean="0"/>
              <a:pPr eaLnBrk="1" hangingPunct="1">
                <a:defRPr/>
              </a:pPr>
              <a:t>‹#›</a:t>
            </a:fld>
            <a:endParaRPr lang="en-GB"/>
          </a:p>
        </p:txBody>
      </p:sp>
      <p:cxnSp>
        <p:nvCxnSpPr>
          <p:cNvPr id="6" name="Straight Connector 5"/>
          <p:cNvCxnSpPr/>
          <p:nvPr userDrawn="1"/>
        </p:nvCxnSpPr>
        <p:spPr>
          <a:xfrm>
            <a:off x="187325" y="1068388"/>
            <a:ext cx="8785225" cy="1587"/>
          </a:xfrm>
          <a:prstGeom prst="line">
            <a:avLst/>
          </a:prstGeom>
          <a:ln w="9525">
            <a:solidFill>
              <a:srgbClr val="4B92DB">
                <a:alpha val="50000"/>
              </a:srgbClr>
            </a:solidFill>
          </a:ln>
        </p:spPr>
        <p:style>
          <a:lnRef idx="1">
            <a:schemeClr val="accent1"/>
          </a:lnRef>
          <a:fillRef idx="0">
            <a:schemeClr val="accent1"/>
          </a:fillRef>
          <a:effectRef idx="0">
            <a:schemeClr val="accent1"/>
          </a:effectRef>
          <a:fontRef idx="minor">
            <a:schemeClr val="tx1"/>
          </a:fontRef>
        </p:style>
      </p:cxnSp>
      <p:sp>
        <p:nvSpPr>
          <p:cNvPr id="8" name="TextBox 8"/>
          <p:cNvSpPr txBox="1">
            <a:spLocks noChangeArrowheads="1"/>
          </p:cNvSpPr>
          <p:nvPr userDrawn="1"/>
        </p:nvSpPr>
        <p:spPr bwMode="auto">
          <a:xfrm>
            <a:off x="250825" y="6365875"/>
            <a:ext cx="2600325"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smtClean="0">
                <a:solidFill>
                  <a:srgbClr val="FFFFFF"/>
                </a:solidFill>
                <a:latin typeface="Arial" charset="0"/>
              </a:rPr>
              <a:t>Dept. MSA&amp;IS</a:t>
            </a:r>
          </a:p>
        </p:txBody>
      </p:sp>
      <p:sp>
        <p:nvSpPr>
          <p:cNvPr id="4" name="Chart Placeholder 2"/>
          <p:cNvSpPr>
            <a:spLocks noGrp="1"/>
          </p:cNvSpPr>
          <p:nvPr>
            <p:ph type="chart" idx="1"/>
          </p:nvPr>
        </p:nvSpPr>
        <p:spPr>
          <a:xfrm>
            <a:off x="179512" y="1316765"/>
            <a:ext cx="8784976" cy="4525963"/>
          </a:xfrm>
          <a:prstGeom prst="rect">
            <a:avLst/>
          </a:prstGeom>
        </p:spPr>
        <p:txBody>
          <a:bodyPr/>
          <a:lstStyle>
            <a:lvl1pPr marL="61913" indent="0">
              <a:buFontTx/>
              <a:buNone/>
              <a:defRPr sz="2000" baseline="0"/>
            </a:lvl1pPr>
          </a:lstStyle>
          <a:p>
            <a:pPr lvl="0"/>
            <a:endParaRPr lang="en-US" noProof="0" smtClean="0"/>
          </a:p>
        </p:txBody>
      </p:sp>
      <p:sp>
        <p:nvSpPr>
          <p:cNvPr id="7" name="Title 1"/>
          <p:cNvSpPr>
            <a:spLocks noGrp="1"/>
          </p:cNvSpPr>
          <p:nvPr>
            <p:ph type="title"/>
          </p:nvPr>
        </p:nvSpPr>
        <p:spPr>
          <a:xfrm>
            <a:off x="187785" y="220661"/>
            <a:ext cx="8776828" cy="849944"/>
          </a:xfrm>
          <a:prstGeom prst="rect">
            <a:avLst/>
          </a:prstGeom>
        </p:spPr>
        <p:txBody>
          <a:bodyPr lIns="77925" tIns="38963" rIns="77925" bIns="38963" anchor="b"/>
          <a:lstStyle>
            <a:lvl1pPr algn="l">
              <a:defRPr sz="2000" baseline="0"/>
            </a:lvl1pPr>
          </a:lstStyle>
          <a:p>
            <a:r>
              <a:rPr lang="en-US" smtClean="0"/>
              <a:t>Click to edit Master title style</a:t>
            </a:r>
            <a:endParaRPr lang="en-GB" dirty="0"/>
          </a:p>
        </p:txBody>
      </p:sp>
    </p:spTree>
    <p:extLst>
      <p:ext uri="{BB962C8B-B14F-4D97-AF65-F5344CB8AC3E}">
        <p14:creationId xmlns:p14="http://schemas.microsoft.com/office/powerpoint/2010/main" val="3085669414"/>
      </p:ext>
    </p:extLst>
  </p:cSld>
  <p:clrMapOvr>
    <a:masterClrMapping/>
  </p:clrMapOvr>
  <p:transition spd="slow">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cxnSp>
        <p:nvCxnSpPr>
          <p:cNvPr id="7" name="Straight Connector 6"/>
          <p:cNvCxnSpPr/>
          <p:nvPr userDrawn="1"/>
        </p:nvCxnSpPr>
        <p:spPr>
          <a:xfrm>
            <a:off x="187325" y="1068388"/>
            <a:ext cx="8785225" cy="1587"/>
          </a:xfrm>
          <a:prstGeom prst="line">
            <a:avLst/>
          </a:prstGeom>
          <a:ln w="9525">
            <a:solidFill>
              <a:srgbClr val="4B92DB">
                <a:alpha val="50000"/>
              </a:srgb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4565650" y="1314450"/>
            <a:ext cx="0" cy="4610100"/>
          </a:xfrm>
          <a:prstGeom prst="line">
            <a:avLst/>
          </a:prstGeom>
          <a:ln w="9525">
            <a:solidFill>
              <a:srgbClr val="495965">
                <a:alpha val="50000"/>
              </a:srgbClr>
            </a:solidFill>
          </a:ln>
        </p:spPr>
        <p:style>
          <a:lnRef idx="1">
            <a:schemeClr val="accent1"/>
          </a:lnRef>
          <a:fillRef idx="0">
            <a:schemeClr val="accent1"/>
          </a:fillRef>
          <a:effectRef idx="0">
            <a:schemeClr val="accent1"/>
          </a:effectRef>
          <a:fontRef idx="minor">
            <a:schemeClr val="tx1"/>
          </a:fontRef>
        </p:style>
      </p:cxnSp>
      <p:sp>
        <p:nvSpPr>
          <p:cNvPr id="10" name="Slide Number Placeholder 2"/>
          <p:cNvSpPr txBox="1">
            <a:spLocks/>
          </p:cNvSpPr>
          <p:nvPr userDrawn="1"/>
        </p:nvSpPr>
        <p:spPr bwMode="auto">
          <a:xfrm>
            <a:off x="4219575" y="6392863"/>
            <a:ext cx="622300" cy="300037"/>
          </a:xfrm>
          <a:prstGeom prst="rect">
            <a:avLst/>
          </a:prstGeom>
          <a:noFill/>
          <a:ln w="9525">
            <a:noFill/>
            <a:miter lim="800000"/>
            <a:headEnd/>
            <a:tailEnd/>
          </a:ln>
          <a:effectLst/>
        </p:spPr>
        <p:txBody>
          <a:bodyPr lIns="107287" tIns="53643" rIns="107287" bIns="53643"/>
          <a:lstStyle>
            <a:defPPr>
              <a:defRPr lang="en-US"/>
            </a:defPPr>
            <a:lvl1pPr algn="ctr" rtl="0" fontAlgn="base">
              <a:spcBef>
                <a:spcPct val="0"/>
              </a:spcBef>
              <a:spcAft>
                <a:spcPct val="0"/>
              </a:spcAft>
              <a:defRPr sz="900" kern="1200">
                <a:solidFill>
                  <a:srgbClr val="4B92DB"/>
                </a:solidFill>
                <a:latin typeface="Arial" charset="0"/>
                <a:ea typeface="ＭＳ Ｐゴシック" charset="0"/>
                <a:cs typeface="Arial" charset="0"/>
              </a:defRPr>
            </a:lvl1pPr>
            <a:lvl2pPr marL="534988" indent="-77788" algn="l" rtl="0" fontAlgn="base">
              <a:spcBef>
                <a:spcPct val="0"/>
              </a:spcBef>
              <a:spcAft>
                <a:spcPct val="0"/>
              </a:spcAft>
              <a:defRPr kern="1200">
                <a:solidFill>
                  <a:schemeClr val="tx1"/>
                </a:solidFill>
                <a:latin typeface="Tahoma" charset="0"/>
                <a:ea typeface="ＭＳ Ｐゴシック" charset="0"/>
                <a:cs typeface="ＭＳ Ｐゴシック" charset="0"/>
              </a:defRPr>
            </a:lvl2pPr>
            <a:lvl3pPr marL="1071563" indent="-157163" algn="l" rtl="0" fontAlgn="base">
              <a:spcBef>
                <a:spcPct val="0"/>
              </a:spcBef>
              <a:spcAft>
                <a:spcPct val="0"/>
              </a:spcAft>
              <a:defRPr kern="1200">
                <a:solidFill>
                  <a:schemeClr val="tx1"/>
                </a:solidFill>
                <a:latin typeface="Tahoma" charset="0"/>
                <a:ea typeface="ＭＳ Ｐゴシック" charset="0"/>
                <a:cs typeface="ＭＳ Ｐゴシック" charset="0"/>
              </a:defRPr>
            </a:lvl3pPr>
            <a:lvl4pPr marL="1608138" indent="-236538" algn="l" rtl="0" fontAlgn="base">
              <a:spcBef>
                <a:spcPct val="0"/>
              </a:spcBef>
              <a:spcAft>
                <a:spcPct val="0"/>
              </a:spcAft>
              <a:defRPr kern="1200">
                <a:solidFill>
                  <a:schemeClr val="tx1"/>
                </a:solidFill>
                <a:latin typeface="Tahoma" charset="0"/>
                <a:ea typeface="ＭＳ Ｐゴシック" charset="0"/>
                <a:cs typeface="ＭＳ Ｐゴシック" charset="0"/>
              </a:defRPr>
            </a:lvl4pPr>
            <a:lvl5pPr marL="2144713" indent="-315913" algn="l" rtl="0" fontAlgn="base">
              <a:spcBef>
                <a:spcPct val="0"/>
              </a:spcBef>
              <a:spcAft>
                <a:spcPct val="0"/>
              </a:spcAft>
              <a:defRPr kern="1200">
                <a:solidFill>
                  <a:schemeClr val="tx1"/>
                </a:solidFill>
                <a:latin typeface="Tahoma" charset="0"/>
                <a:ea typeface="ＭＳ Ｐゴシック" charset="0"/>
                <a:cs typeface="ＭＳ Ｐゴシック" charset="0"/>
              </a:defRPr>
            </a:lvl5pPr>
            <a:lvl6pPr marL="2286000" algn="l" defTabSz="457200" rtl="0" eaLnBrk="1" latinLnBrk="0" hangingPunct="1">
              <a:defRPr kern="1200">
                <a:solidFill>
                  <a:schemeClr val="tx1"/>
                </a:solidFill>
                <a:latin typeface="Tahoma" charset="0"/>
                <a:ea typeface="ＭＳ Ｐゴシック" charset="0"/>
                <a:cs typeface="ＭＳ Ｐゴシック" charset="0"/>
              </a:defRPr>
            </a:lvl6pPr>
            <a:lvl7pPr marL="2743200" algn="l" defTabSz="457200" rtl="0" eaLnBrk="1" latinLnBrk="0" hangingPunct="1">
              <a:defRPr kern="1200">
                <a:solidFill>
                  <a:schemeClr val="tx1"/>
                </a:solidFill>
                <a:latin typeface="Tahoma" charset="0"/>
                <a:ea typeface="ＭＳ Ｐゴシック" charset="0"/>
                <a:cs typeface="ＭＳ Ｐゴシック" charset="0"/>
              </a:defRPr>
            </a:lvl7pPr>
            <a:lvl8pPr marL="3200400" algn="l" defTabSz="457200" rtl="0" eaLnBrk="1" latinLnBrk="0" hangingPunct="1">
              <a:defRPr kern="1200">
                <a:solidFill>
                  <a:schemeClr val="tx1"/>
                </a:solidFill>
                <a:latin typeface="Tahoma" charset="0"/>
                <a:ea typeface="ＭＳ Ｐゴシック" charset="0"/>
                <a:cs typeface="ＭＳ Ｐゴシック" charset="0"/>
              </a:defRPr>
            </a:lvl8pPr>
            <a:lvl9pPr marL="3657600" algn="l" defTabSz="457200" rtl="0" eaLnBrk="1" latinLnBrk="0" hangingPunct="1">
              <a:defRPr kern="1200">
                <a:solidFill>
                  <a:schemeClr val="tx1"/>
                </a:solidFill>
                <a:latin typeface="Tahoma" charset="0"/>
                <a:ea typeface="ＭＳ Ｐゴシック" charset="0"/>
                <a:cs typeface="ＭＳ Ｐゴシック" charset="0"/>
              </a:defRPr>
            </a:lvl9pPr>
          </a:lstStyle>
          <a:p>
            <a:pPr eaLnBrk="1" hangingPunct="1">
              <a:defRPr/>
            </a:pPr>
            <a:fld id="{7F77D471-91F6-42C7-A00D-36AFAF6786E9}" type="slidenum">
              <a:rPr lang="en-GB" smtClean="0"/>
              <a:pPr eaLnBrk="1" hangingPunct="1">
                <a:defRPr/>
              </a:pPr>
              <a:t>‹#›</a:t>
            </a:fld>
            <a:endParaRPr lang="en-GB"/>
          </a:p>
        </p:txBody>
      </p:sp>
      <p:sp>
        <p:nvSpPr>
          <p:cNvPr id="14" name="TextBox 8"/>
          <p:cNvSpPr txBox="1">
            <a:spLocks noChangeArrowheads="1"/>
          </p:cNvSpPr>
          <p:nvPr userDrawn="1"/>
        </p:nvSpPr>
        <p:spPr bwMode="auto">
          <a:xfrm>
            <a:off x="250825" y="6365875"/>
            <a:ext cx="2665413"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smtClean="0">
                <a:solidFill>
                  <a:srgbClr val="FFFFFF"/>
                </a:solidFill>
                <a:latin typeface="Arial" charset="0"/>
              </a:rPr>
              <a:t>DEPT. MSA&amp;IS</a:t>
            </a:r>
          </a:p>
        </p:txBody>
      </p:sp>
      <p:sp>
        <p:nvSpPr>
          <p:cNvPr id="6" name="Title 1"/>
          <p:cNvSpPr>
            <a:spLocks noGrp="1"/>
          </p:cNvSpPr>
          <p:nvPr>
            <p:ph type="title"/>
          </p:nvPr>
        </p:nvSpPr>
        <p:spPr>
          <a:xfrm>
            <a:off x="187785" y="220661"/>
            <a:ext cx="8776828" cy="849944"/>
          </a:xfrm>
          <a:prstGeom prst="rect">
            <a:avLst/>
          </a:prstGeom>
        </p:spPr>
        <p:txBody>
          <a:bodyPr lIns="77925" tIns="38963" rIns="77925" bIns="38963" anchor="b"/>
          <a:lstStyle>
            <a:lvl1pPr algn="l">
              <a:defRPr sz="2000"/>
            </a:lvl1pPr>
          </a:lstStyle>
          <a:p>
            <a:r>
              <a:rPr lang="en-US" smtClean="0"/>
              <a:t>Click to edit Master title style</a:t>
            </a:r>
            <a:endParaRPr lang="en-GB" dirty="0"/>
          </a:p>
        </p:txBody>
      </p:sp>
      <p:sp>
        <p:nvSpPr>
          <p:cNvPr id="8" name="Content Placeholder 2"/>
          <p:cNvSpPr>
            <a:spLocks noGrp="1"/>
          </p:cNvSpPr>
          <p:nvPr>
            <p:ph idx="10"/>
          </p:nvPr>
        </p:nvSpPr>
        <p:spPr>
          <a:xfrm>
            <a:off x="4753365" y="1841781"/>
            <a:ext cx="4204196" cy="4083496"/>
          </a:xfrm>
          <a:prstGeom prst="rect">
            <a:avLst/>
          </a:prstGeom>
        </p:spPr>
        <p:txBody>
          <a:bodyPr lIns="77925" tIns="38963" rIns="77925" bIns="38963"/>
          <a:lstStyle>
            <a:lvl1pPr marL="342900" indent="-342900">
              <a:spcBef>
                <a:spcPts val="1364"/>
              </a:spcBef>
              <a:buClr>
                <a:srgbClr val="4B92DB"/>
              </a:buClr>
              <a:buSzPct val="90000"/>
              <a:buFont typeface="+mj-lt"/>
              <a:buAutoNum type="arabicPeriod"/>
              <a:defRPr sz="1400">
                <a:solidFill>
                  <a:srgbClr val="495965"/>
                </a:solidFill>
              </a:defRPr>
            </a:lvl1pPr>
            <a:lvl2pPr marL="572887" indent="-342900">
              <a:buClr>
                <a:srgbClr val="4B92DB"/>
              </a:buClr>
              <a:buSzPct val="90000"/>
              <a:buFont typeface="+mj-lt"/>
              <a:buAutoNum type="arabicPeriod"/>
              <a:defRPr sz="1300">
                <a:solidFill>
                  <a:srgbClr val="495965"/>
                </a:solidFill>
              </a:defRPr>
            </a:lvl2pPr>
            <a:lvl3pPr marL="845543" indent="-307101">
              <a:buClr>
                <a:srgbClr val="4B92DB"/>
              </a:buClr>
              <a:buSzPct val="90000"/>
              <a:buFont typeface="+mj-lt"/>
              <a:buAutoNum type="arabicPeriod"/>
              <a:defRPr sz="1200">
                <a:solidFill>
                  <a:srgbClr val="495965"/>
                </a:solidFill>
              </a:defRPr>
            </a:lvl3pPr>
            <a:lvl4pPr marL="1141820" indent="-296278">
              <a:buClr>
                <a:srgbClr val="4B92DB"/>
              </a:buClr>
              <a:buSzPct val="90000"/>
              <a:buFont typeface="+mj-lt"/>
              <a:buAutoNum type="arabicPeriod"/>
              <a:defRPr sz="1100">
                <a:solidFill>
                  <a:srgbClr val="495965"/>
                </a:solidFill>
              </a:defRPr>
            </a:lvl4pPr>
            <a:lvl5pPr marL="1448922" indent="-307101">
              <a:buClr>
                <a:srgbClr val="4B92DB"/>
              </a:buClr>
              <a:buSzPct val="90000"/>
              <a:buFont typeface="+mj-lt"/>
              <a:buAutoNum type="arabicPeriod"/>
              <a:defRPr sz="1000">
                <a:solidFill>
                  <a:srgbClr val="495965"/>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1" name="Text Placeholder 18"/>
          <p:cNvSpPr>
            <a:spLocks noGrp="1"/>
          </p:cNvSpPr>
          <p:nvPr>
            <p:ph type="body" sz="quarter" idx="15"/>
          </p:nvPr>
        </p:nvSpPr>
        <p:spPr>
          <a:xfrm>
            <a:off x="187325" y="1259420"/>
            <a:ext cx="4204800" cy="436033"/>
          </a:xfrm>
          <a:prstGeom prst="rect">
            <a:avLst/>
          </a:prstGeom>
        </p:spPr>
        <p:txBody>
          <a:bodyPr/>
          <a:lstStyle>
            <a:lvl1pPr marL="0" indent="0">
              <a:spcBef>
                <a:spcPts val="0"/>
              </a:spcBef>
              <a:buFont typeface="Arial" pitchFamily="34" charset="0"/>
              <a:buNone/>
              <a:defRPr lang="en-GB" sz="1600" kern="1200" noProof="0" dirty="0" smtClean="0">
                <a:solidFill>
                  <a:srgbClr val="4B92DB"/>
                </a:solidFill>
                <a:latin typeface="Arial" pitchFamily="34" charset="0"/>
                <a:ea typeface="+mn-ea"/>
                <a:cs typeface="Arial" pitchFamily="34" charset="0"/>
              </a:defRPr>
            </a:lvl1pPr>
          </a:lstStyle>
          <a:p>
            <a:pPr lvl="0"/>
            <a:r>
              <a:rPr lang="en-US" smtClean="0"/>
              <a:t>Click to edit Master text styles</a:t>
            </a:r>
          </a:p>
        </p:txBody>
      </p:sp>
      <p:sp>
        <p:nvSpPr>
          <p:cNvPr id="12" name="Text Placeholder 20"/>
          <p:cNvSpPr>
            <a:spLocks noGrp="1"/>
          </p:cNvSpPr>
          <p:nvPr>
            <p:ph type="body" sz="quarter" idx="16"/>
          </p:nvPr>
        </p:nvSpPr>
        <p:spPr>
          <a:xfrm>
            <a:off x="4745093" y="1259417"/>
            <a:ext cx="4204800" cy="436800"/>
          </a:xfrm>
          <a:prstGeom prst="rect">
            <a:avLst/>
          </a:prstGeom>
        </p:spPr>
        <p:txBody>
          <a:bodyPr/>
          <a:lstStyle>
            <a:lvl1pPr marL="0" indent="0">
              <a:spcBef>
                <a:spcPts val="0"/>
              </a:spcBef>
              <a:buNone/>
              <a:defRPr lang="en-GB" sz="1600" kern="1200" noProof="0" dirty="0" smtClean="0">
                <a:solidFill>
                  <a:srgbClr val="4B92DB"/>
                </a:solidFill>
                <a:latin typeface="Arial" pitchFamily="34" charset="0"/>
                <a:ea typeface="+mn-ea"/>
                <a:cs typeface="Arial" pitchFamily="34" charset="0"/>
              </a:defRPr>
            </a:lvl1pPr>
          </a:lstStyle>
          <a:p>
            <a:pPr lvl="0"/>
            <a:r>
              <a:rPr lang="en-US" smtClean="0"/>
              <a:t>Click to edit Master text styles</a:t>
            </a:r>
          </a:p>
        </p:txBody>
      </p:sp>
      <p:sp>
        <p:nvSpPr>
          <p:cNvPr id="13" name="Content Placeholder 2"/>
          <p:cNvSpPr>
            <a:spLocks noGrp="1"/>
          </p:cNvSpPr>
          <p:nvPr>
            <p:ph idx="17"/>
          </p:nvPr>
        </p:nvSpPr>
        <p:spPr>
          <a:xfrm>
            <a:off x="179512" y="1841781"/>
            <a:ext cx="4204196" cy="4083496"/>
          </a:xfrm>
          <a:prstGeom prst="rect">
            <a:avLst/>
          </a:prstGeom>
        </p:spPr>
        <p:txBody>
          <a:bodyPr lIns="77925" tIns="38963" rIns="77925" bIns="38963"/>
          <a:lstStyle>
            <a:lvl1pPr marL="342900" indent="-342900">
              <a:spcBef>
                <a:spcPts val="1364"/>
              </a:spcBef>
              <a:buClr>
                <a:srgbClr val="4B92DB"/>
              </a:buClr>
              <a:buSzPct val="90000"/>
              <a:buFont typeface="+mj-lt"/>
              <a:buAutoNum type="arabicPeriod"/>
              <a:defRPr sz="1400">
                <a:solidFill>
                  <a:srgbClr val="495965"/>
                </a:solidFill>
              </a:defRPr>
            </a:lvl1pPr>
            <a:lvl2pPr marL="572887" indent="-342900">
              <a:buClr>
                <a:srgbClr val="4B92DB"/>
              </a:buClr>
              <a:buSzPct val="90000"/>
              <a:buFont typeface="+mj-lt"/>
              <a:buAutoNum type="arabicPeriod"/>
              <a:defRPr sz="1300">
                <a:solidFill>
                  <a:srgbClr val="495965"/>
                </a:solidFill>
              </a:defRPr>
            </a:lvl2pPr>
            <a:lvl3pPr marL="845543" indent="-307101">
              <a:buClr>
                <a:srgbClr val="4B92DB"/>
              </a:buClr>
              <a:buSzPct val="90000"/>
              <a:buFont typeface="+mj-lt"/>
              <a:buAutoNum type="arabicPeriod"/>
              <a:defRPr sz="1200">
                <a:solidFill>
                  <a:srgbClr val="495965"/>
                </a:solidFill>
              </a:defRPr>
            </a:lvl3pPr>
            <a:lvl4pPr marL="1141820" indent="-296278">
              <a:buClr>
                <a:srgbClr val="4B92DB"/>
              </a:buClr>
              <a:buSzPct val="90000"/>
              <a:buFont typeface="+mj-lt"/>
              <a:buAutoNum type="arabicPeriod"/>
              <a:defRPr sz="1100">
                <a:solidFill>
                  <a:srgbClr val="495965"/>
                </a:solidFill>
              </a:defRPr>
            </a:lvl4pPr>
            <a:lvl5pPr marL="1448922" indent="-307101">
              <a:buClr>
                <a:srgbClr val="4B92DB"/>
              </a:buClr>
              <a:buSzPct val="90000"/>
              <a:buFont typeface="+mj-lt"/>
              <a:buAutoNum type="arabicPeriod"/>
              <a:defRPr sz="1000">
                <a:solidFill>
                  <a:srgbClr val="495965"/>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5" name="Slide Number Placeholder 6"/>
          <p:cNvSpPr>
            <a:spLocks noGrp="1"/>
          </p:cNvSpPr>
          <p:nvPr>
            <p:ph type="sldNum" sz="quarter" idx="18"/>
          </p:nvPr>
        </p:nvSpPr>
        <p:spPr>
          <a:xfrm>
            <a:off x="8723313" y="7397750"/>
            <a:ext cx="257175" cy="122238"/>
          </a:xfrm>
        </p:spPr>
        <p:txBody>
          <a:bodyPr lIns="0" tIns="0" rIns="0" bIns="0"/>
          <a:lstStyle>
            <a:lvl1pPr algn="r">
              <a:defRPr sz="600">
                <a:solidFill>
                  <a:schemeClr val="tx2"/>
                </a:solidFill>
                <a:latin typeface="Arial" pitchFamily="34" charset="0"/>
                <a:cs typeface="Arial" pitchFamily="34" charset="0"/>
              </a:defRPr>
            </a:lvl1pPr>
          </a:lstStyle>
          <a:p>
            <a:pPr>
              <a:defRPr/>
            </a:pPr>
            <a:fld id="{7996150E-3F9F-49AD-8175-A2534F3FFE43}" type="slidenum">
              <a:rPr lang="en-GB"/>
              <a:pPr>
                <a:defRPr/>
              </a:pPr>
              <a:t>‹#›</a:t>
            </a:fld>
            <a:endParaRPr lang="en-GB"/>
          </a:p>
        </p:txBody>
      </p:sp>
    </p:spTree>
    <p:extLst>
      <p:ext uri="{BB962C8B-B14F-4D97-AF65-F5344CB8AC3E}">
        <p14:creationId xmlns:p14="http://schemas.microsoft.com/office/powerpoint/2010/main" val="2820481784"/>
      </p:ext>
    </p:extLst>
  </p:cSld>
  <p:clrMapOvr>
    <a:masterClrMapping/>
  </p:clrMapOvr>
  <p:transition spd="slow">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extBox 7"/>
          <p:cNvSpPr txBox="1">
            <a:spLocks noChangeArrowheads="1"/>
          </p:cNvSpPr>
          <p:nvPr userDrawn="1"/>
        </p:nvSpPr>
        <p:spPr bwMode="auto">
          <a:xfrm>
            <a:off x="2627313" y="2035175"/>
            <a:ext cx="3052762" cy="81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eaLnBrk="1" hangingPunct="1"/>
            <a:r>
              <a:rPr lang="en-GB" altLang="en-US" sz="1200">
                <a:solidFill>
                  <a:srgbClr val="495965"/>
                </a:solidFill>
                <a:latin typeface="Arial" panose="020B0604020202020204" pitchFamily="34" charset="0"/>
              </a:rPr>
              <a:t>4 Albert Embankment</a:t>
            </a:r>
          </a:p>
          <a:p>
            <a:pPr eaLnBrk="1" hangingPunct="1"/>
            <a:r>
              <a:rPr lang="en-GB" altLang="en-US" sz="1200">
                <a:solidFill>
                  <a:srgbClr val="495965"/>
                </a:solidFill>
                <a:latin typeface="Arial" panose="020B0604020202020204" pitchFamily="34" charset="0"/>
              </a:rPr>
              <a:t>London</a:t>
            </a:r>
          </a:p>
          <a:p>
            <a:pPr eaLnBrk="1" hangingPunct="1"/>
            <a:r>
              <a:rPr lang="en-GB" altLang="en-US" sz="1200">
                <a:solidFill>
                  <a:srgbClr val="495965"/>
                </a:solidFill>
                <a:latin typeface="Arial" panose="020B0604020202020204" pitchFamily="34" charset="0"/>
              </a:rPr>
              <a:t>SE1 7SR</a:t>
            </a:r>
          </a:p>
          <a:p>
            <a:pPr eaLnBrk="1" hangingPunct="1"/>
            <a:r>
              <a:rPr lang="en-GB" altLang="en-US" sz="1200">
                <a:solidFill>
                  <a:srgbClr val="495965"/>
                </a:solidFill>
                <a:latin typeface="Arial" panose="020B0604020202020204" pitchFamily="34" charset="0"/>
              </a:rPr>
              <a:t>United Kingdom</a:t>
            </a:r>
            <a:endParaRPr lang="en-GB" altLang="en-US" sz="1200" b="1">
              <a:solidFill>
                <a:srgbClr val="4B92DB"/>
              </a:solidFill>
              <a:latin typeface="Arial" panose="020B0604020202020204" pitchFamily="34" charset="0"/>
            </a:endParaRPr>
          </a:p>
        </p:txBody>
      </p:sp>
      <p:sp>
        <p:nvSpPr>
          <p:cNvPr id="3" name="TextBox 8"/>
          <p:cNvSpPr txBox="1">
            <a:spLocks noChangeArrowheads="1"/>
          </p:cNvSpPr>
          <p:nvPr userDrawn="1"/>
        </p:nvSpPr>
        <p:spPr bwMode="auto">
          <a:xfrm>
            <a:off x="4427538" y="2035175"/>
            <a:ext cx="3052762"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eaLnBrk="1" hangingPunct="1"/>
            <a:r>
              <a:rPr lang="en-GB" altLang="en-US" sz="1200">
                <a:solidFill>
                  <a:srgbClr val="4B92DB"/>
                </a:solidFill>
                <a:latin typeface="Arial" panose="020B0604020202020204" pitchFamily="34" charset="0"/>
              </a:rPr>
              <a:t>Tel:  </a:t>
            </a:r>
            <a:r>
              <a:rPr lang="en-GB" altLang="en-US" sz="1200">
                <a:solidFill>
                  <a:srgbClr val="495965"/>
                </a:solidFill>
                <a:latin typeface="Arial" panose="020B0604020202020204" pitchFamily="34" charset="0"/>
              </a:rPr>
              <a:t>+44 (0)20 7735 7611</a:t>
            </a:r>
          </a:p>
          <a:p>
            <a:pPr eaLnBrk="1" hangingPunct="1"/>
            <a:r>
              <a:rPr lang="en-GB" altLang="en-US" sz="1200">
                <a:solidFill>
                  <a:srgbClr val="4B92DB"/>
                </a:solidFill>
                <a:latin typeface="Arial" panose="020B0604020202020204" pitchFamily="34" charset="0"/>
              </a:rPr>
              <a:t>Fax: </a:t>
            </a:r>
            <a:r>
              <a:rPr lang="en-GB" altLang="en-US" sz="1200">
                <a:solidFill>
                  <a:srgbClr val="495965"/>
                </a:solidFill>
                <a:latin typeface="Arial" panose="020B0604020202020204" pitchFamily="34" charset="0"/>
              </a:rPr>
              <a:t>+44 (0)20 7587 3210</a:t>
            </a:r>
            <a:endParaRPr lang="en-GB" altLang="en-US" sz="1200" b="1">
              <a:solidFill>
                <a:srgbClr val="495965"/>
              </a:solidFill>
              <a:latin typeface="Arial" panose="020B0604020202020204" pitchFamily="34" charset="0"/>
            </a:endParaRPr>
          </a:p>
          <a:p>
            <a:pPr eaLnBrk="1" hangingPunct="1"/>
            <a:r>
              <a:rPr lang="en-GB" altLang="en-US" sz="1200">
                <a:solidFill>
                  <a:srgbClr val="4B92DB"/>
                </a:solidFill>
                <a:latin typeface="Arial" panose="020B0604020202020204" pitchFamily="34" charset="0"/>
              </a:rPr>
              <a:t>Email: </a:t>
            </a:r>
            <a:r>
              <a:rPr lang="en-GB" altLang="en-US" sz="1200">
                <a:solidFill>
                  <a:srgbClr val="495965"/>
                </a:solidFill>
                <a:latin typeface="Arial" panose="020B0604020202020204" pitchFamily="34" charset="0"/>
                <a:hlinkClick r:id="rId2"/>
              </a:rPr>
              <a:t>msa@imo.org</a:t>
            </a:r>
            <a:endParaRPr lang="en-GB" altLang="en-US" sz="1200">
              <a:solidFill>
                <a:srgbClr val="495965"/>
              </a:solidFill>
              <a:latin typeface="Arial" panose="020B0604020202020204" pitchFamily="34" charset="0"/>
            </a:endParaRPr>
          </a:p>
          <a:p>
            <a:pPr eaLnBrk="1" hangingPunct="1"/>
            <a:r>
              <a:rPr lang="en-GB" altLang="en-US" sz="1200">
                <a:solidFill>
                  <a:srgbClr val="495965"/>
                </a:solidFill>
                <a:latin typeface="Arial" panose="020B0604020202020204" pitchFamily="34" charset="0"/>
                <a:hlinkClick r:id="rId3"/>
              </a:rPr>
              <a:t>http://www.imo.org</a:t>
            </a:r>
            <a:endParaRPr lang="en-GB" altLang="en-US" sz="1200">
              <a:solidFill>
                <a:srgbClr val="495965"/>
              </a:solidFill>
              <a:latin typeface="Arial" panose="020B0604020202020204" pitchFamily="34" charset="0"/>
            </a:endParaRPr>
          </a:p>
          <a:p>
            <a:pPr eaLnBrk="1" hangingPunct="1"/>
            <a:endParaRPr lang="en-GB" altLang="en-US" sz="1200">
              <a:solidFill>
                <a:srgbClr val="495965"/>
              </a:solidFill>
              <a:latin typeface="Arial" panose="020B0604020202020204" pitchFamily="34" charset="0"/>
            </a:endParaRPr>
          </a:p>
        </p:txBody>
      </p:sp>
      <p:sp>
        <p:nvSpPr>
          <p:cNvPr id="4" name="TextBox 10"/>
          <p:cNvSpPr txBox="1">
            <a:spLocks noChangeArrowheads="1"/>
          </p:cNvSpPr>
          <p:nvPr userDrawn="1"/>
        </p:nvSpPr>
        <p:spPr bwMode="auto">
          <a:xfrm>
            <a:off x="2627313" y="1493838"/>
            <a:ext cx="388937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eaLnBrk="1" hangingPunct="1"/>
            <a:r>
              <a:rPr lang="en-GB" altLang="en-US" sz="1600" b="1">
                <a:solidFill>
                  <a:srgbClr val="495965"/>
                </a:solidFill>
                <a:latin typeface="Arial" panose="020B0604020202020204" pitchFamily="34" charset="0"/>
              </a:rPr>
              <a:t>International Maritime Organization</a:t>
            </a:r>
            <a:endParaRPr lang="en-GB" altLang="en-US" sz="1600" b="1">
              <a:solidFill>
                <a:srgbClr val="4B92DB"/>
              </a:solidFill>
              <a:latin typeface="Arial" panose="020B0604020202020204" pitchFamily="34" charset="0"/>
            </a:endParaRPr>
          </a:p>
        </p:txBody>
      </p:sp>
      <p:cxnSp>
        <p:nvCxnSpPr>
          <p:cNvPr id="5" name="Straight Connector 4"/>
          <p:cNvCxnSpPr/>
          <p:nvPr userDrawn="1"/>
        </p:nvCxnSpPr>
        <p:spPr>
          <a:xfrm>
            <a:off x="2700338" y="1973263"/>
            <a:ext cx="3600450" cy="0"/>
          </a:xfrm>
          <a:prstGeom prst="line">
            <a:avLst/>
          </a:prstGeom>
          <a:ln w="3175">
            <a:solidFill>
              <a:srgbClr val="4B92DB">
                <a:alpha val="31000"/>
              </a:srgbClr>
            </a:solidFill>
          </a:ln>
        </p:spPr>
        <p:style>
          <a:lnRef idx="1">
            <a:schemeClr val="accent2"/>
          </a:lnRef>
          <a:fillRef idx="0">
            <a:schemeClr val="accent2"/>
          </a:fillRef>
          <a:effectRef idx="0">
            <a:schemeClr val="accent2"/>
          </a:effectRef>
          <a:fontRef idx="minor">
            <a:schemeClr val="tx1"/>
          </a:fontRef>
        </p:style>
      </p:cxnSp>
      <p:pic>
        <p:nvPicPr>
          <p:cNvPr id="6" name="Content Placeholder 10" descr="social-media.png"/>
          <p:cNvPicPr>
            <a:picLocks noChangeAspect="1"/>
          </p:cNvPicPr>
          <p:nvPr userDrawn="1"/>
        </p:nvPicPr>
        <p:blipFill>
          <a:blip r:embed="rId4">
            <a:extLst>
              <a:ext uri="{28A0092B-C50C-407E-A947-70E740481C1C}">
                <a14:useLocalDpi xmlns:a14="http://schemas.microsoft.com/office/drawing/2010/main" val="0"/>
              </a:ext>
            </a:extLst>
          </a:blip>
          <a:srcRect t="-14255" b="-14255"/>
          <a:stretch>
            <a:fillRect/>
          </a:stretch>
        </p:blipFill>
        <p:spPr bwMode="auto">
          <a:xfrm>
            <a:off x="2195513" y="2924175"/>
            <a:ext cx="5113337"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8"/>
          <p:cNvSpPr txBox="1">
            <a:spLocks noChangeArrowheads="1"/>
          </p:cNvSpPr>
          <p:nvPr userDrawn="1"/>
        </p:nvSpPr>
        <p:spPr bwMode="auto">
          <a:xfrm>
            <a:off x="250825" y="6365875"/>
            <a:ext cx="2665413"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smtClean="0">
                <a:solidFill>
                  <a:srgbClr val="FFFFFF"/>
                </a:solidFill>
                <a:latin typeface="Arial" charset="0"/>
              </a:rPr>
              <a:t>DEPT. MSA&amp;IS</a:t>
            </a:r>
          </a:p>
        </p:txBody>
      </p:sp>
      <p:sp>
        <p:nvSpPr>
          <p:cNvPr id="8" name="Slide Number Placeholder 2"/>
          <p:cNvSpPr>
            <a:spLocks noGrp="1"/>
          </p:cNvSpPr>
          <p:nvPr>
            <p:ph type="sldNum" sz="quarter" idx="10"/>
          </p:nvPr>
        </p:nvSpPr>
        <p:spPr/>
        <p:txBody>
          <a:bodyPr/>
          <a:lstStyle>
            <a:lvl1pPr>
              <a:defRPr/>
            </a:lvl1pPr>
          </a:lstStyle>
          <a:p>
            <a:pPr>
              <a:defRPr/>
            </a:pPr>
            <a:fld id="{4E5F3561-24C1-473F-84E2-6F822E96B16C}" type="slidenum">
              <a:rPr lang="en-GB"/>
              <a:pPr>
                <a:defRPr/>
              </a:pPr>
              <a:t>‹#›</a:t>
            </a:fld>
            <a:endParaRPr lang="en-GB"/>
          </a:p>
        </p:txBody>
      </p:sp>
    </p:spTree>
    <p:extLst>
      <p:ext uri="{BB962C8B-B14F-4D97-AF65-F5344CB8AC3E}">
        <p14:creationId xmlns:p14="http://schemas.microsoft.com/office/powerpoint/2010/main" val="2470692543"/>
      </p:ext>
    </p:extLst>
  </p:cSld>
  <p:clrMapOvr>
    <a:masterClrMapping/>
  </p:clrMapOvr>
  <p:transition spd="slow">
    <p:zoom/>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495965">
            <a:alpha val="10196"/>
          </a:srgbClr>
        </a:solidFill>
        <a:effectLst/>
      </p:bgPr>
    </p:bg>
    <p:spTree>
      <p:nvGrpSpPr>
        <p:cNvPr id="1" name=""/>
        <p:cNvGrpSpPr/>
        <p:nvPr/>
      </p:nvGrpSpPr>
      <p:grpSpPr>
        <a:xfrm>
          <a:off x="0" y="0"/>
          <a:ext cx="0" cy="0"/>
          <a:chOff x="0" y="0"/>
          <a:chExt cx="0" cy="0"/>
        </a:xfrm>
      </p:grpSpPr>
      <p:sp>
        <p:nvSpPr>
          <p:cNvPr id="1026" name="Rectangle 5"/>
          <p:cNvSpPr>
            <a:spLocks noChangeArrowheads="1"/>
          </p:cNvSpPr>
          <p:nvPr userDrawn="1"/>
        </p:nvSpPr>
        <p:spPr bwMode="auto">
          <a:xfrm>
            <a:off x="0" y="6165850"/>
            <a:ext cx="9144000" cy="6921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688584" name="Rectangle 8"/>
          <p:cNvSpPr>
            <a:spLocks noGrp="1" noChangeArrowheads="1"/>
          </p:cNvSpPr>
          <p:nvPr>
            <p:ph type="sldNum" sz="quarter" idx="4"/>
          </p:nvPr>
        </p:nvSpPr>
        <p:spPr bwMode="auto">
          <a:xfrm>
            <a:off x="4219575" y="6481763"/>
            <a:ext cx="622300" cy="300037"/>
          </a:xfrm>
          <a:prstGeom prst="rect">
            <a:avLst/>
          </a:prstGeom>
          <a:noFill/>
          <a:ln w="9525">
            <a:noFill/>
            <a:miter lim="800000"/>
            <a:headEnd/>
            <a:tailEnd/>
          </a:ln>
          <a:effectLst/>
        </p:spPr>
        <p:txBody>
          <a:bodyPr vert="horz" wrap="square" lIns="107287" tIns="53643" rIns="107287" bIns="53643" numCol="1" anchor="t" anchorCtr="0" compatLnSpc="1">
            <a:prstTxWarp prst="textNoShape">
              <a:avLst/>
            </a:prstTxWarp>
          </a:bodyPr>
          <a:lstStyle>
            <a:lvl1pPr algn="ctr" eaLnBrk="1" hangingPunct="1">
              <a:defRPr sz="900">
                <a:solidFill>
                  <a:srgbClr val="4B92DB"/>
                </a:solidFill>
                <a:latin typeface="Arial" charset="0"/>
                <a:ea typeface="ＭＳ Ｐゴシック" charset="0"/>
                <a:cs typeface="Arial" charset="0"/>
              </a:defRPr>
            </a:lvl1pPr>
          </a:lstStyle>
          <a:p>
            <a:pPr>
              <a:defRPr/>
            </a:pPr>
            <a:fld id="{FBB9567F-C76B-46F1-8B06-4FD5E21E2D95}" type="slidenum">
              <a:rPr lang="en-GB"/>
              <a:pPr>
                <a:defRPr/>
              </a:pPr>
              <a:t>‹#›</a:t>
            </a:fld>
            <a:endParaRPr lang="en-GB"/>
          </a:p>
        </p:txBody>
      </p:sp>
      <p:pic>
        <p:nvPicPr>
          <p:cNvPr id="1028" name="Picture 6" descr="IMO-logo-rgb.png"/>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7480300" y="6294438"/>
            <a:ext cx="155575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8"/>
          <p:cNvSpPr txBox="1">
            <a:spLocks noChangeArrowheads="1"/>
          </p:cNvSpPr>
          <p:nvPr userDrawn="1"/>
        </p:nvSpPr>
        <p:spPr bwMode="auto">
          <a:xfrm>
            <a:off x="0" y="6361113"/>
            <a:ext cx="233363" cy="230187"/>
          </a:xfrm>
          <a:prstGeom prst="rect">
            <a:avLst/>
          </a:prstGeom>
          <a:solidFill>
            <a:srgbClr val="495965"/>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endParaRPr lang="en-US" sz="900" smtClean="0">
              <a:solidFill>
                <a:srgbClr val="FFFFFF"/>
              </a:solidFill>
              <a:latin typeface="Arial" charset="0"/>
            </a:endParaRPr>
          </a:p>
        </p:txBody>
      </p:sp>
      <p:sp>
        <p:nvSpPr>
          <p:cNvPr id="7" name="TextBox 8"/>
          <p:cNvSpPr txBox="1">
            <a:spLocks noChangeArrowheads="1"/>
          </p:cNvSpPr>
          <p:nvPr userDrawn="1"/>
        </p:nvSpPr>
        <p:spPr bwMode="auto">
          <a:xfrm>
            <a:off x="250825" y="6365875"/>
            <a:ext cx="2600325"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smtClean="0">
                <a:solidFill>
                  <a:srgbClr val="FFFFFF"/>
                </a:solidFill>
                <a:latin typeface="Arial" charset="0"/>
              </a:rPr>
              <a:t>Dept. MSA&amp;IS</a:t>
            </a:r>
          </a:p>
        </p:txBody>
      </p:sp>
    </p:spTree>
  </p:cSld>
  <p:clrMap bg1="lt1" tx1="dk1" bg2="lt2" tx2="dk2" accent1="accent1" accent2="accent2" accent3="accent3" accent4="accent4" accent5="accent5" accent6="accent6" hlink="hlink" folHlink="folHlink"/>
  <p:sldLayoutIdLst>
    <p:sldLayoutId id="2147484205" r:id="rId1"/>
    <p:sldLayoutId id="2147484206" r:id="rId2"/>
    <p:sldLayoutId id="2147484207" r:id="rId3"/>
    <p:sldLayoutId id="2147484208" r:id="rId4"/>
    <p:sldLayoutId id="2147484209" r:id="rId5"/>
    <p:sldLayoutId id="2147484210" r:id="rId6"/>
    <p:sldLayoutId id="2147484211" r:id="rId7"/>
  </p:sldLayoutIdLst>
  <p:transition spd="slow">
    <p:zoom/>
  </p:transition>
  <p:timing>
    <p:tnLst>
      <p:par>
        <p:cTn id="1" dur="indefinite" restart="never" nodeType="tmRoot"/>
      </p:par>
    </p:tnLst>
  </p:timing>
  <p:txStyles>
    <p:titleStyle>
      <a:lvl1pPr algn="ctr" rtl="0" eaLnBrk="0" fontAlgn="base" hangingPunct="0">
        <a:spcBef>
          <a:spcPct val="0"/>
        </a:spcBef>
        <a:spcAft>
          <a:spcPct val="0"/>
        </a:spcAft>
        <a:defRPr sz="2400">
          <a:solidFill>
            <a:srgbClr val="4B92DB"/>
          </a:solidFill>
          <a:latin typeface="+mj-lt"/>
          <a:ea typeface="ＭＳ Ｐゴシック" charset="0"/>
          <a:cs typeface="+mj-cs"/>
        </a:defRPr>
      </a:lvl1pPr>
      <a:lvl2pPr algn="ctr" rtl="0" eaLnBrk="0" fontAlgn="base" hangingPunct="0">
        <a:spcBef>
          <a:spcPct val="0"/>
        </a:spcBef>
        <a:spcAft>
          <a:spcPct val="0"/>
        </a:spcAft>
        <a:defRPr sz="2400">
          <a:solidFill>
            <a:srgbClr val="4B92DB"/>
          </a:solidFill>
          <a:latin typeface="Arial" pitchFamily="-107" charset="0"/>
          <a:ea typeface="ＭＳ Ｐゴシック" charset="0"/>
          <a:cs typeface="Arial" pitchFamily="-107" charset="0"/>
        </a:defRPr>
      </a:lvl2pPr>
      <a:lvl3pPr algn="ctr" rtl="0" eaLnBrk="0" fontAlgn="base" hangingPunct="0">
        <a:spcBef>
          <a:spcPct val="0"/>
        </a:spcBef>
        <a:spcAft>
          <a:spcPct val="0"/>
        </a:spcAft>
        <a:defRPr sz="2400">
          <a:solidFill>
            <a:srgbClr val="4B92DB"/>
          </a:solidFill>
          <a:latin typeface="Arial" pitchFamily="-107" charset="0"/>
          <a:ea typeface="ＭＳ Ｐゴシック" charset="0"/>
          <a:cs typeface="Arial" pitchFamily="-107" charset="0"/>
        </a:defRPr>
      </a:lvl3pPr>
      <a:lvl4pPr algn="ctr" rtl="0" eaLnBrk="0" fontAlgn="base" hangingPunct="0">
        <a:spcBef>
          <a:spcPct val="0"/>
        </a:spcBef>
        <a:spcAft>
          <a:spcPct val="0"/>
        </a:spcAft>
        <a:defRPr sz="2400">
          <a:solidFill>
            <a:srgbClr val="4B92DB"/>
          </a:solidFill>
          <a:latin typeface="Arial" pitchFamily="-107" charset="0"/>
          <a:ea typeface="ＭＳ Ｐゴシック" charset="0"/>
          <a:cs typeface="Arial" pitchFamily="-107" charset="0"/>
        </a:defRPr>
      </a:lvl4pPr>
      <a:lvl5pPr algn="ctr" rtl="0" eaLnBrk="0" fontAlgn="base" hangingPunct="0">
        <a:spcBef>
          <a:spcPct val="0"/>
        </a:spcBef>
        <a:spcAft>
          <a:spcPct val="0"/>
        </a:spcAft>
        <a:defRPr sz="2400">
          <a:solidFill>
            <a:srgbClr val="4B92DB"/>
          </a:solidFill>
          <a:latin typeface="Arial" pitchFamily="-107" charset="0"/>
          <a:ea typeface="ＭＳ Ｐゴシック" charset="0"/>
          <a:cs typeface="Arial" pitchFamily="-107" charset="0"/>
        </a:defRPr>
      </a:lvl5pPr>
      <a:lvl6pPr marL="536433" algn="ctr" rtl="0" fontAlgn="base">
        <a:spcBef>
          <a:spcPct val="0"/>
        </a:spcBef>
        <a:spcAft>
          <a:spcPct val="0"/>
        </a:spcAft>
        <a:defRPr sz="3800" b="1">
          <a:solidFill>
            <a:srgbClr val="FFFF00"/>
          </a:solidFill>
          <a:latin typeface="Arial" pitchFamily="-107" charset="0"/>
          <a:ea typeface="Arial" pitchFamily="-107" charset="0"/>
          <a:cs typeface="Arial" pitchFamily="-107" charset="0"/>
        </a:defRPr>
      </a:lvl6pPr>
      <a:lvl7pPr marL="1072866" algn="ctr" rtl="0" fontAlgn="base">
        <a:spcBef>
          <a:spcPct val="0"/>
        </a:spcBef>
        <a:spcAft>
          <a:spcPct val="0"/>
        </a:spcAft>
        <a:defRPr sz="3800" b="1">
          <a:solidFill>
            <a:srgbClr val="FFFF00"/>
          </a:solidFill>
          <a:latin typeface="Arial" pitchFamily="-107" charset="0"/>
          <a:ea typeface="Arial" pitchFamily="-107" charset="0"/>
          <a:cs typeface="Arial" pitchFamily="-107" charset="0"/>
        </a:defRPr>
      </a:lvl7pPr>
      <a:lvl8pPr marL="1609298" algn="ctr" rtl="0" fontAlgn="base">
        <a:spcBef>
          <a:spcPct val="0"/>
        </a:spcBef>
        <a:spcAft>
          <a:spcPct val="0"/>
        </a:spcAft>
        <a:defRPr sz="3800" b="1">
          <a:solidFill>
            <a:srgbClr val="FFFF00"/>
          </a:solidFill>
          <a:latin typeface="Arial" pitchFamily="-107" charset="0"/>
          <a:ea typeface="Arial" pitchFamily="-107" charset="0"/>
          <a:cs typeface="Arial" pitchFamily="-107" charset="0"/>
        </a:defRPr>
      </a:lvl8pPr>
      <a:lvl9pPr marL="2145731" algn="ctr" rtl="0" fontAlgn="base">
        <a:spcBef>
          <a:spcPct val="0"/>
        </a:spcBef>
        <a:spcAft>
          <a:spcPct val="0"/>
        </a:spcAft>
        <a:defRPr sz="3800" b="1">
          <a:solidFill>
            <a:srgbClr val="FFFF00"/>
          </a:solidFill>
          <a:latin typeface="Arial" pitchFamily="-107" charset="0"/>
          <a:ea typeface="Arial" pitchFamily="-107" charset="0"/>
          <a:cs typeface="Arial" pitchFamily="-107" charset="0"/>
        </a:defRPr>
      </a:lvl9pPr>
    </p:titleStyle>
    <p:bodyStyle>
      <a:lvl1pPr marL="312738" indent="-250825" algn="l" rtl="0" eaLnBrk="0" fontAlgn="base" hangingPunct="0">
        <a:spcBef>
          <a:spcPct val="20000"/>
        </a:spcBef>
        <a:spcAft>
          <a:spcPct val="0"/>
        </a:spcAft>
        <a:buClr>
          <a:srgbClr val="4B92DB"/>
        </a:buClr>
        <a:buSzPct val="120000"/>
        <a:buFont typeface="Arial" panose="020B0604020202020204" pitchFamily="34" charset="0"/>
        <a:buChar char="•"/>
        <a:defRPr sz="2800">
          <a:solidFill>
            <a:srgbClr val="5E6A71"/>
          </a:solidFill>
          <a:latin typeface="+mn-lt"/>
          <a:ea typeface="ＭＳ Ｐゴシック" charset="0"/>
          <a:cs typeface="+mn-cs"/>
        </a:defRPr>
      </a:lvl1pPr>
      <a:lvl2pPr marL="871538" indent="-244475" algn="l" rtl="0" eaLnBrk="0" fontAlgn="base" hangingPunct="0">
        <a:spcBef>
          <a:spcPct val="20000"/>
        </a:spcBef>
        <a:spcAft>
          <a:spcPct val="0"/>
        </a:spcAft>
        <a:buClr>
          <a:srgbClr val="4B92DB"/>
        </a:buClr>
        <a:buSzPct val="120000"/>
        <a:buFont typeface="Arial" panose="020B0604020202020204" pitchFamily="34" charset="0"/>
        <a:buChar char="•"/>
        <a:defRPr sz="2600">
          <a:solidFill>
            <a:srgbClr val="5E6A71"/>
          </a:solidFill>
          <a:latin typeface="+mn-lt"/>
          <a:ea typeface="+mn-ea"/>
          <a:cs typeface="+mn-cs"/>
        </a:defRPr>
      </a:lvl2pPr>
      <a:lvl3pPr marL="1339850" indent="-215900" algn="l" rtl="0" eaLnBrk="0" fontAlgn="base" hangingPunct="0">
        <a:spcBef>
          <a:spcPct val="20000"/>
        </a:spcBef>
        <a:spcAft>
          <a:spcPct val="0"/>
        </a:spcAft>
        <a:buClr>
          <a:srgbClr val="4B92DB"/>
        </a:buClr>
        <a:buSzPct val="120000"/>
        <a:buFont typeface="Arial" panose="020B0604020202020204" pitchFamily="34" charset="0"/>
        <a:buChar char="•"/>
        <a:defRPr sz="2400">
          <a:solidFill>
            <a:srgbClr val="5E6A71"/>
          </a:solidFill>
          <a:latin typeface="+mn-lt"/>
          <a:ea typeface="+mn-ea"/>
          <a:cs typeface="+mn-cs"/>
        </a:defRPr>
      </a:lvl3pPr>
      <a:lvl4pPr marL="1876425" indent="-215900" algn="l" rtl="0" eaLnBrk="0" fontAlgn="base" hangingPunct="0">
        <a:spcBef>
          <a:spcPct val="20000"/>
        </a:spcBef>
        <a:spcAft>
          <a:spcPct val="0"/>
        </a:spcAft>
        <a:buClr>
          <a:srgbClr val="4B92DB"/>
        </a:buClr>
        <a:buSzPct val="120000"/>
        <a:buFont typeface="Arial" panose="020B0604020202020204" pitchFamily="34" charset="0"/>
        <a:buChar char="•"/>
        <a:defRPr sz="2200">
          <a:solidFill>
            <a:srgbClr val="5E6A71"/>
          </a:solidFill>
          <a:latin typeface="+mn-lt"/>
          <a:ea typeface="+mn-ea"/>
          <a:cs typeface="+mn-cs"/>
        </a:defRPr>
      </a:lvl4pPr>
      <a:lvl5pPr marL="2413000" indent="-215900" algn="l" rtl="0" eaLnBrk="0" fontAlgn="base" hangingPunct="0">
        <a:spcBef>
          <a:spcPct val="20000"/>
        </a:spcBef>
        <a:spcAft>
          <a:spcPct val="0"/>
        </a:spcAft>
        <a:buClr>
          <a:srgbClr val="4B92DB"/>
        </a:buClr>
        <a:buSzPct val="120000"/>
        <a:buFont typeface="Arial" panose="020B0604020202020204" pitchFamily="34" charset="0"/>
        <a:buChar char="•"/>
        <a:defRPr sz="2000">
          <a:solidFill>
            <a:srgbClr val="5E6A71"/>
          </a:solidFill>
          <a:latin typeface="+mn-lt"/>
          <a:ea typeface="+mn-ea"/>
          <a:cs typeface="+mn-cs"/>
        </a:defRPr>
      </a:lvl5pPr>
      <a:lvl6pPr marL="2950380" indent="-268216" algn="l" rtl="0" fontAlgn="base">
        <a:spcBef>
          <a:spcPct val="20000"/>
        </a:spcBef>
        <a:spcAft>
          <a:spcPct val="0"/>
        </a:spcAft>
        <a:buChar char="»"/>
        <a:defRPr sz="2300">
          <a:solidFill>
            <a:schemeClr val="bg1"/>
          </a:solidFill>
          <a:latin typeface="+mn-lt"/>
          <a:ea typeface="+mn-ea"/>
          <a:cs typeface="+mn-cs"/>
        </a:defRPr>
      </a:lvl6pPr>
      <a:lvl7pPr marL="3486813" indent="-268216" algn="l" rtl="0" fontAlgn="base">
        <a:spcBef>
          <a:spcPct val="20000"/>
        </a:spcBef>
        <a:spcAft>
          <a:spcPct val="0"/>
        </a:spcAft>
        <a:buChar char="»"/>
        <a:defRPr sz="2300">
          <a:solidFill>
            <a:schemeClr val="bg1"/>
          </a:solidFill>
          <a:latin typeface="+mn-lt"/>
          <a:ea typeface="+mn-ea"/>
          <a:cs typeface="+mn-cs"/>
        </a:defRPr>
      </a:lvl7pPr>
      <a:lvl8pPr marL="4023246" indent="-268216" algn="l" rtl="0" fontAlgn="base">
        <a:spcBef>
          <a:spcPct val="20000"/>
        </a:spcBef>
        <a:spcAft>
          <a:spcPct val="0"/>
        </a:spcAft>
        <a:buChar char="»"/>
        <a:defRPr sz="2300">
          <a:solidFill>
            <a:schemeClr val="bg1"/>
          </a:solidFill>
          <a:latin typeface="+mn-lt"/>
          <a:ea typeface="+mn-ea"/>
          <a:cs typeface="+mn-cs"/>
        </a:defRPr>
      </a:lvl8pPr>
      <a:lvl9pPr marL="4559678" indent="-268216" algn="l" rtl="0" fontAlgn="base">
        <a:spcBef>
          <a:spcPct val="20000"/>
        </a:spcBef>
        <a:spcAft>
          <a:spcPct val="0"/>
        </a:spcAft>
        <a:buChar char="»"/>
        <a:defRPr sz="2300">
          <a:solidFill>
            <a:schemeClr val="bg1"/>
          </a:solidFill>
          <a:latin typeface="+mn-lt"/>
          <a:ea typeface="+mn-ea"/>
          <a:cs typeface="+mn-cs"/>
        </a:defRPr>
      </a:lvl9pPr>
    </p:bodyStyle>
    <p:otherStyle>
      <a:defPPr>
        <a:defRPr lang="en-US"/>
      </a:defPPr>
      <a:lvl1pPr marL="0" algn="l" defTabSz="536433" rtl="0" eaLnBrk="1" latinLnBrk="0" hangingPunct="1">
        <a:defRPr sz="2100" kern="1200">
          <a:solidFill>
            <a:schemeClr val="tx1"/>
          </a:solidFill>
          <a:latin typeface="+mn-lt"/>
          <a:ea typeface="+mn-ea"/>
          <a:cs typeface="+mn-cs"/>
        </a:defRPr>
      </a:lvl1pPr>
      <a:lvl2pPr marL="536433" algn="l" defTabSz="536433" rtl="0" eaLnBrk="1" latinLnBrk="0" hangingPunct="1">
        <a:defRPr sz="2100" kern="1200">
          <a:solidFill>
            <a:schemeClr val="tx1"/>
          </a:solidFill>
          <a:latin typeface="+mn-lt"/>
          <a:ea typeface="+mn-ea"/>
          <a:cs typeface="+mn-cs"/>
        </a:defRPr>
      </a:lvl2pPr>
      <a:lvl3pPr marL="1072866" algn="l" defTabSz="536433" rtl="0" eaLnBrk="1" latinLnBrk="0" hangingPunct="1">
        <a:defRPr sz="2100" kern="1200">
          <a:solidFill>
            <a:schemeClr val="tx1"/>
          </a:solidFill>
          <a:latin typeface="+mn-lt"/>
          <a:ea typeface="+mn-ea"/>
          <a:cs typeface="+mn-cs"/>
        </a:defRPr>
      </a:lvl3pPr>
      <a:lvl4pPr marL="1609298" algn="l" defTabSz="536433" rtl="0" eaLnBrk="1" latinLnBrk="0" hangingPunct="1">
        <a:defRPr sz="2100" kern="1200">
          <a:solidFill>
            <a:schemeClr val="tx1"/>
          </a:solidFill>
          <a:latin typeface="+mn-lt"/>
          <a:ea typeface="+mn-ea"/>
          <a:cs typeface="+mn-cs"/>
        </a:defRPr>
      </a:lvl4pPr>
      <a:lvl5pPr marL="2145731" algn="l" defTabSz="536433" rtl="0" eaLnBrk="1" latinLnBrk="0" hangingPunct="1">
        <a:defRPr sz="2100" kern="1200">
          <a:solidFill>
            <a:schemeClr val="tx1"/>
          </a:solidFill>
          <a:latin typeface="+mn-lt"/>
          <a:ea typeface="+mn-ea"/>
          <a:cs typeface="+mn-cs"/>
        </a:defRPr>
      </a:lvl5pPr>
      <a:lvl6pPr marL="2682164" algn="l" defTabSz="536433" rtl="0" eaLnBrk="1" latinLnBrk="0" hangingPunct="1">
        <a:defRPr sz="2100" kern="1200">
          <a:solidFill>
            <a:schemeClr val="tx1"/>
          </a:solidFill>
          <a:latin typeface="+mn-lt"/>
          <a:ea typeface="+mn-ea"/>
          <a:cs typeface="+mn-cs"/>
        </a:defRPr>
      </a:lvl6pPr>
      <a:lvl7pPr marL="3218597" algn="l" defTabSz="536433" rtl="0" eaLnBrk="1" latinLnBrk="0" hangingPunct="1">
        <a:defRPr sz="2100" kern="1200">
          <a:solidFill>
            <a:schemeClr val="tx1"/>
          </a:solidFill>
          <a:latin typeface="+mn-lt"/>
          <a:ea typeface="+mn-ea"/>
          <a:cs typeface="+mn-cs"/>
        </a:defRPr>
      </a:lvl7pPr>
      <a:lvl8pPr marL="3755029" algn="l" defTabSz="536433" rtl="0" eaLnBrk="1" latinLnBrk="0" hangingPunct="1">
        <a:defRPr sz="2100" kern="1200">
          <a:solidFill>
            <a:schemeClr val="tx1"/>
          </a:solidFill>
          <a:latin typeface="+mn-lt"/>
          <a:ea typeface="+mn-ea"/>
          <a:cs typeface="+mn-cs"/>
        </a:defRPr>
      </a:lvl8pPr>
      <a:lvl9pPr marL="4291462" algn="l" defTabSz="536433"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s://www.facebook.com/IMOHQ" TargetMode="External"/><Relationship Id="rId2" Type="http://schemas.openxmlformats.org/officeDocument/2006/relationships/hyperlink" Target="https://twitter.com/imohq" TargetMode="External"/><Relationship Id="rId1" Type="http://schemas.openxmlformats.org/officeDocument/2006/relationships/slideLayout" Target="../slideLayouts/slideLayout7.xml"/><Relationship Id="rId5" Type="http://schemas.openxmlformats.org/officeDocument/2006/relationships/hyperlink" Target="http://www.flickr.com/photos/imo-un/collections/" TargetMode="External"/><Relationship Id="rId4" Type="http://schemas.openxmlformats.org/officeDocument/2006/relationships/hyperlink" Target="http://www.youtube.com/user/IMOHQ"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TextBox 1"/>
          <p:cNvSpPr txBox="1">
            <a:spLocks noChangeArrowheads="1"/>
          </p:cNvSpPr>
          <p:nvPr/>
        </p:nvSpPr>
        <p:spPr bwMode="auto">
          <a:xfrm>
            <a:off x="2333625" y="252095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endParaRPr lang="en-US" altLang="en-US"/>
          </a:p>
        </p:txBody>
      </p:sp>
      <p:sp>
        <p:nvSpPr>
          <p:cNvPr id="11267" name="TextBox 5"/>
          <p:cNvSpPr txBox="1">
            <a:spLocks noChangeArrowheads="1"/>
          </p:cNvSpPr>
          <p:nvPr/>
        </p:nvSpPr>
        <p:spPr bwMode="auto">
          <a:xfrm>
            <a:off x="1187450" y="1989138"/>
            <a:ext cx="2771775" cy="277812"/>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r>
              <a:rPr lang="en-US" altLang="en-US" sz="1200">
                <a:solidFill>
                  <a:srgbClr val="FFFFFF"/>
                </a:solidFill>
                <a:latin typeface="Arial" panose="020B0604020202020204" pitchFamily="34" charset="0"/>
              </a:rPr>
              <a:t>IMSAS AUDITOR’S MANUAL</a:t>
            </a:r>
          </a:p>
        </p:txBody>
      </p:sp>
      <p:sp>
        <p:nvSpPr>
          <p:cNvPr id="11268" name="Rectangle 5"/>
          <p:cNvSpPr>
            <a:spLocks noGrp="1" noChangeArrowheads="1"/>
          </p:cNvSpPr>
          <p:nvPr/>
        </p:nvSpPr>
        <p:spPr bwMode="auto">
          <a:xfrm>
            <a:off x="1187450" y="1331913"/>
            <a:ext cx="5881688" cy="647700"/>
          </a:xfrm>
          <a:prstGeom prst="rect">
            <a:avLst/>
          </a:prstGeom>
          <a:solidFill>
            <a:srgbClr val="4B92DB"/>
          </a:solidFill>
          <a:ln w="9525">
            <a:solidFill>
              <a:srgbClr val="000000">
                <a:alpha val="0"/>
              </a:srgbClr>
            </a:solidFill>
            <a:miter lim="800000"/>
            <a:headEnd/>
            <a:tailEnd/>
          </a:ln>
        </p:spPr>
        <p:txBody>
          <a:bodyPr/>
          <a:lstStyle/>
          <a:p>
            <a:r>
              <a:rPr lang="en-GB" altLang="en-US">
                <a:solidFill>
                  <a:schemeClr val="bg1"/>
                </a:solidFill>
                <a:latin typeface="Arial" panose="020B0604020202020204" pitchFamily="34" charset="0"/>
              </a:rPr>
              <a:t>IMO MEMBER STATE AUDIT SCHEME </a:t>
            </a:r>
            <a:br>
              <a:rPr lang="en-GB" altLang="en-US">
                <a:solidFill>
                  <a:schemeClr val="bg1"/>
                </a:solidFill>
                <a:latin typeface="Arial" panose="020B0604020202020204" pitchFamily="34" charset="0"/>
              </a:rPr>
            </a:br>
            <a:r>
              <a:rPr lang="en-US" altLang="en-US">
                <a:solidFill>
                  <a:srgbClr val="FFFFFF"/>
                </a:solidFill>
                <a:latin typeface="Arial" panose="020B0604020202020204" pitchFamily="34" charset="0"/>
              </a:rPr>
              <a:t>TRAINING COURSE FOR AUDITORS</a:t>
            </a:r>
            <a:endParaRPr lang="en-GB" altLang="en-US">
              <a:solidFill>
                <a:schemeClr val="bg1"/>
              </a:solidFill>
              <a:latin typeface="Arial" panose="020B0604020202020204" pitchFamily="34" charset="0"/>
            </a:endParaRPr>
          </a:p>
        </p:txBody>
      </p:sp>
    </p:spTree>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General Guidance (cont.)</a:t>
            </a:r>
          </a:p>
        </p:txBody>
      </p:sp>
      <p:sp>
        <p:nvSpPr>
          <p:cNvPr id="14339" name="Content Placeholder 2"/>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04800" indent="-304800">
              <a:buFont typeface="Arial" panose="020B0604020202020204" pitchFamily="34" charset="0"/>
              <a:buNone/>
              <a:defRPr/>
            </a:pPr>
            <a:r>
              <a:rPr lang="en-GB" dirty="0">
                <a:ea typeface="ＭＳ Ｐゴシック" panose="020B0600070205080204" pitchFamily="34" charset="-128"/>
              </a:rPr>
              <a:t>Review of the State-specific confidential audit </a:t>
            </a:r>
            <a:r>
              <a:rPr lang="en-GB" dirty="0" smtClean="0">
                <a:ea typeface="ＭＳ Ｐゴシック" panose="020B0600070205080204" pitchFamily="34" charset="-128"/>
              </a:rPr>
              <a:t>file</a:t>
            </a:r>
          </a:p>
          <a:p>
            <a:pPr marL="306000" indent="0">
              <a:buFont typeface="Arial" panose="020B0604020202020204" pitchFamily="34" charset="0"/>
              <a:buNone/>
              <a:defRPr/>
            </a:pPr>
            <a:endParaRPr lang="en-GB" dirty="0">
              <a:ea typeface="ＭＳ Ｐゴシック" panose="020B0600070205080204" pitchFamily="34" charset="-128"/>
            </a:endParaRPr>
          </a:p>
          <a:p>
            <a:pPr>
              <a:defRPr/>
            </a:pPr>
            <a:r>
              <a:rPr lang="en-GB" dirty="0">
                <a:ea typeface="ＭＳ Ｐゴシック" panose="020B0600070205080204" pitchFamily="34" charset="-128"/>
              </a:rPr>
              <a:t>State-specific confidential audit file will be forwarded to ATMs on receipt of the signed Statement of confidentiality </a:t>
            </a:r>
          </a:p>
          <a:p>
            <a:pPr>
              <a:defRPr/>
            </a:pPr>
            <a:endParaRPr lang="en-GB" dirty="0">
              <a:ea typeface="ＭＳ Ｐゴシック" panose="020B0600070205080204" pitchFamily="34" charset="-128"/>
            </a:endParaRPr>
          </a:p>
          <a:p>
            <a:pPr>
              <a:defRPr/>
            </a:pPr>
            <a:r>
              <a:rPr lang="en-GB" dirty="0">
                <a:ea typeface="ＭＳ Ｐゴシック" panose="020B0600070205080204" pitchFamily="34" charset="-128"/>
              </a:rPr>
              <a:t>Each audit team member must initial/sign the accompanying Index of the State-specific confidential audit file, confirming receipt of the file with contents as listed on the Index </a:t>
            </a:r>
          </a:p>
        </p:txBody>
      </p:sp>
    </p:spTree>
  </p:cSld>
  <p:clrMapOvr>
    <a:masterClrMapping/>
  </p:clrMapOvr>
  <p:transition spd="slow">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General Guidance (cont.) </a:t>
            </a:r>
          </a:p>
        </p:txBody>
      </p:sp>
      <p:sp>
        <p:nvSpPr>
          <p:cNvPr id="14339" name="Content Placeholder 2"/>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06000" indent="0">
              <a:buFont typeface="Arial" panose="020B0604020202020204" pitchFamily="34" charset="0"/>
              <a:buNone/>
              <a:defRPr/>
            </a:pPr>
            <a:r>
              <a:rPr lang="en-GB" dirty="0">
                <a:ea typeface="ＭＳ Ｐゴシック" panose="020B0600070205080204" pitchFamily="34" charset="-128"/>
              </a:rPr>
              <a:t>Review of the State-specific confidential audit file </a:t>
            </a:r>
            <a:r>
              <a:rPr lang="en-GB" dirty="0" smtClean="0">
                <a:ea typeface="ＭＳ Ｐゴシック" panose="020B0600070205080204" pitchFamily="34" charset="-128"/>
              </a:rPr>
              <a:t>(cont.)</a:t>
            </a:r>
          </a:p>
          <a:p>
            <a:pPr>
              <a:defRPr/>
            </a:pPr>
            <a:endParaRPr lang="en-GB" dirty="0">
              <a:ea typeface="ＭＳ Ｐゴシック" panose="020B0600070205080204" pitchFamily="34" charset="-128"/>
            </a:endParaRPr>
          </a:p>
          <a:p>
            <a:pPr>
              <a:defRPr/>
            </a:pPr>
            <a:r>
              <a:rPr lang="en-GB" dirty="0">
                <a:ea typeface="ＭＳ Ｐゴシック" panose="020B0600070205080204" pitchFamily="34" charset="-128"/>
              </a:rPr>
              <a:t>ATL is responsible to ensure that ATMs review all available material relating to the maritime activities of the Member State to be audited </a:t>
            </a:r>
            <a:endParaRPr lang="en-GB" dirty="0" smtClean="0">
              <a:ea typeface="ＭＳ Ｐゴシック" panose="020B0600070205080204" pitchFamily="34" charset="-128"/>
            </a:endParaRPr>
          </a:p>
          <a:p>
            <a:pPr>
              <a:defRPr/>
            </a:pPr>
            <a:endParaRPr lang="en-GB" dirty="0">
              <a:ea typeface="ＭＳ Ｐゴシック" panose="020B0600070205080204" pitchFamily="34" charset="-128"/>
            </a:endParaRPr>
          </a:p>
          <a:p>
            <a:pPr>
              <a:defRPr/>
            </a:pPr>
            <a:r>
              <a:rPr lang="en-GB" dirty="0">
                <a:ea typeface="ＭＳ Ｐゴシック" panose="020B0600070205080204" pitchFamily="34" charset="-128"/>
              </a:rPr>
              <a:t>Any additional material reviewed should have a direct relationship with the scope of the </a:t>
            </a:r>
            <a:r>
              <a:rPr lang="en-GB" dirty="0" smtClean="0">
                <a:ea typeface="ＭＳ Ｐゴシック" panose="020B0600070205080204" pitchFamily="34" charset="-128"/>
              </a:rPr>
              <a:t>audit</a:t>
            </a:r>
          </a:p>
          <a:p>
            <a:pPr>
              <a:defRPr/>
            </a:pPr>
            <a:endParaRPr lang="en-GB" dirty="0">
              <a:ea typeface="ＭＳ Ｐゴシック" panose="020B0600070205080204" pitchFamily="34" charset="-128"/>
            </a:endParaRPr>
          </a:p>
          <a:p>
            <a:pPr>
              <a:defRPr/>
            </a:pPr>
            <a:r>
              <a:rPr lang="en-GB" dirty="0">
                <a:ea typeface="ＭＳ Ｐゴシック" panose="020B0600070205080204" pitchFamily="34" charset="-128"/>
              </a:rPr>
              <a:t>Additional material, which may be reviewed by ATMs, can be obtained by the ATL from the Member State or IMO, as appropriate </a:t>
            </a:r>
          </a:p>
        </p:txBody>
      </p:sp>
    </p:spTree>
  </p:cSld>
  <p:clrMapOvr>
    <a:masterClrMapping/>
  </p:clrMapOvr>
  <p:transition spd="slow">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General Guidance (cont.) </a:t>
            </a:r>
          </a:p>
        </p:txBody>
      </p:sp>
      <p:sp>
        <p:nvSpPr>
          <p:cNvPr id="14339" name="Content Placeholder 2"/>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06000" indent="0">
              <a:buFont typeface="Arial" panose="020B0604020202020204" pitchFamily="34" charset="0"/>
              <a:buNone/>
              <a:defRPr/>
            </a:pPr>
            <a:r>
              <a:rPr lang="en-GB" dirty="0">
                <a:ea typeface="ＭＳ Ｐゴシック" panose="020B0600070205080204" pitchFamily="34" charset="-128"/>
              </a:rPr>
              <a:t>Review of the State-specific confidential audit file </a:t>
            </a:r>
            <a:r>
              <a:rPr lang="en-GB" dirty="0" smtClean="0">
                <a:ea typeface="ＭＳ Ｐゴシック" panose="020B0600070205080204" pitchFamily="34" charset="-128"/>
              </a:rPr>
              <a:t>(cont.)</a:t>
            </a:r>
          </a:p>
          <a:p>
            <a:pPr marL="306000" indent="0">
              <a:buFont typeface="Arial" panose="020B0604020202020204" pitchFamily="34" charset="0"/>
              <a:buNone/>
              <a:defRPr/>
            </a:pPr>
            <a:endParaRPr lang="en-GB" dirty="0">
              <a:ea typeface="ＭＳ Ｐゴシック" panose="020B0600070205080204" pitchFamily="34" charset="-128"/>
            </a:endParaRPr>
          </a:p>
          <a:p>
            <a:pPr>
              <a:defRPr/>
            </a:pPr>
            <a:r>
              <a:rPr lang="en-GB" dirty="0">
                <a:ea typeface="ＭＳ Ｐゴシック" panose="020B0600070205080204" pitchFamily="34" charset="-128"/>
              </a:rPr>
              <a:t>New GISIS module will provide a platform for </a:t>
            </a:r>
            <a:r>
              <a:rPr lang="en-GB" dirty="0"/>
              <a:t>the audit team to review information about Member States to be audited</a:t>
            </a:r>
            <a:r>
              <a:rPr lang="en-GB" dirty="0">
                <a:ea typeface="ＭＳ Ｐゴシック" panose="020B0600070205080204" pitchFamily="34" charset="-128"/>
              </a:rPr>
              <a:t> </a:t>
            </a:r>
          </a:p>
          <a:p>
            <a:pPr>
              <a:defRPr/>
            </a:pPr>
            <a:endParaRPr lang="en-GB" sz="1100" dirty="0" smtClean="0">
              <a:ea typeface="ＭＳ Ｐゴシック" panose="020B0600070205080204" pitchFamily="34" charset="-128"/>
            </a:endParaRPr>
          </a:p>
          <a:p>
            <a:pPr>
              <a:defRPr/>
            </a:pPr>
            <a:r>
              <a:rPr lang="en-GB" dirty="0" smtClean="0">
                <a:ea typeface="ＭＳ Ｐゴシック" panose="020B0600070205080204" pitchFamily="34" charset="-128"/>
              </a:rPr>
              <a:t>IMO </a:t>
            </a:r>
            <a:r>
              <a:rPr lang="en-GB" dirty="0">
                <a:ea typeface="ＭＳ Ｐゴシック" panose="020B0600070205080204" pitchFamily="34" charset="-128"/>
              </a:rPr>
              <a:t>will assist, where necessary, in obtaining relevant documentation and making it available to the </a:t>
            </a:r>
            <a:r>
              <a:rPr lang="en-GB" dirty="0" smtClean="0">
                <a:ea typeface="ＭＳ Ｐゴシック" panose="020B0600070205080204" pitchFamily="34" charset="-128"/>
              </a:rPr>
              <a:t>ATL</a:t>
            </a:r>
          </a:p>
          <a:p>
            <a:pPr>
              <a:defRPr/>
            </a:pPr>
            <a:endParaRPr lang="en-GB" sz="1100" dirty="0" smtClean="0">
              <a:ea typeface="ＭＳ Ｐゴシック" panose="020B0600070205080204" pitchFamily="34" charset="-128"/>
            </a:endParaRPr>
          </a:p>
          <a:p>
            <a:pPr>
              <a:defRPr/>
            </a:pPr>
            <a:r>
              <a:rPr lang="en-GB" dirty="0" smtClean="0">
                <a:ea typeface="ＭＳ Ｐゴシック" panose="020B0600070205080204" pitchFamily="34" charset="-128"/>
              </a:rPr>
              <a:t>ATMs </a:t>
            </a:r>
            <a:r>
              <a:rPr lang="en-GB" dirty="0">
                <a:ea typeface="ＭＳ Ｐゴシック" panose="020B0600070205080204" pitchFamily="34" charset="-128"/>
              </a:rPr>
              <a:t>should take note of specific concerns raised during the initial review of the Member </a:t>
            </a:r>
            <a:r>
              <a:rPr lang="en-GB" dirty="0" smtClean="0">
                <a:ea typeface="ＭＳ Ｐゴシック" panose="020B0600070205080204" pitchFamily="34" charset="-128"/>
              </a:rPr>
              <a:t>State's </a:t>
            </a:r>
            <a:r>
              <a:rPr lang="en-GB" dirty="0">
                <a:ea typeface="ＭＳ Ｐゴシック" panose="020B0600070205080204" pitchFamily="34" charset="-128"/>
              </a:rPr>
              <a:t>documentation </a:t>
            </a:r>
            <a:endParaRPr lang="en-GB" dirty="0" smtClean="0">
              <a:ea typeface="ＭＳ Ｐゴシック" panose="020B0600070205080204" pitchFamily="34" charset="-128"/>
            </a:endParaRPr>
          </a:p>
          <a:p>
            <a:pPr>
              <a:defRPr/>
            </a:pPr>
            <a:endParaRPr lang="en-GB" sz="1100" dirty="0">
              <a:ea typeface="ＭＳ Ｐゴシック" panose="020B0600070205080204" pitchFamily="34" charset="-128"/>
            </a:endParaRPr>
          </a:p>
          <a:p>
            <a:pPr>
              <a:defRPr/>
            </a:pPr>
            <a:r>
              <a:rPr lang="en-GB" dirty="0">
                <a:ea typeface="ＭＳ Ｐゴシック" panose="020B0600070205080204" pitchFamily="34" charset="-128"/>
              </a:rPr>
              <a:t>A review of the records may indicate a need for further information to be solicited from the Member State during the conduct of the audit </a:t>
            </a:r>
          </a:p>
        </p:txBody>
      </p:sp>
    </p:spTree>
  </p:cSld>
  <p:clrMapOvr>
    <a:masterClrMapping/>
  </p:clrMapOvr>
  <p:transition spd="slow">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Planning</a:t>
            </a:r>
          </a:p>
        </p:txBody>
      </p:sp>
      <p:sp>
        <p:nvSpPr>
          <p:cNvPr id="24579" name="Content Placeholder 2"/>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mtClean="0">
                <a:ea typeface="ＭＳ Ｐゴシック" panose="020B0600070205080204" pitchFamily="34" charset="-128"/>
              </a:rPr>
              <a:t>Audit Planning commences on:</a:t>
            </a:r>
          </a:p>
          <a:p>
            <a:pPr lvl="1"/>
            <a:r>
              <a:rPr lang="en-GB" altLang="en-US" smtClean="0"/>
              <a:t>Receipt of State-Specific Confidential Audit File</a:t>
            </a:r>
          </a:p>
          <a:p>
            <a:pPr lvl="1"/>
            <a:r>
              <a:rPr lang="en-GB" altLang="en-US" smtClean="0"/>
              <a:t>The Secretary-General's letter appointing the Audit Team</a:t>
            </a:r>
          </a:p>
          <a:p>
            <a:r>
              <a:rPr lang="en-GB" altLang="en-US" smtClean="0">
                <a:ea typeface="ＭＳ Ｐゴシック" panose="020B0600070205080204" pitchFamily="34" charset="-128"/>
              </a:rPr>
              <a:t>The Audit Team Leader (ATL) to identify areas of strength of the Audit Team Members (ATMs) based on their CVs</a:t>
            </a:r>
          </a:p>
          <a:p>
            <a:r>
              <a:rPr lang="en-GB" altLang="en-US" smtClean="0">
                <a:ea typeface="ＭＳ Ｐゴシック" panose="020B0600070205080204" pitchFamily="34" charset="-128"/>
              </a:rPr>
              <a:t>Distribution of areas to be covered during the audit by each ATM</a:t>
            </a:r>
          </a:p>
          <a:p>
            <a:r>
              <a:rPr lang="en-GB" altLang="en-US" smtClean="0">
                <a:ea typeface="ＭＳ Ｐゴシック" panose="020B0600070205080204" pitchFamily="34" charset="-128"/>
              </a:rPr>
              <a:t>ATL to establish contact with the SPC to discuss specific areas to be covered in audit</a:t>
            </a:r>
          </a:p>
          <a:p>
            <a:r>
              <a:rPr lang="en-GB" altLang="en-US" smtClean="0">
                <a:ea typeface="ＭＳ Ｐゴシック" panose="020B0600070205080204" pitchFamily="34" charset="-128"/>
              </a:rPr>
              <a:t>ATL and Member State SPC to establish detailed audit timetable and inform ATMs and IMO </a:t>
            </a:r>
          </a:p>
          <a:p>
            <a:pPr lvl="2"/>
            <a:endParaRPr lang="en-US" altLang="en-US" smtClean="0"/>
          </a:p>
        </p:txBody>
      </p:sp>
    </p:spTree>
  </p:cSld>
  <p:clrMapOvr>
    <a:masterClrMapping/>
  </p:clrMapOvr>
  <p:transition spd="slow">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61913" indent="0">
              <a:buFont typeface="Arial" panose="020B0604020202020204" pitchFamily="34" charset="0"/>
              <a:buNone/>
              <a:defRPr/>
            </a:pPr>
            <a:r>
              <a:rPr lang="en-GB" dirty="0" smtClean="0"/>
              <a:t>Key logistical arrangements to be agreed between the ATL and SPC before the audit:</a:t>
            </a:r>
          </a:p>
          <a:p>
            <a:pPr>
              <a:defRPr/>
            </a:pPr>
            <a:r>
              <a:rPr lang="en-GB" dirty="0" smtClean="0"/>
              <a:t>arrangements </a:t>
            </a:r>
            <a:r>
              <a:rPr lang="en-GB" dirty="0"/>
              <a:t>for the arrival at the airport and day by day transport to and from the hotel of the audit </a:t>
            </a:r>
            <a:r>
              <a:rPr lang="en-GB" dirty="0" smtClean="0"/>
              <a:t>team</a:t>
            </a:r>
            <a:endParaRPr lang="en-GB" dirty="0"/>
          </a:p>
          <a:p>
            <a:pPr>
              <a:defRPr/>
            </a:pPr>
            <a:r>
              <a:rPr lang="en-GB" dirty="0"/>
              <a:t>assistance in obtaining visas or other travel </a:t>
            </a:r>
            <a:r>
              <a:rPr lang="en-GB" dirty="0" smtClean="0"/>
              <a:t>permissions</a:t>
            </a:r>
          </a:p>
          <a:p>
            <a:pPr>
              <a:defRPr/>
            </a:pPr>
            <a:r>
              <a:rPr lang="en-GB" dirty="0"/>
              <a:t>suitable location of a hotel for auditors </a:t>
            </a:r>
            <a:endParaRPr lang="en-GB" dirty="0" smtClean="0"/>
          </a:p>
          <a:p>
            <a:pPr>
              <a:defRPr/>
            </a:pPr>
            <a:r>
              <a:rPr lang="en-GB" dirty="0"/>
              <a:t>a meeting room for auditors</a:t>
            </a:r>
            <a:r>
              <a:rPr lang="en-GB" strike="sngStrike" dirty="0"/>
              <a:t>,</a:t>
            </a:r>
            <a:r>
              <a:rPr lang="en-GB" dirty="0"/>
              <a:t> at the audit locations </a:t>
            </a:r>
            <a:endParaRPr lang="en-GB" dirty="0" smtClean="0"/>
          </a:p>
          <a:p>
            <a:pPr>
              <a:defRPr/>
            </a:pPr>
            <a:r>
              <a:rPr lang="en-GB" dirty="0"/>
              <a:t>a meeting room at the hotel or the main audit </a:t>
            </a:r>
            <a:r>
              <a:rPr lang="en-GB" dirty="0" smtClean="0"/>
              <a:t>location</a:t>
            </a:r>
          </a:p>
          <a:p>
            <a:pPr>
              <a:defRPr/>
            </a:pPr>
            <a:r>
              <a:rPr lang="en-GB" dirty="0"/>
              <a:t>internet connection in the hotel/meeting room for access to online support, GISIS, IMODOCS, etc</a:t>
            </a:r>
            <a:r>
              <a:rPr lang="en-GB" dirty="0" smtClean="0"/>
              <a:t>.</a:t>
            </a:r>
          </a:p>
          <a:p>
            <a:pPr>
              <a:defRPr/>
            </a:pPr>
            <a:r>
              <a:rPr lang="en-GB" dirty="0"/>
              <a:t>any in-country travel to other locations involved in the audit </a:t>
            </a:r>
            <a:endParaRPr lang="en-GB" dirty="0" smtClean="0"/>
          </a:p>
          <a:p>
            <a:pPr>
              <a:defRPr/>
            </a:pPr>
            <a:r>
              <a:rPr lang="en-GB" dirty="0"/>
              <a:t>participation of observer(s</a:t>
            </a:r>
            <a:r>
              <a:rPr lang="en-GB" dirty="0" smtClean="0"/>
              <a:t>)</a:t>
            </a:r>
            <a:endParaRPr lang="en-GB" dirty="0"/>
          </a:p>
        </p:txBody>
      </p:sp>
      <p:sp>
        <p:nvSpPr>
          <p:cNvPr id="25603" name="Title 2"/>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Planning (cont.)</a:t>
            </a:r>
            <a:endParaRPr lang="en-GB" altLang="en-US" smtClean="0">
              <a:ea typeface="ＭＳ Ｐゴシック" panose="020B0600070205080204" pitchFamily="34" charset="-128"/>
            </a:endParaRPr>
          </a:p>
        </p:txBody>
      </p:sp>
    </p:spTree>
  </p:cSld>
  <p:clrMapOvr>
    <a:masterClrMapping/>
  </p:clrMapOvr>
  <p:transition spd="slow">
    <p:zo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Planning (cont.)</a:t>
            </a:r>
          </a:p>
        </p:txBody>
      </p:sp>
      <p:sp>
        <p:nvSpPr>
          <p:cNvPr id="14339" name="Content Placeholder 2"/>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r>
              <a:rPr lang="en-GB" dirty="0">
                <a:ea typeface="ＭＳ Ｐゴシック" panose="020B0600070205080204" pitchFamily="34" charset="-128"/>
              </a:rPr>
              <a:t>Actual on-site audit to commence on Saturday or Sunday with arrival of audit team in the Member State for face-to-face preparatory meeting of the team</a:t>
            </a:r>
          </a:p>
          <a:p>
            <a:pPr>
              <a:defRPr/>
            </a:pPr>
            <a:r>
              <a:rPr lang="en-GB" dirty="0">
                <a:ea typeface="ＭＳ Ｐゴシック" panose="020B0600070205080204" pitchFamily="34" charset="-128"/>
              </a:rPr>
              <a:t>Preparatory meeting should cover the areas mentioned in paragraph </a:t>
            </a:r>
            <a:r>
              <a:rPr lang="en-GB" dirty="0" smtClean="0">
                <a:ea typeface="ＭＳ Ｐゴシック" panose="020B0600070205080204" pitchFamily="34" charset="-128"/>
              </a:rPr>
              <a:t>5.7 </a:t>
            </a:r>
            <a:r>
              <a:rPr lang="en-GB" dirty="0">
                <a:ea typeface="ＭＳ Ｐゴシック" panose="020B0600070205080204" pitchFamily="34" charset="-128"/>
              </a:rPr>
              <a:t>of the Procedures and in particular:</a:t>
            </a:r>
          </a:p>
          <a:p>
            <a:pPr>
              <a:defRPr/>
            </a:pPr>
            <a:endParaRPr lang="en-US" dirty="0" smtClean="0">
              <a:ea typeface="ＭＳ Ｐゴシック" panose="020B0600070205080204" pitchFamily="34" charset="-128"/>
            </a:endParaRPr>
          </a:p>
          <a:p>
            <a:pPr marL="519113" indent="-457200">
              <a:buFont typeface="+mj-lt"/>
              <a:buAutoNum type="arabicPeriod"/>
              <a:defRPr/>
            </a:pPr>
            <a:r>
              <a:rPr lang="en-US" dirty="0">
                <a:ea typeface="ＭＳ Ｐゴシック" panose="020B0600070205080204" pitchFamily="34" charset="-128"/>
              </a:rPr>
              <a:t>Review, among others:</a:t>
            </a:r>
          </a:p>
          <a:p>
            <a:pPr lvl="1">
              <a:defRPr/>
            </a:pPr>
            <a:r>
              <a:rPr lang="en-GB" dirty="0"/>
              <a:t>Completed pre-audit questionnaire and supporting documentation</a:t>
            </a:r>
          </a:p>
          <a:p>
            <a:pPr lvl="1">
              <a:defRPr/>
            </a:pPr>
            <a:r>
              <a:rPr lang="en-GB" dirty="0"/>
              <a:t>The audit timetable and plan, confirming the role and responsibility of each auditor </a:t>
            </a:r>
          </a:p>
        </p:txBody>
      </p:sp>
    </p:spTree>
  </p:cSld>
  <p:clrMapOvr>
    <a:masterClrMapping/>
  </p:clrMapOvr>
  <p:transition spd="slow">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Planning (cont.)</a:t>
            </a:r>
          </a:p>
        </p:txBody>
      </p:sp>
      <p:sp>
        <p:nvSpPr>
          <p:cNvPr id="14339" name="Content Placeholder 2"/>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19113" indent="-457200">
              <a:buFont typeface="+mj-lt"/>
              <a:buAutoNum type="arabicPeriod" startAt="2"/>
              <a:defRPr/>
            </a:pPr>
            <a:r>
              <a:rPr lang="en-US" dirty="0">
                <a:ea typeface="ＭＳ Ｐゴシック" panose="020B0600070205080204" pitchFamily="34" charset="-128"/>
              </a:rPr>
              <a:t>Agree on</a:t>
            </a:r>
            <a:r>
              <a:rPr lang="en-US" dirty="0" smtClean="0">
                <a:ea typeface="ＭＳ Ｐゴシック" panose="020B0600070205080204" pitchFamily="34" charset="-128"/>
              </a:rPr>
              <a:t>:</a:t>
            </a:r>
          </a:p>
          <a:p>
            <a:pPr marL="519113" indent="-457200">
              <a:buFont typeface="+mj-lt"/>
              <a:buAutoNum type="arabicPeriod" startAt="2"/>
              <a:defRPr/>
            </a:pPr>
            <a:endParaRPr lang="en-US" sz="1100" dirty="0" smtClean="0">
              <a:ea typeface="ＭＳ Ｐゴシック" panose="020B0600070205080204" pitchFamily="34" charset="-128"/>
            </a:endParaRPr>
          </a:p>
          <a:p>
            <a:pPr>
              <a:defRPr/>
            </a:pPr>
            <a:r>
              <a:rPr lang="en-GB" dirty="0" smtClean="0">
                <a:ea typeface="ＭＳ Ｐゴシック" panose="020B0600070205080204" pitchFamily="34" charset="-128"/>
              </a:rPr>
              <a:t>how </a:t>
            </a:r>
            <a:r>
              <a:rPr lang="en-GB" dirty="0">
                <a:ea typeface="ＭＳ Ｐゴシック" panose="020B0600070205080204" pitchFamily="34" charset="-128"/>
              </a:rPr>
              <a:t>information obtained from interviews and examination of records will be recorded for reporting purposes </a:t>
            </a:r>
            <a:endParaRPr lang="en-GB" dirty="0" smtClean="0">
              <a:ea typeface="ＭＳ Ｐゴシック" panose="020B0600070205080204" pitchFamily="34" charset="-128"/>
            </a:endParaRPr>
          </a:p>
          <a:p>
            <a:pPr>
              <a:defRPr/>
            </a:pPr>
            <a:endParaRPr lang="en-GB" sz="1100" dirty="0" smtClean="0">
              <a:ea typeface="ＭＳ Ｐゴシック" panose="020B0600070205080204" pitchFamily="34" charset="-128"/>
            </a:endParaRPr>
          </a:p>
          <a:p>
            <a:pPr>
              <a:defRPr/>
            </a:pPr>
            <a:r>
              <a:rPr lang="en-GB" dirty="0" smtClean="0">
                <a:ea typeface="ＭＳ Ｐゴシック" panose="020B0600070205080204" pitchFamily="34" charset="-128"/>
              </a:rPr>
              <a:t>procedures </a:t>
            </a:r>
            <a:r>
              <a:rPr lang="en-GB" dirty="0">
                <a:ea typeface="ＭＳ Ｐゴシック" panose="020B0600070205080204" pitchFamily="34" charset="-128"/>
              </a:rPr>
              <a:t>to be used for the issuance of audit </a:t>
            </a:r>
            <a:r>
              <a:rPr lang="en-GB" dirty="0" smtClean="0">
                <a:ea typeface="ＭＳ Ｐゴシック" panose="020B0600070205080204" pitchFamily="34" charset="-128"/>
              </a:rPr>
              <a:t>findings and observations</a:t>
            </a:r>
          </a:p>
          <a:p>
            <a:pPr>
              <a:defRPr/>
            </a:pPr>
            <a:endParaRPr lang="en-GB" dirty="0">
              <a:ea typeface="ＭＳ Ｐゴシック" panose="020B0600070205080204" pitchFamily="34" charset="-128"/>
            </a:endParaRPr>
          </a:p>
          <a:p>
            <a:pPr marL="519113" indent="-457200">
              <a:buFont typeface="+mj-lt"/>
              <a:buAutoNum type="arabicPeriod" startAt="3"/>
              <a:defRPr/>
            </a:pPr>
            <a:r>
              <a:rPr lang="en-GB" dirty="0">
                <a:ea typeface="ＭＳ Ｐゴシック" panose="020B0600070205080204" pitchFamily="34" charset="-128"/>
              </a:rPr>
              <a:t>Considering and agreeing on any</a:t>
            </a:r>
            <a:r>
              <a:rPr lang="en-GB" dirty="0" smtClean="0">
                <a:ea typeface="ＭＳ Ｐゴシック" panose="020B0600070205080204" pitchFamily="34" charset="-128"/>
              </a:rPr>
              <a:t>:</a:t>
            </a:r>
          </a:p>
          <a:p>
            <a:pPr marL="519113" indent="-457200">
              <a:buFont typeface="+mj-lt"/>
              <a:buAutoNum type="arabicPeriod" startAt="3"/>
              <a:defRPr/>
            </a:pPr>
            <a:endParaRPr lang="en-GB" sz="1100" dirty="0" smtClean="0">
              <a:ea typeface="ＭＳ Ｐゴシック" panose="020B0600070205080204" pitchFamily="34" charset="-128"/>
            </a:endParaRPr>
          </a:p>
          <a:p>
            <a:pPr>
              <a:defRPr/>
            </a:pPr>
            <a:r>
              <a:rPr lang="en-GB" dirty="0" smtClean="0">
                <a:ea typeface="ＭＳ Ｐゴシック" panose="020B0600070205080204" pitchFamily="34" charset="-128"/>
              </a:rPr>
              <a:t>checklists </a:t>
            </a:r>
            <a:r>
              <a:rPr lang="en-GB" dirty="0">
                <a:ea typeface="ＭＳ Ｐゴシック" panose="020B0600070205080204" pitchFamily="34" charset="-128"/>
              </a:rPr>
              <a:t>developed by individual ATMs; </a:t>
            </a:r>
            <a:r>
              <a:rPr lang="en-GB" dirty="0" smtClean="0">
                <a:ea typeface="ＭＳ Ｐゴシック" panose="020B0600070205080204" pitchFamily="34" charset="-128"/>
              </a:rPr>
              <a:t>and</a:t>
            </a:r>
          </a:p>
          <a:p>
            <a:pPr>
              <a:defRPr/>
            </a:pPr>
            <a:endParaRPr lang="en-GB" sz="1100" dirty="0">
              <a:ea typeface="ＭＳ Ｐゴシック" panose="020B0600070205080204" pitchFamily="34" charset="-128"/>
            </a:endParaRPr>
          </a:p>
          <a:p>
            <a:pPr>
              <a:defRPr/>
            </a:pPr>
            <a:r>
              <a:rPr lang="en-GB" dirty="0">
                <a:ea typeface="ＭＳ Ｐゴシック" panose="020B0600070205080204" pitchFamily="34" charset="-128"/>
              </a:rPr>
              <a:t>consolidating them into one checklist for the </a:t>
            </a:r>
            <a:r>
              <a:rPr lang="en-GB" dirty="0" smtClean="0">
                <a:ea typeface="ＭＳ Ｐゴシック" panose="020B0600070205080204" pitchFamily="34" charset="-128"/>
              </a:rPr>
              <a:t>audit</a:t>
            </a:r>
            <a:endParaRPr lang="en-GB" dirty="0">
              <a:ea typeface="ＭＳ Ｐゴシック" panose="020B0600070205080204" pitchFamily="34" charset="-128"/>
            </a:endParaRPr>
          </a:p>
        </p:txBody>
      </p:sp>
    </p:spTree>
  </p:cSld>
  <p:clrMapOvr>
    <a:masterClrMapping/>
  </p:clrMapOvr>
  <p:transition spd="slow">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Planning (cont.)</a:t>
            </a:r>
          </a:p>
        </p:txBody>
      </p:sp>
      <p:sp>
        <p:nvSpPr>
          <p:cNvPr id="28675" name="Content Placeholder 2"/>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19113" indent="-457200">
              <a:buFont typeface="Arial" panose="020B0604020202020204" pitchFamily="34" charset="0"/>
              <a:buAutoNum type="arabicPeriod" startAt="4"/>
            </a:pPr>
            <a:r>
              <a:rPr lang="en-GB" altLang="en-US" smtClean="0">
                <a:ea typeface="ＭＳ Ｐゴシック" panose="020B0600070205080204" pitchFamily="34" charset="-128"/>
              </a:rPr>
              <a:t>Discuss and agree on any issue for which a common understanding is necessary </a:t>
            </a:r>
          </a:p>
          <a:p>
            <a:pPr marL="519113" indent="-457200">
              <a:buFont typeface="Arial" panose="020B0604020202020204" pitchFamily="34" charset="0"/>
              <a:buAutoNum type="arabicPeriod" startAt="4"/>
            </a:pPr>
            <a:endParaRPr lang="en-GB" altLang="en-US" smtClean="0">
              <a:ea typeface="ＭＳ Ｐゴシック" panose="020B0600070205080204" pitchFamily="34" charset="-128"/>
            </a:endParaRPr>
          </a:p>
          <a:p>
            <a:pPr marL="519113" indent="-457200">
              <a:buFont typeface="Arial" panose="020B0604020202020204" pitchFamily="34" charset="0"/>
              <a:buAutoNum type="arabicPeriod" startAt="4"/>
            </a:pPr>
            <a:r>
              <a:rPr lang="en-GB" altLang="en-US" smtClean="0">
                <a:ea typeface="ＭＳ Ｐゴシック" panose="020B0600070205080204" pitchFamily="34" charset="-128"/>
              </a:rPr>
              <a:t>Review the model draft interim report </a:t>
            </a:r>
          </a:p>
          <a:p>
            <a:pPr marL="519113" indent="-457200">
              <a:buFont typeface="Arial" panose="020B0604020202020204" pitchFamily="34" charset="0"/>
              <a:buAutoNum type="arabicPeriod" startAt="4"/>
            </a:pPr>
            <a:endParaRPr lang="en-GB" altLang="en-US" smtClean="0">
              <a:ea typeface="ＭＳ Ｐゴシック" panose="020B0600070205080204" pitchFamily="34" charset="-128"/>
            </a:endParaRPr>
          </a:p>
          <a:p>
            <a:pPr marL="519113" indent="-457200">
              <a:buFont typeface="Arial" panose="020B0604020202020204" pitchFamily="34" charset="0"/>
              <a:buAutoNum type="arabicPeriod" startAt="4"/>
            </a:pPr>
            <a:r>
              <a:rPr lang="en-GB" altLang="en-US" smtClean="0">
                <a:ea typeface="ＭＳ Ｐゴシック" panose="020B0600070205080204" pitchFamily="34" charset="-128"/>
              </a:rPr>
              <a:t>Agree on a routine - preferably a daily 'end-of-day' meeting </a:t>
            </a:r>
          </a:p>
          <a:p>
            <a:pPr marL="519113" indent="-457200">
              <a:buFont typeface="Arial" panose="020B0604020202020204" pitchFamily="34" charset="0"/>
              <a:buAutoNum type="arabicPeriod" startAt="4"/>
            </a:pPr>
            <a:endParaRPr lang="en-GB" altLang="en-US" smtClean="0">
              <a:ea typeface="ＭＳ Ｐゴシック" panose="020B0600070205080204" pitchFamily="34" charset="-128"/>
            </a:endParaRPr>
          </a:p>
          <a:p>
            <a:pPr marL="519113" indent="-457200">
              <a:buFont typeface="Arial" panose="020B0604020202020204" pitchFamily="34" charset="0"/>
              <a:buAutoNum type="arabicPeriod" startAt="4"/>
            </a:pPr>
            <a:r>
              <a:rPr lang="en-GB" altLang="en-US" smtClean="0">
                <a:ea typeface="ＭＳ Ｐゴシック" panose="020B0600070205080204" pitchFamily="34" charset="-128"/>
              </a:rPr>
              <a:t>Transpose information recorded and findings and observations as agreed into the draft interim report (model in Annex 2)</a:t>
            </a:r>
          </a:p>
        </p:txBody>
      </p:sp>
    </p:spTree>
  </p:cSld>
  <p:clrMapOvr>
    <a:masterClrMapping/>
  </p:clrMapOvr>
  <p:transition spd="slow">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1"/>
          <p:cNvSpPr>
            <a:spLocks noGrp="1"/>
          </p:cNvSpPr>
          <p:nvPr>
            <p:ph idx="1"/>
          </p:nvPr>
        </p:nvSpPr>
        <p:spPr bwMode="auto">
          <a:xfrm>
            <a:off x="211138" y="1316038"/>
            <a:ext cx="8721725"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preparatory meeting may also be organized between the audit team and SPC on arrival of the team in the country</a:t>
            </a:r>
          </a:p>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consistent review of each Member State's activities falling within the III Code should be ensured:</a:t>
            </a:r>
          </a:p>
          <a:p>
            <a:pPr lvl="1"/>
            <a:r>
              <a:rPr lang="en-GB" altLang="en-US" smtClean="0"/>
              <a:t>verify all the items enumerated in the Verification Index set out in appendix 2 to annex 2 to this Manual, which closely follows the requirements of the III Code</a:t>
            </a:r>
          </a:p>
        </p:txBody>
      </p:sp>
      <p:sp>
        <p:nvSpPr>
          <p:cNvPr id="29699" name="Title 2"/>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Planning (cont.)</a:t>
            </a:r>
            <a:endParaRPr lang="en-GB" altLang="en-US" smtClean="0">
              <a:ea typeface="ＭＳ Ｐゴシック" panose="020B0600070205080204" pitchFamily="34" charset="-128"/>
            </a:endParaRPr>
          </a:p>
        </p:txBody>
      </p:sp>
    </p:spTree>
  </p:cSld>
  <p:clrMapOvr>
    <a:masterClrMapping/>
  </p:clrMapOvr>
  <p:transition spd="slow">
    <p:zo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Commencement of the audit</a:t>
            </a:r>
          </a:p>
        </p:txBody>
      </p:sp>
      <p:sp>
        <p:nvSpPr>
          <p:cNvPr id="30723" name="Content Placeholder 2"/>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anose="020B0600070205080204" pitchFamily="34" charset="-128"/>
              </a:rPr>
              <a:t>The audit will commence on the Monday morning of the scheduled week </a:t>
            </a:r>
          </a:p>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The conduct of audit should be consistent with section 6 of the Procedures </a:t>
            </a:r>
          </a:p>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The opening meeting should be conducted in accordance with paragraph 6.3.2 of the Procedures</a:t>
            </a:r>
          </a:p>
        </p:txBody>
      </p:sp>
    </p:spTree>
  </p:cSld>
  <p:clrMapOvr>
    <a:masterClrMapping/>
  </p:clrMapOvr>
  <p:transition spd="slow">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Contents</a:t>
            </a:r>
          </a:p>
        </p:txBody>
      </p:sp>
      <p:sp>
        <p:nvSpPr>
          <p:cNvPr id="12291" name="Content Placeholder 2"/>
          <p:cNvSpPr>
            <a:spLocks noGrp="1"/>
          </p:cNvSpPr>
          <p:nvPr>
            <p:ph idx="1"/>
          </p:nvPr>
        </p:nvSpPr>
        <p:spPr bwMode="auto">
          <a:xfrm>
            <a:off x="211138" y="1700213"/>
            <a:ext cx="8721725" cy="4394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anose="020B0600070205080204" pitchFamily="34" charset="-128"/>
              </a:rPr>
              <a:t>INTRODUCTION</a:t>
            </a:r>
          </a:p>
          <a:p>
            <a:r>
              <a:rPr lang="en-GB" altLang="en-US" smtClean="0">
                <a:ea typeface="ＭＳ Ｐゴシック" panose="020B0600070205080204" pitchFamily="34" charset="-128"/>
              </a:rPr>
              <a:t>GENERAL GUIDANCE FOR AUDITOR</a:t>
            </a:r>
          </a:p>
          <a:p>
            <a:r>
              <a:rPr lang="en-GB" altLang="en-US" smtClean="0">
                <a:ea typeface="ＭＳ Ｐゴシック" panose="020B0600070205080204" pitchFamily="34" charset="-128"/>
              </a:rPr>
              <a:t>PLANNING FOR THE AUDIT</a:t>
            </a:r>
          </a:p>
          <a:p>
            <a:r>
              <a:rPr lang="en-GB" altLang="en-US" smtClean="0">
                <a:ea typeface="ＭＳ Ｐゴシック" panose="020B0600070205080204" pitchFamily="34" charset="-128"/>
              </a:rPr>
              <a:t>COMMENCEMENT OF THE AUDIT</a:t>
            </a:r>
          </a:p>
          <a:p>
            <a:r>
              <a:rPr lang="en-GB" altLang="en-US" smtClean="0">
                <a:ea typeface="ＭＳ Ｐゴシック" panose="020B0600070205080204" pitchFamily="34" charset="-128"/>
              </a:rPr>
              <a:t>THE AUDIT</a:t>
            </a:r>
          </a:p>
          <a:p>
            <a:r>
              <a:rPr lang="en-GB" altLang="en-US" smtClean="0">
                <a:ea typeface="ＭＳ Ｐゴシック" panose="020B0600070205080204" pitchFamily="34" charset="-128"/>
              </a:rPr>
              <a:t>ORGANIZATIONAL PERFORMANCE</a:t>
            </a:r>
          </a:p>
        </p:txBody>
      </p:sp>
    </p:spTree>
  </p:cSld>
  <p:clrMapOvr>
    <a:masterClrMapping/>
  </p:clrMapOvr>
  <p:transition spd="slow">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GB" altLang="en-US" smtClean="0">
                <a:ea typeface="ＭＳ Ｐゴシック" panose="020B0600070205080204" pitchFamily="34" charset="-128"/>
              </a:rPr>
              <a:t>Commencement of the audit (cont.) </a:t>
            </a:r>
            <a:endParaRPr lang="en-US" altLang="en-US" smtClean="0">
              <a:ea typeface="ＭＳ Ｐゴシック" panose="020B0600070205080204" pitchFamily="34" charset="-128"/>
            </a:endParaRPr>
          </a:p>
        </p:txBody>
      </p:sp>
      <p:sp>
        <p:nvSpPr>
          <p:cNvPr id="31747" name="Content Placeholder 2"/>
          <p:cNvSpPr>
            <a:spLocks noGrp="1"/>
          </p:cNvSpPr>
          <p:nvPr>
            <p:ph idx="1"/>
          </p:nvPr>
        </p:nvSpPr>
        <p:spPr bwMode="auto">
          <a:xfrm>
            <a:off x="211138" y="1557338"/>
            <a:ext cx="8721725" cy="4537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anose="020B0600070205080204" pitchFamily="34" charset="-128"/>
              </a:rPr>
              <a:t>The ATL should emphasize that interviews with selected individuals would be done with the individual concerned alone and </a:t>
            </a:r>
            <a:r>
              <a:rPr lang="en-GB" altLang="en-US" i="1" smtClean="0">
                <a:ea typeface="ＭＳ Ｐゴシック" panose="020B0600070205080204" pitchFamily="34" charset="-128"/>
              </a:rPr>
              <a:t>not in a group</a:t>
            </a:r>
            <a:r>
              <a:rPr lang="en-GB" altLang="en-US" smtClean="0">
                <a:ea typeface="ＭＳ Ｐゴシック" panose="020B0600070205080204" pitchFamily="34" charset="-128"/>
              </a:rPr>
              <a:t>, unless necessary and previously agreed</a:t>
            </a:r>
          </a:p>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Important to avoid one senior manager/ handful of people shadowing the audit team and answering all the questions </a:t>
            </a:r>
          </a:p>
        </p:txBody>
      </p:sp>
    </p:spTree>
  </p:cSld>
  <p:clrMapOvr>
    <a:masterClrMapping/>
  </p:clrMapOvr>
  <p:transition spd="slow">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The Audit</a:t>
            </a:r>
          </a:p>
        </p:txBody>
      </p:sp>
      <p:sp>
        <p:nvSpPr>
          <p:cNvPr id="32771" name="Content Placeholder 2"/>
          <p:cNvSpPr>
            <a:spLocks noGrp="1"/>
          </p:cNvSpPr>
          <p:nvPr>
            <p:ph idx="1"/>
          </p:nvPr>
        </p:nvSpPr>
        <p:spPr bwMode="auto">
          <a:xfrm>
            <a:off x="211138" y="1484313"/>
            <a:ext cx="8721725" cy="46101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anose="020B0600070205080204" pitchFamily="34" charset="-128"/>
              </a:rPr>
              <a:t>Member State presents an overview of the State's institutional arrangements to carryout functions of maritime administration</a:t>
            </a:r>
          </a:p>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Detailed explanation of how and where responsibilities for various mandatory IMO instruments are carried out</a:t>
            </a:r>
          </a:p>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Specific areas to be covered during the audit </a:t>
            </a:r>
          </a:p>
        </p:txBody>
      </p:sp>
    </p:spTree>
  </p:cSld>
  <p:clrMapOvr>
    <a:masterClrMapping/>
  </p:clrMapOvr>
  <p:transition spd="slow">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The Audit (cont.) </a:t>
            </a:r>
          </a:p>
        </p:txBody>
      </p:sp>
      <p:sp>
        <p:nvSpPr>
          <p:cNvPr id="33795" name="Content Placeholder 2"/>
          <p:cNvSpPr>
            <a:spLocks noGrp="1"/>
          </p:cNvSpPr>
          <p:nvPr>
            <p:ph idx="1"/>
          </p:nvPr>
        </p:nvSpPr>
        <p:spPr bwMode="auto">
          <a:xfrm>
            <a:off x="211138" y="1557338"/>
            <a:ext cx="8721725" cy="4537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anose="020B0600070205080204" pitchFamily="34" charset="-128"/>
              </a:rPr>
              <a:t>Ensure a coherent approach is adopted throughout the audit </a:t>
            </a:r>
          </a:p>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Reach objective conclusions on the flag, coastal and port State responsibilities carried out by the State</a:t>
            </a:r>
          </a:p>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Conduct regular briefings of the team</a:t>
            </a:r>
          </a:p>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Follow the agreed audit plan</a:t>
            </a:r>
          </a:p>
        </p:txBody>
      </p:sp>
    </p:spTree>
  </p:cSld>
  <p:clrMapOvr>
    <a:masterClrMapping/>
  </p:clrMapOvr>
  <p:transition spd="slow">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Content Placeholder 1"/>
          <p:cNvSpPr>
            <a:spLocks noGrp="1"/>
          </p:cNvSpPr>
          <p:nvPr>
            <p:ph idx="1"/>
          </p:nvPr>
        </p:nvSpPr>
        <p:spPr bwMode="auto">
          <a:xfrm>
            <a:off x="211138" y="1316038"/>
            <a:ext cx="8721725"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anose="020B0600070205080204" pitchFamily="34" charset="-128"/>
              </a:rPr>
              <a:t>Daily debriefing of the audit team should be planned during the audit</a:t>
            </a:r>
          </a:p>
          <a:p>
            <a:r>
              <a:rPr lang="en-GB" altLang="en-US" smtClean="0">
                <a:ea typeface="ＭＳ Ｐゴシック" panose="020B0600070205080204" pitchFamily="34" charset="-128"/>
              </a:rPr>
              <a:t>ATL is ultimately responsible for the quality and content of the report</a:t>
            </a:r>
          </a:p>
          <a:p>
            <a:r>
              <a:rPr lang="en-GB" altLang="en-US" smtClean="0">
                <a:ea typeface="ＭＳ Ｐゴシック" panose="020B0600070205080204" pitchFamily="34" charset="-128"/>
              </a:rPr>
              <a:t>Active involvement of all ATMs in the audit process is crucial</a:t>
            </a:r>
          </a:p>
          <a:p>
            <a:r>
              <a:rPr lang="en-GB" altLang="en-US" smtClean="0">
                <a:ea typeface="ＭＳ Ｐゴシック" panose="020B0600070205080204" pitchFamily="34" charset="-128"/>
              </a:rPr>
              <a:t>In case of professional disagreement – decision of ATL final</a:t>
            </a:r>
          </a:p>
          <a:p>
            <a:r>
              <a:rPr lang="en-GB" altLang="en-US" smtClean="0">
                <a:ea typeface="ＭＳ Ｐゴシック" panose="020B0600070205080204" pitchFamily="34" charset="-128"/>
              </a:rPr>
              <a:t>Indicate areas of possible findings and observations to the auditee as they arise during the audit</a:t>
            </a:r>
          </a:p>
          <a:p>
            <a:r>
              <a:rPr lang="en-GB" altLang="en-US" smtClean="0">
                <a:ea typeface="ＭＳ Ｐゴシック" panose="020B0600070205080204" pitchFamily="34" charset="-128"/>
              </a:rPr>
              <a:t>In case of disputes - dispute resolution action shall be initiated by the ATL, in coordination with MSA, as soon as possible</a:t>
            </a:r>
          </a:p>
          <a:p>
            <a:endParaRPr lang="en-GB" altLang="en-US" smtClean="0">
              <a:ea typeface="ＭＳ Ｐゴシック" panose="020B0600070205080204" pitchFamily="34" charset="-128"/>
            </a:endParaRPr>
          </a:p>
        </p:txBody>
      </p:sp>
      <p:sp>
        <p:nvSpPr>
          <p:cNvPr id="34819" name="Title 2"/>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The Audit (cont.) </a:t>
            </a:r>
            <a:endParaRPr lang="en-GB" altLang="en-US" smtClean="0">
              <a:ea typeface="ＭＳ Ｐゴシック" panose="020B0600070205080204" pitchFamily="34" charset="-128"/>
            </a:endParaRPr>
          </a:p>
        </p:txBody>
      </p:sp>
    </p:spTree>
  </p:cSld>
  <p:clrMapOvr>
    <a:masterClrMapping/>
  </p:clrMapOvr>
  <p:transition spd="slow">
    <p:zo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1"/>
          <p:cNvSpPr>
            <a:spLocks noGrp="1"/>
          </p:cNvSpPr>
          <p:nvPr>
            <p:ph idx="1"/>
          </p:nvPr>
        </p:nvSpPr>
        <p:spPr bwMode="auto">
          <a:xfrm>
            <a:off x="211138" y="1557338"/>
            <a:ext cx="8721725" cy="42687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dirty="0" smtClean="0">
                <a:ea typeface="ＭＳ Ｐゴシック" panose="020B0600070205080204" pitchFamily="34" charset="-128"/>
              </a:rPr>
              <a:t>Emphasize during the audit closing meeting that corrective action plan, using Form B (Corrective action), should be prepared by the audited State for all findings and may also be prepared for observations, within 90 days after receipt of the agreed interim report</a:t>
            </a:r>
          </a:p>
          <a:p>
            <a:endParaRPr lang="en-GB" altLang="en-US" dirty="0" smtClean="0">
              <a:ea typeface="ＭＳ Ｐゴシック" panose="020B0600070205080204" pitchFamily="34" charset="-128"/>
            </a:endParaRPr>
          </a:p>
        </p:txBody>
      </p:sp>
      <p:sp>
        <p:nvSpPr>
          <p:cNvPr id="35843" name="Title 2"/>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The Audit (cont.) </a:t>
            </a:r>
            <a:endParaRPr lang="en-GB" altLang="en-US" smtClean="0">
              <a:ea typeface="ＭＳ Ｐゴシック" panose="020B0600070205080204" pitchFamily="34" charset="-128"/>
            </a:endParaRPr>
          </a:p>
        </p:txBody>
      </p:sp>
    </p:spTree>
  </p:cSld>
  <p:clrMapOvr>
    <a:masterClrMapping/>
  </p:clrMapOvr>
  <p:transition spd="slow">
    <p:zo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Organizational Performance</a:t>
            </a:r>
          </a:p>
        </p:txBody>
      </p:sp>
      <p:sp>
        <p:nvSpPr>
          <p:cNvPr id="14339" name="Content Placeholder 2"/>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US" dirty="0" smtClean="0">
                <a:ea typeface="ＭＳ Ｐゴシック" panose="020B0600070205080204" pitchFamily="34" charset="-128"/>
              </a:rPr>
              <a:t>Strategy</a:t>
            </a:r>
          </a:p>
          <a:p>
            <a:pPr marL="61913" indent="0">
              <a:buFont typeface="Arial" panose="020B0604020202020204" pitchFamily="34" charset="0"/>
              <a:buNone/>
              <a:defRPr/>
            </a:pPr>
            <a:endParaRPr lang="en-US" dirty="0">
              <a:ea typeface="ＭＳ Ｐゴシック" panose="020B0600070205080204" pitchFamily="34" charset="-128"/>
            </a:endParaRPr>
          </a:p>
          <a:p>
            <a:pPr>
              <a:defRPr/>
            </a:pPr>
            <a:r>
              <a:rPr lang="en-GB" dirty="0">
                <a:ea typeface="ＭＳ Ｐゴシック" panose="020B0600070205080204" pitchFamily="34" charset="-128"/>
              </a:rPr>
              <a:t>Seek to establish whether there exists</a:t>
            </a:r>
            <a:r>
              <a:rPr lang="en-GB" dirty="0" smtClean="0">
                <a:ea typeface="ＭＳ Ｐゴシック" panose="020B0600070205080204" pitchFamily="34" charset="-128"/>
              </a:rPr>
              <a:t>:</a:t>
            </a:r>
          </a:p>
          <a:p>
            <a:pPr>
              <a:defRPr/>
            </a:pPr>
            <a:endParaRPr lang="en-GB" dirty="0">
              <a:ea typeface="ＭＳ Ｐゴシック" panose="020B0600070205080204" pitchFamily="34" charset="-128"/>
            </a:endParaRPr>
          </a:p>
          <a:p>
            <a:pPr lvl="1">
              <a:defRPr/>
            </a:pPr>
            <a:r>
              <a:rPr lang="en-GB" dirty="0"/>
              <a:t>An overall </a:t>
            </a:r>
            <a:r>
              <a:rPr lang="en-GB" dirty="0" smtClean="0"/>
              <a:t>strategy</a:t>
            </a:r>
          </a:p>
          <a:p>
            <a:pPr lvl="1">
              <a:defRPr/>
            </a:pPr>
            <a:endParaRPr lang="en-GB" dirty="0"/>
          </a:p>
          <a:p>
            <a:pPr lvl="1">
              <a:defRPr/>
            </a:pPr>
            <a:r>
              <a:rPr lang="en-GB" dirty="0"/>
              <a:t>A methodology in place for monitoring the </a:t>
            </a:r>
            <a:r>
              <a:rPr lang="en-GB" dirty="0" smtClean="0"/>
              <a:t>overall </a:t>
            </a:r>
            <a:r>
              <a:rPr lang="en-GB" dirty="0"/>
              <a:t>organizational performance of the maritime </a:t>
            </a:r>
            <a:r>
              <a:rPr lang="en-GB" dirty="0" smtClean="0"/>
              <a:t>administration (</a:t>
            </a:r>
            <a:r>
              <a:rPr lang="en-GB" dirty="0"/>
              <a:t>all involved entities of a </a:t>
            </a:r>
            <a:r>
              <a:rPr lang="en-GB" dirty="0" smtClean="0"/>
              <a:t>State)</a:t>
            </a:r>
          </a:p>
          <a:p>
            <a:pPr marL="627063" lvl="1" indent="0">
              <a:buFont typeface="Arial" panose="020B0604020202020204" pitchFamily="34" charset="0"/>
              <a:buNone/>
              <a:defRPr/>
            </a:pPr>
            <a:r>
              <a:rPr lang="en-GB" dirty="0" smtClean="0"/>
              <a:t> </a:t>
            </a:r>
            <a:endParaRPr lang="en-US" dirty="0" smtClean="0"/>
          </a:p>
          <a:p>
            <a:pPr>
              <a:defRPr/>
            </a:pPr>
            <a:r>
              <a:rPr lang="en-GB" dirty="0" smtClean="0">
                <a:ea typeface="ＭＳ Ｐゴシック" panose="020B0600070205080204" pitchFamily="34" charset="-128"/>
              </a:rPr>
              <a:t>Shortcomings under </a:t>
            </a:r>
            <a:r>
              <a:rPr lang="en-GB" dirty="0">
                <a:ea typeface="ＭＳ Ｐゴシック" panose="020B0600070205080204" pitchFamily="34" charset="-128"/>
              </a:rPr>
              <a:t>this section should be issued as </a:t>
            </a:r>
            <a:r>
              <a:rPr lang="en-GB" dirty="0" smtClean="0">
                <a:ea typeface="ＭＳ Ｐゴシック" panose="020B0600070205080204" pitchFamily="34" charset="-128"/>
              </a:rPr>
              <a:t>an </a:t>
            </a:r>
            <a:r>
              <a:rPr lang="en-GB" i="1" dirty="0">
                <a:ea typeface="ＭＳ Ｐゴシック" panose="020B0600070205080204" pitchFamily="34" charset="-128"/>
              </a:rPr>
              <a:t>observation</a:t>
            </a:r>
            <a:r>
              <a:rPr lang="en-GB" dirty="0">
                <a:ea typeface="ＭＳ Ｐゴシック" panose="020B0600070205080204" pitchFamily="34" charset="-128"/>
              </a:rPr>
              <a:t> and not as a </a:t>
            </a:r>
            <a:r>
              <a:rPr lang="en-GB" i="1" dirty="0" smtClean="0">
                <a:ea typeface="ＭＳ Ｐゴシック" panose="020B0600070205080204" pitchFamily="34" charset="-128"/>
              </a:rPr>
              <a:t>finding </a:t>
            </a:r>
            <a:endParaRPr lang="en-GB" i="1" dirty="0">
              <a:ea typeface="ＭＳ Ｐゴシック" panose="020B0600070205080204" pitchFamily="34" charset="-128"/>
            </a:endParaRPr>
          </a:p>
        </p:txBody>
      </p:sp>
    </p:spTree>
  </p:cSld>
  <p:clrMapOvr>
    <a:masterClrMapping/>
  </p:clrMapOvr>
  <p:transition spd="slow">
    <p:zo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Legislation </a:t>
            </a:r>
          </a:p>
        </p:txBody>
      </p:sp>
      <p:sp>
        <p:nvSpPr>
          <p:cNvPr id="37891" name="Content Placeholder 2"/>
          <p:cNvSpPr>
            <a:spLocks noGrp="1"/>
          </p:cNvSpPr>
          <p:nvPr>
            <p:ph idx="1"/>
          </p:nvPr>
        </p:nvSpPr>
        <p:spPr bwMode="auto">
          <a:xfrm>
            <a:off x="211138" y="1484313"/>
            <a:ext cx="8721725" cy="46101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anose="020B0600070205080204" pitchFamily="34" charset="-128"/>
              </a:rPr>
              <a:t>Establish that regulatory processes in the State deliver timely and adequate regulations on a consistent basis (paragraphs 7 to 8 refer)</a:t>
            </a:r>
          </a:p>
          <a:p>
            <a:r>
              <a:rPr lang="en-GB" altLang="en-US" smtClean="0">
                <a:ea typeface="ＭＳ Ｐゴシック" panose="020B0600070205080204" pitchFamily="34" charset="-128"/>
              </a:rPr>
              <a:t>Use amendments to mandatory IMO instruments in the </a:t>
            </a:r>
            <a:r>
              <a:rPr lang="en-GB" altLang="en-US" i="1" smtClean="0">
                <a:solidFill>
                  <a:srgbClr val="C00000"/>
                </a:solidFill>
                <a:ea typeface="ＭＳ Ｐゴシック" panose="020B0600070205080204" pitchFamily="34" charset="-128"/>
              </a:rPr>
              <a:t>Non-exhaustive list of obligations under instruments relevant to the III Code (resolution A.1121(30))</a:t>
            </a:r>
            <a:r>
              <a:rPr lang="en-GB" altLang="en-US" smtClean="0">
                <a:solidFill>
                  <a:srgbClr val="C00000"/>
                </a:solidFill>
                <a:ea typeface="ＭＳ Ｐゴシック" panose="020B0600070205080204" pitchFamily="34" charset="-128"/>
              </a:rPr>
              <a:t> </a:t>
            </a:r>
            <a:r>
              <a:rPr lang="en-GB" altLang="en-US" smtClean="0">
                <a:ea typeface="ＭＳ Ｐゴシック" panose="020B0600070205080204" pitchFamily="34" charset="-128"/>
              </a:rPr>
              <a:t>to test the reliability of the process</a:t>
            </a:r>
          </a:p>
          <a:p>
            <a:r>
              <a:rPr lang="en-GB" altLang="en-US" smtClean="0">
                <a:ea typeface="ＭＳ Ｐゴシック" panose="020B0600070205080204" pitchFamily="34" charset="-128"/>
              </a:rPr>
              <a:t>Ascertain availability of sufficient personnel</a:t>
            </a:r>
          </a:p>
          <a:p>
            <a:r>
              <a:rPr lang="en-GB" altLang="en-US" smtClean="0">
                <a:ea typeface="ＭＳ Ｐゴシック" panose="020B0600070205080204" pitchFamily="34" charset="-128"/>
              </a:rPr>
              <a:t>Verify compliance, in particular, with reporting requirements to IMO </a:t>
            </a:r>
          </a:p>
          <a:p>
            <a:r>
              <a:rPr lang="en-GB" altLang="en-US" smtClean="0">
                <a:ea typeface="ＭＳ Ｐゴシック" panose="020B0600070205080204" pitchFamily="34" charset="-128"/>
              </a:rPr>
              <a:t>Some States authorize non-governmental third parties to execute some of their responsibilities – these arrangements should be carefully evaluated (effective execution, monitoring and control by a government entity)</a:t>
            </a:r>
          </a:p>
        </p:txBody>
      </p:sp>
    </p:spTree>
  </p:cSld>
  <p:clrMapOvr>
    <a:masterClrMapping/>
  </p:clrMapOvr>
  <p:transition spd="slow">
    <p:zo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Records and improvement</a:t>
            </a:r>
          </a:p>
        </p:txBody>
      </p:sp>
      <p:sp>
        <p:nvSpPr>
          <p:cNvPr id="14339" name="Content Placeholder 2"/>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GB" dirty="0">
                <a:ea typeface="ＭＳ Ｐゴシック" panose="020B0600070205080204" pitchFamily="34" charset="-128"/>
              </a:rPr>
              <a:t>Requirements for recording are covered </a:t>
            </a:r>
            <a:r>
              <a:rPr lang="en-GB" dirty="0" smtClean="0">
                <a:ea typeface="ＭＳ Ｐゴシック" panose="020B0600070205080204" pitchFamily="34" charset="-128"/>
              </a:rPr>
              <a:t>by paragraphs </a:t>
            </a:r>
            <a:r>
              <a:rPr lang="en-GB" dirty="0">
                <a:ea typeface="ＭＳ Ｐゴシック" panose="020B0600070205080204" pitchFamily="34" charset="-128"/>
              </a:rPr>
              <a:t>9 to 14 of the </a:t>
            </a:r>
            <a:r>
              <a:rPr lang="en-GB" dirty="0" smtClean="0">
                <a:ea typeface="ＭＳ Ｐゴシック" panose="020B0600070205080204" pitchFamily="34" charset="-128"/>
              </a:rPr>
              <a:t>III Code</a:t>
            </a:r>
          </a:p>
          <a:p>
            <a:pPr marL="61913" indent="0">
              <a:buFont typeface="Arial" panose="020B0604020202020204" pitchFamily="34" charset="0"/>
              <a:buNone/>
              <a:defRPr/>
            </a:pPr>
            <a:endParaRPr lang="en-GB" dirty="0">
              <a:ea typeface="ＭＳ Ｐゴシック" panose="020B0600070205080204" pitchFamily="34" charset="-128"/>
            </a:endParaRPr>
          </a:p>
          <a:p>
            <a:pPr marL="61913" indent="0">
              <a:buFont typeface="Arial" panose="020B0604020202020204" pitchFamily="34" charset="0"/>
              <a:buNone/>
              <a:defRPr/>
            </a:pPr>
            <a:r>
              <a:rPr lang="en-US" dirty="0">
                <a:ea typeface="ＭＳ Ｐゴシック" panose="020B0600070205080204" pitchFamily="34" charset="-128"/>
              </a:rPr>
              <a:t>Records support</a:t>
            </a:r>
            <a:r>
              <a:rPr lang="en-US" dirty="0" smtClean="0">
                <a:ea typeface="ＭＳ Ｐゴシック" panose="020B0600070205080204" pitchFamily="34" charset="-128"/>
              </a:rPr>
              <a:t>:</a:t>
            </a:r>
          </a:p>
          <a:p>
            <a:pPr>
              <a:defRPr/>
            </a:pPr>
            <a:endParaRPr lang="en-US" dirty="0">
              <a:ea typeface="ＭＳ Ｐゴシック" panose="020B0600070205080204" pitchFamily="34" charset="-128"/>
            </a:endParaRPr>
          </a:p>
          <a:p>
            <a:pPr>
              <a:defRPr/>
            </a:pPr>
            <a:r>
              <a:rPr lang="en-GB" dirty="0">
                <a:ea typeface="ＭＳ Ｐゴシック" panose="020B0600070205080204" pitchFamily="34" charset="-128"/>
              </a:rPr>
              <a:t>The overall organizational performance measurement and evaluation, under flag, port and coastal State </a:t>
            </a:r>
            <a:r>
              <a:rPr lang="en-GB" dirty="0" smtClean="0">
                <a:ea typeface="ＭＳ Ｐゴシック" panose="020B0600070205080204" pitchFamily="34" charset="-128"/>
              </a:rPr>
              <a:t>activities</a:t>
            </a:r>
          </a:p>
          <a:p>
            <a:pPr>
              <a:defRPr/>
            </a:pPr>
            <a:endParaRPr lang="en-GB" dirty="0">
              <a:ea typeface="ＭＳ Ｐゴシック" panose="020B0600070205080204" pitchFamily="34" charset="-128"/>
            </a:endParaRPr>
          </a:p>
          <a:p>
            <a:pPr>
              <a:defRPr/>
            </a:pPr>
            <a:r>
              <a:rPr lang="en-GB" dirty="0">
                <a:ea typeface="ＭＳ Ｐゴシック" panose="020B0600070205080204" pitchFamily="34" charset="-128"/>
              </a:rPr>
              <a:t>Evaluation and review with respect to specific flag, port or coastal State responsibilities </a:t>
            </a:r>
          </a:p>
        </p:txBody>
      </p:sp>
    </p:spTree>
  </p:cSld>
  <p:clrMapOvr>
    <a:masterClrMapping/>
  </p:clrMapOvr>
  <p:transition spd="slow">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Flag State</a:t>
            </a:r>
          </a:p>
        </p:txBody>
      </p:sp>
      <p:sp>
        <p:nvSpPr>
          <p:cNvPr id="14339" name="Content Placeholder 2"/>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US" dirty="0">
                <a:ea typeface="ＭＳ Ｐゴシック" panose="020B0600070205080204" pitchFamily="34" charset="-128"/>
              </a:rPr>
              <a:t>For flag State activities</a:t>
            </a:r>
            <a:r>
              <a:rPr lang="en-US" dirty="0" smtClean="0">
                <a:ea typeface="ＭＳ Ｐゴシック" panose="020B0600070205080204" pitchFamily="34" charset="-128"/>
              </a:rPr>
              <a:t>:</a:t>
            </a:r>
          </a:p>
          <a:p>
            <a:pPr>
              <a:defRPr/>
            </a:pPr>
            <a:r>
              <a:rPr lang="en-GB" dirty="0" smtClean="0">
                <a:ea typeface="ＭＳ Ｐゴシック" panose="020B0600070205080204" pitchFamily="34" charset="-128"/>
              </a:rPr>
              <a:t>Adhere </a:t>
            </a:r>
            <a:r>
              <a:rPr lang="en-GB" dirty="0">
                <a:ea typeface="ＭＳ Ｐゴシック" panose="020B0600070205080204" pitchFamily="34" charset="-128"/>
              </a:rPr>
              <a:t>to paragraphs 15 to 17 of the </a:t>
            </a:r>
            <a:r>
              <a:rPr lang="en-GB" dirty="0" smtClean="0">
                <a:ea typeface="ＭＳ Ｐゴシック" panose="020B0600070205080204" pitchFamily="34" charset="-128"/>
              </a:rPr>
              <a:t>III Code </a:t>
            </a:r>
          </a:p>
          <a:p>
            <a:pPr>
              <a:defRPr/>
            </a:pPr>
            <a:endParaRPr lang="en-GB" dirty="0">
              <a:ea typeface="ＭＳ Ｐゴシック" panose="020B0600070205080204" pitchFamily="34" charset="-128"/>
            </a:endParaRPr>
          </a:p>
          <a:p>
            <a:pPr>
              <a:defRPr/>
            </a:pPr>
            <a:r>
              <a:rPr lang="en-GB" dirty="0">
                <a:ea typeface="ＭＳ Ｐゴシック" panose="020B0600070205080204" pitchFamily="34" charset="-128"/>
              </a:rPr>
              <a:t>Paragraph 16.5 of the </a:t>
            </a:r>
            <a:r>
              <a:rPr lang="en-GB" dirty="0" smtClean="0">
                <a:ea typeface="ＭＳ Ｐゴシック" panose="020B0600070205080204" pitchFamily="34" charset="-128"/>
              </a:rPr>
              <a:t>III Code – "to </a:t>
            </a:r>
            <a:r>
              <a:rPr lang="en-GB" dirty="0">
                <a:ea typeface="ＭＳ Ｐゴシック" panose="020B0600070205080204" pitchFamily="34" charset="-128"/>
              </a:rPr>
              <a:t>the satisfaction of the </a:t>
            </a:r>
            <a:r>
              <a:rPr lang="en-GB" dirty="0" smtClean="0">
                <a:ea typeface="ＭＳ Ｐゴシック" panose="020B0600070205080204" pitchFamily="34" charset="-128"/>
              </a:rPr>
              <a:t>Administration" – </a:t>
            </a:r>
            <a:r>
              <a:rPr lang="en-GB" dirty="0">
                <a:ea typeface="ＭＳ Ｐゴシック" panose="020B0600070205080204" pitchFamily="34" charset="-128"/>
              </a:rPr>
              <a:t>this should always be recorded in the draft interim </a:t>
            </a:r>
            <a:r>
              <a:rPr lang="en-GB" dirty="0" smtClean="0">
                <a:ea typeface="ＭＳ Ｐゴシック" panose="020B0600070205080204" pitchFamily="34" charset="-128"/>
              </a:rPr>
              <a:t>report!</a:t>
            </a:r>
          </a:p>
          <a:p>
            <a:pPr>
              <a:defRPr/>
            </a:pPr>
            <a:endParaRPr lang="en-GB" dirty="0">
              <a:ea typeface="ＭＳ Ｐゴシック" panose="020B0600070205080204" pitchFamily="34" charset="-128"/>
            </a:endParaRPr>
          </a:p>
          <a:p>
            <a:pPr>
              <a:defRPr/>
            </a:pPr>
            <a:r>
              <a:rPr lang="en-GB" dirty="0">
                <a:ea typeface="ＭＳ Ｐゴシック" panose="020B0600070205080204" pitchFamily="34" charset="-128"/>
              </a:rPr>
              <a:t>Use areas listed and match them with specific regulations in the mandatory IMO </a:t>
            </a:r>
            <a:r>
              <a:rPr lang="en-GB" dirty="0" smtClean="0">
                <a:ea typeface="ＭＳ Ｐゴシック" panose="020B0600070205080204" pitchFamily="34" charset="-128"/>
              </a:rPr>
              <a:t>instruments</a:t>
            </a:r>
          </a:p>
          <a:p>
            <a:pPr>
              <a:defRPr/>
            </a:pPr>
            <a:endParaRPr lang="en-GB" dirty="0">
              <a:ea typeface="ＭＳ Ｐゴシック" panose="020B0600070205080204" pitchFamily="34" charset="-128"/>
            </a:endParaRPr>
          </a:p>
          <a:p>
            <a:pPr>
              <a:defRPr/>
            </a:pPr>
            <a:r>
              <a:rPr lang="en-GB" dirty="0">
                <a:ea typeface="ＭＳ Ｐゴシック" panose="020B0600070205080204" pitchFamily="34" charset="-128"/>
              </a:rPr>
              <a:t>STCW Convention </a:t>
            </a:r>
            <a:r>
              <a:rPr lang="en-GB" dirty="0" smtClean="0">
                <a:ea typeface="ＭＳ Ｐゴシック" panose="020B0600070205080204" pitchFamily="34" charset="-128"/>
              </a:rPr>
              <a:t>– </a:t>
            </a:r>
            <a:r>
              <a:rPr lang="en-GB" dirty="0">
                <a:ea typeface="ＭＳ Ｐゴシック" panose="020B0600070205080204" pitchFamily="34" charset="-128"/>
              </a:rPr>
              <a:t>always remain guided by the restriction established in the </a:t>
            </a:r>
            <a:r>
              <a:rPr lang="en-GB" dirty="0" smtClean="0">
                <a:ea typeface="ＭＳ Ｐゴシック" panose="020B0600070205080204" pitchFamily="34" charset="-128"/>
              </a:rPr>
              <a:t>STCW Code</a:t>
            </a:r>
            <a:endParaRPr lang="en-GB" dirty="0">
              <a:ea typeface="ＭＳ Ｐゴシック" panose="020B0600070205080204" pitchFamily="34" charset="-128"/>
            </a:endParaRPr>
          </a:p>
        </p:txBody>
      </p:sp>
    </p:spTree>
  </p:cSld>
  <p:clrMapOvr>
    <a:masterClrMapping/>
  </p:clrMapOvr>
  <p:transition spd="slow">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Flag State (cont.)</a:t>
            </a:r>
          </a:p>
        </p:txBody>
      </p:sp>
      <p:sp>
        <p:nvSpPr>
          <p:cNvPr id="14339" name="Content Placeholder 2"/>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GB" dirty="0">
                <a:ea typeface="ＭＳ Ｐゴシック" panose="020B0600070205080204" pitchFamily="34" charset="-128"/>
              </a:rPr>
              <a:t>Delegation of authority to </a:t>
            </a:r>
            <a:r>
              <a:rPr lang="en-GB" dirty="0" smtClean="0">
                <a:ea typeface="ＭＳ Ｐゴシック" panose="020B0600070205080204" pitchFamily="34" charset="-128"/>
              </a:rPr>
              <a:t>ROs</a:t>
            </a:r>
          </a:p>
          <a:p>
            <a:pPr marL="61913" indent="0">
              <a:buFont typeface="Arial" panose="020B0604020202020204" pitchFamily="34" charset="0"/>
              <a:buNone/>
              <a:defRPr/>
            </a:pPr>
            <a:endParaRPr lang="en-GB" dirty="0">
              <a:ea typeface="ＭＳ Ｐゴシック" panose="020B0600070205080204" pitchFamily="34" charset="-128"/>
            </a:endParaRPr>
          </a:p>
          <a:p>
            <a:pPr>
              <a:defRPr/>
            </a:pPr>
            <a:r>
              <a:rPr lang="en-GB" dirty="0">
                <a:ea typeface="ＭＳ Ｐゴシック" panose="020B0600070205080204" pitchFamily="34" charset="-128"/>
              </a:rPr>
              <a:t>Paragraphs 18 to </a:t>
            </a:r>
            <a:r>
              <a:rPr lang="en-GB" dirty="0" smtClean="0">
                <a:ea typeface="ＭＳ Ｐゴシック" panose="020B0600070205080204" pitchFamily="34" charset="-128"/>
              </a:rPr>
              <a:t>21 </a:t>
            </a:r>
            <a:r>
              <a:rPr lang="en-GB" dirty="0">
                <a:ea typeface="ＭＳ Ｐゴシック" panose="020B0600070205080204" pitchFamily="34" charset="-128"/>
              </a:rPr>
              <a:t>of the </a:t>
            </a:r>
            <a:r>
              <a:rPr lang="en-GB" dirty="0" smtClean="0">
                <a:ea typeface="ＭＳ Ｐゴシック" panose="020B0600070205080204" pitchFamily="34" charset="-128"/>
              </a:rPr>
              <a:t>III Code </a:t>
            </a:r>
            <a:r>
              <a:rPr lang="en-GB" dirty="0">
                <a:ea typeface="ＭＳ Ｐゴシック" panose="020B0600070205080204" pitchFamily="34" charset="-128"/>
              </a:rPr>
              <a:t>dealing with delegation of authority should be fully covered during the </a:t>
            </a:r>
            <a:r>
              <a:rPr lang="en-GB" dirty="0" smtClean="0">
                <a:ea typeface="ＭＳ Ｐゴシック" panose="020B0600070205080204" pitchFamily="34" charset="-128"/>
              </a:rPr>
              <a:t>audit</a:t>
            </a:r>
          </a:p>
          <a:p>
            <a:pPr>
              <a:defRPr/>
            </a:pPr>
            <a:endParaRPr lang="en-GB" dirty="0">
              <a:ea typeface="ＭＳ Ｐゴシック" panose="020B0600070205080204" pitchFamily="34" charset="-128"/>
            </a:endParaRPr>
          </a:p>
          <a:p>
            <a:pPr>
              <a:defRPr/>
            </a:pPr>
            <a:r>
              <a:rPr lang="en-GB" dirty="0">
                <a:ea typeface="ＭＳ Ｐゴシック" panose="020B0600070205080204" pitchFamily="34" charset="-128"/>
              </a:rPr>
              <a:t>Be rigorous in verifying that the Member State has granted authority to each RO in accordance with the </a:t>
            </a:r>
            <a:r>
              <a:rPr lang="en-GB" dirty="0" smtClean="0">
                <a:ea typeface="ＭＳ Ｐゴシック" panose="020B0600070205080204" pitchFamily="34" charset="-128"/>
              </a:rPr>
              <a:t>RO Code (</a:t>
            </a:r>
            <a:r>
              <a:rPr lang="en-GB" dirty="0" smtClean="0"/>
              <a:t>resolutions </a:t>
            </a:r>
            <a:r>
              <a:rPr lang="en-GB" dirty="0"/>
              <a:t>MSC.349(92) and </a:t>
            </a:r>
            <a:r>
              <a:rPr lang="en-GB" dirty="0" smtClean="0"/>
              <a:t>MEPC.237(65)) – part 1 and part 2, section 8 apply</a:t>
            </a:r>
            <a:endParaRPr lang="en-GB" dirty="0">
              <a:ea typeface="ＭＳ Ｐゴシック" panose="020B0600070205080204" pitchFamily="34" charset="-128"/>
            </a:endParaRPr>
          </a:p>
        </p:txBody>
      </p:sp>
    </p:spTree>
  </p:cSld>
  <p:clrMapOvr>
    <a:masterClrMapping/>
  </p:clrMapOvr>
  <p:transition spd="slow">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Contents (cont.)</a:t>
            </a:r>
          </a:p>
        </p:txBody>
      </p:sp>
      <p:sp>
        <p:nvSpPr>
          <p:cNvPr id="13315" name="Content Placeholder 2"/>
          <p:cNvSpPr>
            <a:spLocks noGrp="1"/>
          </p:cNvSpPr>
          <p:nvPr>
            <p:ph idx="1"/>
          </p:nvPr>
        </p:nvSpPr>
        <p:spPr bwMode="auto">
          <a:xfrm>
            <a:off x="211138" y="1700213"/>
            <a:ext cx="8721725" cy="4394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r>
              <a:rPr lang="en-GB" dirty="0" smtClean="0">
                <a:ea typeface="ＭＳ Ｐゴシック" panose="020B0600070205080204" pitchFamily="34" charset="-128"/>
              </a:rPr>
              <a:t> 	FLAG STATE</a:t>
            </a:r>
          </a:p>
          <a:p>
            <a:pPr>
              <a:defRPr/>
            </a:pPr>
            <a:r>
              <a:rPr lang="en-GB" dirty="0" smtClean="0">
                <a:ea typeface="ＭＳ Ｐゴシック" panose="020B0600070205080204" pitchFamily="34" charset="-128"/>
              </a:rPr>
              <a:t> 	COASTAL STATE</a:t>
            </a:r>
          </a:p>
          <a:p>
            <a:pPr>
              <a:defRPr/>
            </a:pPr>
            <a:r>
              <a:rPr lang="en-GB" dirty="0" smtClean="0">
                <a:ea typeface="ＭＳ Ｐゴシック" panose="020B0600070205080204" pitchFamily="34" charset="-128"/>
              </a:rPr>
              <a:t> 	PORT STATE</a:t>
            </a:r>
          </a:p>
          <a:p>
            <a:pPr>
              <a:defRPr/>
            </a:pPr>
            <a:r>
              <a:rPr lang="en-GB" dirty="0" smtClean="0">
                <a:ea typeface="ＭＳ Ｐゴシック" panose="020B0600070205080204" pitchFamily="34" charset="-128"/>
              </a:rPr>
              <a:t> 	REPORTING ON THE AUDIT</a:t>
            </a:r>
          </a:p>
          <a:p>
            <a:pPr>
              <a:defRPr/>
            </a:pPr>
            <a:r>
              <a:rPr lang="en-GB" dirty="0" smtClean="0">
                <a:ea typeface="ＭＳ Ｐゴシック" panose="020B0600070205080204" pitchFamily="34" charset="-128"/>
              </a:rPr>
              <a:t> 	DRAFTING OF FINDINGS AND OBSERVATIONS</a:t>
            </a:r>
          </a:p>
          <a:p>
            <a:pPr marL="900113" indent="-838200">
              <a:defRPr/>
            </a:pPr>
            <a:r>
              <a:rPr lang="en-GB" dirty="0" smtClean="0">
                <a:ea typeface="ＭＳ Ｐゴシック" panose="020B0600070205080204" pitchFamily="34" charset="-128"/>
              </a:rPr>
              <a:t>AUDIT FOLLOW-UP 	</a:t>
            </a:r>
          </a:p>
          <a:p>
            <a:pPr marL="900113" indent="-838200">
              <a:defRPr/>
            </a:pPr>
            <a:r>
              <a:rPr lang="en-GB" dirty="0" smtClean="0">
                <a:ea typeface="ＭＳ Ｐゴシック" panose="020B0600070205080204" pitchFamily="34" charset="-128"/>
              </a:rPr>
              <a:t>CONCLUSION</a:t>
            </a:r>
          </a:p>
          <a:p>
            <a:pPr>
              <a:defRPr/>
            </a:pPr>
            <a:r>
              <a:rPr lang="en-GB" dirty="0" smtClean="0">
                <a:ea typeface="ＭＳ Ｐゴシック" panose="020B0600070205080204" pitchFamily="34" charset="-128"/>
              </a:rPr>
              <a:t> 	ANNEXES</a:t>
            </a:r>
          </a:p>
        </p:txBody>
      </p:sp>
    </p:spTree>
  </p:cSld>
  <p:clrMapOvr>
    <a:masterClrMapping/>
  </p:clrMapOvr>
  <p:transition spd="slow">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dirty="0" smtClean="0">
                <a:ea typeface="ＭＳ Ｐゴシック" panose="020B0600070205080204" pitchFamily="34" charset="-128"/>
              </a:rPr>
              <a:t>Flag State (cont.)</a:t>
            </a:r>
          </a:p>
        </p:txBody>
      </p:sp>
      <p:sp>
        <p:nvSpPr>
          <p:cNvPr id="14339" name="Content Placeholder 2"/>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GB" dirty="0">
                <a:ea typeface="ＭＳ Ｐゴシック" panose="020B0600070205080204" pitchFamily="34" charset="-128"/>
              </a:rPr>
              <a:t>Delegation of authority to </a:t>
            </a:r>
            <a:r>
              <a:rPr lang="en-GB" dirty="0" smtClean="0">
                <a:ea typeface="ＭＳ Ｐゴシック" panose="020B0600070205080204" pitchFamily="34" charset="-128"/>
              </a:rPr>
              <a:t>ROs </a:t>
            </a:r>
            <a:r>
              <a:rPr lang="en-GB" dirty="0" smtClean="0">
                <a:ea typeface="ＭＳ Ｐゴシック" panose="020B0600070205080204" pitchFamily="34" charset="-128"/>
              </a:rPr>
              <a:t>(cont.)</a:t>
            </a:r>
          </a:p>
          <a:p>
            <a:pPr marL="61913" indent="0">
              <a:buFont typeface="Arial" panose="020B0604020202020204" pitchFamily="34" charset="0"/>
              <a:buNone/>
              <a:defRPr/>
            </a:pPr>
            <a:endParaRPr lang="en-GB" dirty="0">
              <a:ea typeface="ＭＳ Ｐゴシック" panose="020B0600070205080204" pitchFamily="34" charset="-128"/>
            </a:endParaRPr>
          </a:p>
          <a:p>
            <a:pPr>
              <a:defRPr/>
            </a:pPr>
            <a:r>
              <a:rPr lang="en-GB" dirty="0">
                <a:ea typeface="ＭＳ Ｐゴシック" panose="020B0600070205080204" pitchFamily="34" charset="-128"/>
              </a:rPr>
              <a:t>ROs have been duly scrutinized and confirmed to comply with </a:t>
            </a:r>
            <a:r>
              <a:rPr lang="en-GB" dirty="0" smtClean="0">
                <a:ea typeface="ＭＳ Ｐゴシック" panose="020B0600070205080204" pitchFamily="34" charset="-128"/>
              </a:rPr>
              <a:t>RO Code (part 2) – Recognition and authorisation requirements for organizations</a:t>
            </a:r>
          </a:p>
          <a:p>
            <a:pPr>
              <a:defRPr/>
            </a:pPr>
            <a:endParaRPr lang="en-GB" dirty="0">
              <a:ea typeface="ＭＳ Ｐゴシック" panose="020B0600070205080204" pitchFamily="34" charset="-128"/>
            </a:endParaRPr>
          </a:p>
          <a:p>
            <a:pPr>
              <a:defRPr/>
            </a:pPr>
            <a:r>
              <a:rPr lang="en-GB" dirty="0">
                <a:ea typeface="ＭＳ Ｐゴシック" panose="020B0600070205080204" pitchFamily="34" charset="-128"/>
              </a:rPr>
              <a:t>With regard to survey and certification of radio equipment, granting of authority to any entity to carry out statutory survey should always comply with the </a:t>
            </a:r>
            <a:r>
              <a:rPr lang="en-GB" dirty="0" smtClean="0"/>
              <a:t>RO Code</a:t>
            </a:r>
            <a:endParaRPr lang="en-GB" dirty="0">
              <a:solidFill>
                <a:srgbClr val="FF0000"/>
              </a:solidFill>
              <a:ea typeface="ＭＳ Ｐゴシック" panose="020B0600070205080204" pitchFamily="34" charset="-128"/>
            </a:endParaRPr>
          </a:p>
        </p:txBody>
      </p:sp>
    </p:spTree>
  </p:cSld>
  <p:clrMapOvr>
    <a:masterClrMapping/>
  </p:clrMapOvr>
  <p:transition spd="slow">
    <p:zo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1138" y="1316038"/>
            <a:ext cx="8721725" cy="4510087"/>
          </a:xfrm>
        </p:spPr>
        <p:txBody>
          <a:bodyPr/>
          <a:lstStyle/>
          <a:p>
            <a:pPr marL="61913" indent="0">
              <a:buFont typeface="Arial" panose="020B0604020202020204" pitchFamily="34" charset="0"/>
              <a:buNone/>
              <a:defRPr/>
            </a:pPr>
            <a:r>
              <a:rPr lang="en-GB" dirty="0" smtClean="0">
                <a:ea typeface="ＭＳ Ｐゴシック" panose="020B0600070205080204" pitchFamily="34" charset="-128"/>
              </a:rPr>
              <a:t>Monitoring of activities of ROs</a:t>
            </a:r>
            <a:endParaRPr lang="en-GB" dirty="0">
              <a:ea typeface="ＭＳ Ｐゴシック" panose="020B0600070205080204" pitchFamily="34" charset="-128"/>
            </a:endParaRPr>
          </a:p>
          <a:p>
            <a:pPr>
              <a:defRPr/>
            </a:pPr>
            <a:endParaRPr lang="en-GB" dirty="0" smtClean="0"/>
          </a:p>
          <a:p>
            <a:pPr>
              <a:defRPr/>
            </a:pPr>
            <a:r>
              <a:rPr lang="en-GB" dirty="0" smtClean="0"/>
              <a:t>some </a:t>
            </a:r>
            <a:r>
              <a:rPr lang="en-GB" dirty="0"/>
              <a:t>States may </a:t>
            </a:r>
            <a:r>
              <a:rPr lang="en-GB" dirty="0" smtClean="0"/>
              <a:t>also use </a:t>
            </a:r>
            <a:r>
              <a:rPr lang="en-GB" dirty="0"/>
              <a:t>private sector organizations or independent surveyors to perform State </a:t>
            </a:r>
            <a:r>
              <a:rPr lang="en-GB" dirty="0" smtClean="0"/>
              <a:t>duties (i.e. </a:t>
            </a:r>
            <a:r>
              <a:rPr lang="en-GB" dirty="0"/>
              <a:t>conduct of flag State </a:t>
            </a:r>
            <a:r>
              <a:rPr lang="en-GB" dirty="0" smtClean="0"/>
              <a:t>inspections)</a:t>
            </a:r>
          </a:p>
          <a:p>
            <a:pPr>
              <a:defRPr/>
            </a:pPr>
            <a:endParaRPr lang="en-GB" dirty="0" smtClean="0"/>
          </a:p>
          <a:p>
            <a:pPr>
              <a:defRPr/>
            </a:pPr>
            <a:r>
              <a:rPr lang="en-GB" dirty="0" smtClean="0"/>
              <a:t>State </a:t>
            </a:r>
            <a:r>
              <a:rPr lang="en-GB" dirty="0"/>
              <a:t>should have full knowledge of the activities of such organizations or independent surveyors and should exert control over the quality and consistency of their work</a:t>
            </a:r>
          </a:p>
        </p:txBody>
      </p:sp>
      <p:sp>
        <p:nvSpPr>
          <p:cNvPr id="43011" name="Title 2"/>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Flag State (cont.)</a:t>
            </a:r>
            <a:endParaRPr lang="en-GB" altLang="en-US" smtClean="0">
              <a:ea typeface="ＭＳ Ｐゴシック" panose="020B0600070205080204" pitchFamily="34" charset="-128"/>
            </a:endParaRPr>
          </a:p>
        </p:txBody>
      </p:sp>
    </p:spTree>
  </p:cSld>
  <p:clrMapOvr>
    <a:masterClrMapping/>
  </p:clrMapOvr>
  <p:transition spd="slow">
    <p:zo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Flag State (cont.)</a:t>
            </a:r>
          </a:p>
        </p:txBody>
      </p:sp>
      <p:sp>
        <p:nvSpPr>
          <p:cNvPr id="14339" name="Content Placeholder 2"/>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US" dirty="0" smtClean="0">
                <a:ea typeface="ＭＳ Ｐゴシック" panose="020B0600070205080204" pitchFamily="34" charset="-128"/>
              </a:rPr>
              <a:t>Enforcement</a:t>
            </a:r>
          </a:p>
          <a:p>
            <a:pPr marL="61913" indent="0">
              <a:buFont typeface="Arial" panose="020B0604020202020204" pitchFamily="34" charset="0"/>
              <a:buNone/>
              <a:defRPr/>
            </a:pPr>
            <a:endParaRPr lang="en-US" dirty="0">
              <a:ea typeface="ＭＳ Ｐゴシック" panose="020B0600070205080204" pitchFamily="34" charset="-128"/>
            </a:endParaRPr>
          </a:p>
          <a:p>
            <a:pPr>
              <a:defRPr/>
            </a:pPr>
            <a:r>
              <a:rPr lang="en-GB" dirty="0">
                <a:ea typeface="ＭＳ Ｐゴシック" panose="020B0600070205080204" pitchFamily="34" charset="-128"/>
              </a:rPr>
              <a:t>In some cases, this is incorporated under civil or criminal law </a:t>
            </a:r>
            <a:r>
              <a:rPr lang="en-GB" dirty="0" smtClean="0">
                <a:ea typeface="ＭＳ Ｐゴシック" panose="020B0600070205080204" pitchFamily="34" charset="-128"/>
              </a:rPr>
              <a:t>statutes</a:t>
            </a:r>
          </a:p>
          <a:p>
            <a:pPr>
              <a:defRPr/>
            </a:pPr>
            <a:endParaRPr lang="en-GB" sz="1100" dirty="0">
              <a:ea typeface="ＭＳ Ｐゴシック" panose="020B0600070205080204" pitchFamily="34" charset="-128"/>
            </a:endParaRPr>
          </a:p>
          <a:p>
            <a:pPr>
              <a:defRPr/>
            </a:pPr>
            <a:r>
              <a:rPr lang="en-GB" dirty="0">
                <a:ea typeface="ＭＳ Ｐゴシック" panose="020B0600070205080204" pitchFamily="34" charset="-128"/>
              </a:rPr>
              <a:t>Some enforcement actions may rest with another governmental entity that is not directly participating in the </a:t>
            </a:r>
            <a:r>
              <a:rPr lang="en-GB" dirty="0" smtClean="0">
                <a:ea typeface="ＭＳ Ｐゴシック" panose="020B0600070205080204" pitchFamily="34" charset="-128"/>
              </a:rPr>
              <a:t>audit</a:t>
            </a:r>
          </a:p>
          <a:p>
            <a:pPr>
              <a:defRPr/>
            </a:pPr>
            <a:endParaRPr lang="en-GB" sz="1100" dirty="0">
              <a:ea typeface="ＭＳ Ｐゴシック" panose="020B0600070205080204" pitchFamily="34" charset="-128"/>
            </a:endParaRPr>
          </a:p>
          <a:p>
            <a:pPr>
              <a:defRPr/>
            </a:pPr>
            <a:r>
              <a:rPr lang="en-GB" dirty="0">
                <a:ea typeface="ＭＳ Ｐゴシック" panose="020B0600070205080204" pitchFamily="34" charset="-128"/>
              </a:rPr>
              <a:t>What role, if any, does the maritime authority play in the collection and provision of adequate information to enforcement </a:t>
            </a:r>
            <a:r>
              <a:rPr lang="en-GB" dirty="0" smtClean="0">
                <a:ea typeface="ＭＳ Ｐゴシック" panose="020B0600070205080204" pitchFamily="34" charset="-128"/>
              </a:rPr>
              <a:t>agencies</a:t>
            </a:r>
          </a:p>
          <a:p>
            <a:pPr>
              <a:defRPr/>
            </a:pPr>
            <a:endParaRPr lang="en-GB" sz="1100" dirty="0">
              <a:ea typeface="ＭＳ Ｐゴシック" panose="020B0600070205080204" pitchFamily="34" charset="-128"/>
            </a:endParaRPr>
          </a:p>
          <a:p>
            <a:pPr>
              <a:defRPr/>
            </a:pPr>
            <a:r>
              <a:rPr lang="en-GB" dirty="0">
                <a:ea typeface="ＭＳ Ｐゴシック" panose="020B0600070205080204" pitchFamily="34" charset="-128"/>
              </a:rPr>
              <a:t>Use sound judgement in determining who to interview and what documentation to see </a:t>
            </a:r>
          </a:p>
        </p:txBody>
      </p:sp>
    </p:spTree>
  </p:cSld>
  <p:clrMapOvr>
    <a:masterClrMapping/>
  </p:clrMapOvr>
  <p:transition spd="slow">
    <p:zo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bwMode="auto">
          <a:xfrm>
            <a:off x="211138" y="18891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Flag State (cont.)</a:t>
            </a:r>
          </a:p>
        </p:txBody>
      </p:sp>
      <p:sp>
        <p:nvSpPr>
          <p:cNvPr id="14339" name="Content Placeholder 2"/>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GB" dirty="0">
                <a:ea typeface="ＭＳ Ｐゴシック" panose="020B0600070205080204" pitchFamily="34" charset="-128"/>
              </a:rPr>
              <a:t>Flag State </a:t>
            </a:r>
            <a:r>
              <a:rPr lang="en-GB" dirty="0" smtClean="0">
                <a:ea typeface="ＭＳ Ｐゴシック" panose="020B0600070205080204" pitchFamily="34" charset="-128"/>
              </a:rPr>
              <a:t>Surveyors</a:t>
            </a:r>
          </a:p>
          <a:p>
            <a:pPr marL="61913" indent="0">
              <a:buFont typeface="Arial" panose="020B0604020202020204" pitchFamily="34" charset="0"/>
              <a:buNone/>
              <a:defRPr/>
            </a:pPr>
            <a:endParaRPr lang="en-GB" dirty="0">
              <a:ea typeface="ＭＳ Ｐゴシック" panose="020B0600070205080204" pitchFamily="34" charset="-128"/>
            </a:endParaRPr>
          </a:p>
          <a:p>
            <a:pPr>
              <a:defRPr/>
            </a:pPr>
            <a:r>
              <a:rPr lang="en-GB" dirty="0" smtClean="0">
                <a:ea typeface="ＭＳ Ｐゴシック" panose="020B0600070205080204" pitchFamily="34" charset="-128"/>
              </a:rPr>
              <a:t>III Code</a:t>
            </a:r>
            <a:r>
              <a:rPr lang="en-GB" dirty="0">
                <a:ea typeface="ＭＳ Ｐゴシック" panose="020B0600070205080204" pitchFamily="34" charset="-128"/>
              </a:rPr>
              <a:t>, paragraphs </a:t>
            </a:r>
            <a:r>
              <a:rPr lang="en-GB" dirty="0" smtClean="0">
                <a:ea typeface="ＭＳ Ｐゴシック" panose="020B0600070205080204" pitchFamily="34" charset="-128"/>
              </a:rPr>
              <a:t>28 </a:t>
            </a:r>
            <a:r>
              <a:rPr lang="en-GB" dirty="0">
                <a:ea typeface="ＭＳ Ｐゴシック" panose="020B0600070205080204" pitchFamily="34" charset="-128"/>
              </a:rPr>
              <a:t>to 37 refer</a:t>
            </a:r>
          </a:p>
          <a:p>
            <a:pPr>
              <a:defRPr/>
            </a:pPr>
            <a:r>
              <a:rPr lang="en-GB" dirty="0">
                <a:ea typeface="ＭＳ Ｐゴシック" panose="020B0600070205080204" pitchFamily="34" charset="-128"/>
              </a:rPr>
              <a:t>Contains a list of issues expected of an Administration if its responsibilities as a flag State were to be properly executed</a:t>
            </a:r>
          </a:p>
          <a:p>
            <a:pPr>
              <a:defRPr/>
            </a:pPr>
            <a:r>
              <a:rPr lang="en-GB" dirty="0">
                <a:ea typeface="ＭＳ Ｐゴシック" panose="020B0600070205080204" pitchFamily="34" charset="-128"/>
              </a:rPr>
              <a:t>Explore the issue of flag State surveyors, with a view to encouraging improvement</a:t>
            </a:r>
          </a:p>
          <a:p>
            <a:pPr>
              <a:defRPr/>
            </a:pPr>
            <a:r>
              <a:rPr lang="en-GB" dirty="0" smtClean="0"/>
              <a:t>Paragraph 29.3: </a:t>
            </a:r>
            <a:r>
              <a:rPr lang="en-GB" dirty="0"/>
              <a:t>accreditation of surveyors through formalized training programmes that lead to the same standards as 29.1 and </a:t>
            </a:r>
            <a:r>
              <a:rPr lang="en-GB" dirty="0" smtClean="0"/>
              <a:t>29.2 - practical </a:t>
            </a:r>
            <a:r>
              <a:rPr lang="en-GB" dirty="0"/>
              <a:t>view </a:t>
            </a:r>
            <a:r>
              <a:rPr lang="en-GB" dirty="0" smtClean="0"/>
              <a:t>regarding </a:t>
            </a:r>
            <a:r>
              <a:rPr lang="en-GB" dirty="0"/>
              <a:t>the application of </a:t>
            </a:r>
            <a:r>
              <a:rPr lang="en-GB" dirty="0" smtClean="0"/>
              <a:t>equivalence</a:t>
            </a:r>
          </a:p>
          <a:p>
            <a:pPr>
              <a:defRPr/>
            </a:pPr>
            <a:endParaRPr lang="en-GB" dirty="0">
              <a:ea typeface="ＭＳ Ｐゴシック" panose="020B0600070205080204" pitchFamily="34" charset="-128"/>
            </a:endParaRPr>
          </a:p>
        </p:txBody>
      </p:sp>
    </p:spTree>
  </p:cSld>
  <p:clrMapOvr>
    <a:masterClrMapping/>
  </p:clrMapOvr>
  <p:transition spd="slow">
    <p:zo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1138" y="1316038"/>
            <a:ext cx="8721725" cy="4510087"/>
          </a:xfrm>
        </p:spPr>
        <p:txBody>
          <a:bodyPr/>
          <a:lstStyle/>
          <a:p>
            <a:pPr marL="61913" indent="0">
              <a:buFont typeface="Arial" panose="020B0604020202020204" pitchFamily="34" charset="0"/>
              <a:buNone/>
              <a:defRPr/>
            </a:pPr>
            <a:r>
              <a:rPr lang="en-GB" dirty="0">
                <a:ea typeface="ＭＳ Ｐゴシック" panose="020B0600070205080204" pitchFamily="34" charset="-128"/>
              </a:rPr>
              <a:t>Flag State </a:t>
            </a:r>
            <a:r>
              <a:rPr lang="en-GB" dirty="0" smtClean="0">
                <a:ea typeface="ＭＳ Ｐゴシック" panose="020B0600070205080204" pitchFamily="34" charset="-128"/>
              </a:rPr>
              <a:t>Surveyors (cont.)</a:t>
            </a:r>
            <a:endParaRPr lang="en-GB" dirty="0">
              <a:ea typeface="ＭＳ Ｐゴシック" panose="020B0600070205080204" pitchFamily="34" charset="-128"/>
            </a:endParaRPr>
          </a:p>
          <a:p>
            <a:pPr>
              <a:defRPr/>
            </a:pPr>
            <a:endParaRPr lang="en-GB" dirty="0"/>
          </a:p>
          <a:p>
            <a:pPr>
              <a:defRPr/>
            </a:pPr>
            <a:r>
              <a:rPr lang="en-GB" dirty="0" smtClean="0"/>
              <a:t>Conformity </a:t>
            </a:r>
            <a:r>
              <a:rPr lang="en-GB" dirty="0"/>
              <a:t>to paragraph </a:t>
            </a:r>
            <a:r>
              <a:rPr lang="en-GB" dirty="0" smtClean="0"/>
              <a:t>35 - documented </a:t>
            </a:r>
            <a:r>
              <a:rPr lang="en-GB" dirty="0"/>
              <a:t>system for training and qualification of </a:t>
            </a:r>
            <a:r>
              <a:rPr lang="en-GB" dirty="0" smtClean="0"/>
              <a:t>personnel, which:</a:t>
            </a:r>
          </a:p>
          <a:p>
            <a:pPr lvl="1">
              <a:defRPr/>
            </a:pPr>
            <a:r>
              <a:rPr lang="en-GB" dirty="0" smtClean="0"/>
              <a:t>provides </a:t>
            </a:r>
            <a:r>
              <a:rPr lang="en-GB" dirty="0"/>
              <a:t>essential knowledge of ships' </a:t>
            </a:r>
            <a:r>
              <a:rPr lang="en-GB" dirty="0" smtClean="0"/>
              <a:t>systems,</a:t>
            </a:r>
          </a:p>
          <a:p>
            <a:pPr lvl="1">
              <a:defRPr/>
            </a:pPr>
            <a:r>
              <a:rPr lang="en-GB" dirty="0" smtClean="0"/>
              <a:t>combined with rigorous </a:t>
            </a:r>
            <a:r>
              <a:rPr lang="en-GB" dirty="0"/>
              <a:t>knowledge of applicable regulations, </a:t>
            </a:r>
            <a:endParaRPr lang="en-GB" dirty="0" smtClean="0"/>
          </a:p>
          <a:p>
            <a:pPr lvl="1">
              <a:defRPr/>
            </a:pPr>
            <a:r>
              <a:rPr lang="en-GB" dirty="0" smtClean="0"/>
              <a:t>together </a:t>
            </a:r>
            <a:r>
              <a:rPr lang="en-GB" dirty="0" smtClean="0"/>
              <a:t>with continuous </a:t>
            </a:r>
            <a:r>
              <a:rPr lang="en-GB" dirty="0"/>
              <a:t>updating of their knowledge through, for example, a surveyor mentoring programme</a:t>
            </a:r>
          </a:p>
          <a:p>
            <a:pPr>
              <a:defRPr/>
            </a:pPr>
            <a:endParaRPr lang="en-GB" dirty="0" smtClean="0">
              <a:ea typeface="ＭＳ Ｐゴシック" panose="020B0600070205080204" pitchFamily="34" charset="-128"/>
            </a:endParaRPr>
          </a:p>
          <a:p>
            <a:pPr>
              <a:defRPr/>
            </a:pPr>
            <a:r>
              <a:rPr lang="en-GB" dirty="0" smtClean="0">
                <a:ea typeface="ＭＳ Ｐゴシック" panose="020B0600070205080204" pitchFamily="34" charset="-128"/>
              </a:rPr>
              <a:t>Non-compliances </a:t>
            </a:r>
            <a:r>
              <a:rPr lang="en-GB" dirty="0">
                <a:ea typeface="ＭＳ Ｐゴシック" panose="020B0600070205080204" pitchFamily="34" charset="-128"/>
              </a:rPr>
              <a:t>under this area would be issued as </a:t>
            </a:r>
            <a:r>
              <a:rPr lang="en-GB" i="1" dirty="0">
                <a:ea typeface="ＭＳ Ｐゴシック" panose="020B0600070205080204" pitchFamily="34" charset="-128"/>
              </a:rPr>
              <a:t>observations (</a:t>
            </a:r>
            <a:r>
              <a:rPr lang="en-GB" dirty="0">
                <a:ea typeface="ＭＳ Ｐゴシック" panose="020B0600070205080204" pitchFamily="34" charset="-128"/>
              </a:rPr>
              <a:t>for paragraphs </a:t>
            </a:r>
            <a:r>
              <a:rPr lang="en-GB" dirty="0"/>
              <a:t>29, 30,31, 32 and 34) and </a:t>
            </a:r>
            <a:r>
              <a:rPr lang="en-GB" dirty="0" smtClean="0"/>
              <a:t>as </a:t>
            </a:r>
            <a:r>
              <a:rPr lang="en-GB" i="1" dirty="0" smtClean="0"/>
              <a:t>findings</a:t>
            </a:r>
            <a:r>
              <a:rPr lang="en-GB" dirty="0" smtClean="0"/>
              <a:t> </a:t>
            </a:r>
            <a:r>
              <a:rPr lang="en-GB" dirty="0"/>
              <a:t>(for paragraphs 28, 33, 35, 36 and 37)</a:t>
            </a:r>
            <a:endParaRPr lang="en-GB" dirty="0">
              <a:ea typeface="ＭＳ Ｐゴシック" panose="020B0600070205080204" pitchFamily="34" charset="-128"/>
            </a:endParaRPr>
          </a:p>
          <a:p>
            <a:pPr>
              <a:defRPr/>
            </a:pPr>
            <a:endParaRPr lang="en-GB" dirty="0"/>
          </a:p>
        </p:txBody>
      </p:sp>
      <p:sp>
        <p:nvSpPr>
          <p:cNvPr id="46083" name="Title 2"/>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Flag State (cont.)</a:t>
            </a:r>
            <a:endParaRPr lang="en-GB" altLang="en-US" smtClean="0">
              <a:ea typeface="ＭＳ Ｐゴシック" panose="020B0600070205080204" pitchFamily="34" charset="-128"/>
            </a:endParaRPr>
          </a:p>
        </p:txBody>
      </p:sp>
    </p:spTree>
  </p:cSld>
  <p:clrMapOvr>
    <a:masterClrMapping/>
  </p:clrMapOvr>
  <p:transition spd="slow">
    <p:zo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Flag State (cont.)</a:t>
            </a:r>
          </a:p>
        </p:txBody>
      </p:sp>
      <p:sp>
        <p:nvSpPr>
          <p:cNvPr id="14339" name="Content Placeholder 2"/>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US" dirty="0">
                <a:ea typeface="ＭＳ Ｐゴシック" panose="020B0600070205080204" pitchFamily="34" charset="-128"/>
              </a:rPr>
              <a:t>Flag State </a:t>
            </a:r>
            <a:r>
              <a:rPr lang="en-US" dirty="0" smtClean="0">
                <a:ea typeface="ＭＳ Ｐゴシック" panose="020B0600070205080204" pitchFamily="34" charset="-128"/>
              </a:rPr>
              <a:t>Investigations</a:t>
            </a:r>
          </a:p>
          <a:p>
            <a:pPr marL="61913" indent="0">
              <a:buFont typeface="Arial" panose="020B0604020202020204" pitchFamily="34" charset="0"/>
              <a:buNone/>
              <a:defRPr/>
            </a:pPr>
            <a:endParaRPr lang="en-US" dirty="0">
              <a:ea typeface="ＭＳ Ｐゴシック" panose="020B0600070205080204" pitchFamily="34" charset="-128"/>
            </a:endParaRPr>
          </a:p>
          <a:p>
            <a:pPr>
              <a:defRPr/>
            </a:pPr>
            <a:r>
              <a:rPr lang="en-US" dirty="0">
                <a:ea typeface="ＭＳ Ｐゴシック" panose="020B0600070205080204" pitchFamily="34" charset="-128"/>
              </a:rPr>
              <a:t>Seek to establish that:</a:t>
            </a:r>
          </a:p>
          <a:p>
            <a:pPr lvl="1">
              <a:defRPr/>
            </a:pPr>
            <a:r>
              <a:rPr lang="en-GB" dirty="0"/>
              <a:t>Member State has in place adequate mechanisms to investigate casualty and incidents </a:t>
            </a:r>
          </a:p>
          <a:p>
            <a:pPr lvl="1">
              <a:defRPr/>
            </a:pPr>
            <a:r>
              <a:rPr lang="en-GB" dirty="0"/>
              <a:t>Reports of investigations are provided to interested parties and the Organization </a:t>
            </a:r>
          </a:p>
          <a:p>
            <a:pPr lvl="1">
              <a:defRPr/>
            </a:pPr>
            <a:r>
              <a:rPr lang="en-GB" dirty="0"/>
              <a:t>be careful, when identifying any shortcoming, to ensure that it is specific and supported by mandatory provisions </a:t>
            </a:r>
          </a:p>
          <a:p>
            <a:pPr lvl="1">
              <a:defRPr/>
            </a:pPr>
            <a:endParaRPr lang="en-US" dirty="0" smtClean="0"/>
          </a:p>
          <a:p>
            <a:pPr>
              <a:defRPr/>
            </a:pPr>
            <a:r>
              <a:rPr lang="en-GB" dirty="0" smtClean="0">
                <a:ea typeface="ＭＳ Ｐゴシック" panose="020B0600070205080204" pitchFamily="34" charset="-128"/>
              </a:rPr>
              <a:t>Non-compliances </a:t>
            </a:r>
            <a:r>
              <a:rPr lang="en-GB" dirty="0">
                <a:ea typeface="ＭＳ Ｐゴシック" panose="020B0600070205080204" pitchFamily="34" charset="-128"/>
              </a:rPr>
              <a:t>could be classified as </a:t>
            </a:r>
            <a:r>
              <a:rPr lang="en-GB" i="1" dirty="0" smtClean="0">
                <a:ea typeface="ＭＳ Ｐゴシック" panose="020B0600070205080204" pitchFamily="34" charset="-128"/>
              </a:rPr>
              <a:t>findings</a:t>
            </a:r>
            <a:r>
              <a:rPr lang="en-GB" dirty="0" smtClean="0">
                <a:ea typeface="ＭＳ Ｐゴシック" panose="020B0600070205080204" pitchFamily="34" charset="-128"/>
              </a:rPr>
              <a:t>, </a:t>
            </a:r>
            <a:r>
              <a:rPr lang="en-GB" dirty="0">
                <a:ea typeface="ＭＳ Ｐゴシック" panose="020B0600070205080204" pitchFamily="34" charset="-128"/>
              </a:rPr>
              <a:t>and in some cases as </a:t>
            </a:r>
            <a:r>
              <a:rPr lang="en-GB" i="1" dirty="0">
                <a:ea typeface="ＭＳ Ｐゴシック" panose="020B0600070205080204" pitchFamily="34" charset="-128"/>
              </a:rPr>
              <a:t>observations </a:t>
            </a:r>
          </a:p>
          <a:p>
            <a:pPr lvl="2">
              <a:defRPr/>
            </a:pPr>
            <a:endParaRPr lang="en-US" dirty="0" smtClean="0"/>
          </a:p>
        </p:txBody>
      </p:sp>
    </p:spTree>
  </p:cSld>
  <p:clrMapOvr>
    <a:masterClrMapping/>
  </p:clrMapOvr>
  <p:transition spd="slow">
    <p:zo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1138" y="1316038"/>
            <a:ext cx="8721725" cy="4510087"/>
          </a:xfrm>
        </p:spPr>
        <p:txBody>
          <a:bodyPr/>
          <a:lstStyle/>
          <a:p>
            <a:pPr marL="61913" indent="0">
              <a:buFont typeface="Arial" panose="020B0604020202020204" pitchFamily="34" charset="0"/>
              <a:buNone/>
              <a:defRPr/>
            </a:pPr>
            <a:r>
              <a:rPr lang="en-US" dirty="0">
                <a:ea typeface="ＭＳ Ｐゴシック" panose="020B0600070205080204" pitchFamily="34" charset="-128"/>
              </a:rPr>
              <a:t>Flag State </a:t>
            </a:r>
            <a:r>
              <a:rPr lang="en-US" dirty="0" smtClean="0">
                <a:ea typeface="ＭＳ Ｐゴシック" panose="020B0600070205080204" pitchFamily="34" charset="-128"/>
              </a:rPr>
              <a:t>Investigations (cont.)</a:t>
            </a:r>
          </a:p>
          <a:p>
            <a:pPr marL="61913" indent="0">
              <a:buFont typeface="Arial" panose="020B0604020202020204" pitchFamily="34" charset="0"/>
              <a:buNone/>
              <a:defRPr/>
            </a:pPr>
            <a:endParaRPr lang="en-US" dirty="0" smtClean="0">
              <a:ea typeface="ＭＳ Ｐゴシック" panose="020B0600070205080204" pitchFamily="34" charset="-128"/>
            </a:endParaRPr>
          </a:p>
          <a:p>
            <a:pPr>
              <a:defRPr/>
            </a:pPr>
            <a:r>
              <a:rPr lang="en-GB" dirty="0" smtClean="0"/>
              <a:t>national </a:t>
            </a:r>
            <a:r>
              <a:rPr lang="en-GB" dirty="0"/>
              <a:t>legislation or regulations that define the thresholds for timely mandatory reporting of casualties by ships to the flag State </a:t>
            </a:r>
            <a:r>
              <a:rPr lang="en-GB" dirty="0" smtClean="0"/>
              <a:t>Administration</a:t>
            </a:r>
          </a:p>
          <a:p>
            <a:pPr>
              <a:defRPr/>
            </a:pPr>
            <a:r>
              <a:rPr lang="en-GB" dirty="0"/>
              <a:t>need to investigate, as a minimum, those </a:t>
            </a:r>
            <a:r>
              <a:rPr lang="en-GB" dirty="0" smtClean="0"/>
              <a:t>casualties specified </a:t>
            </a:r>
            <a:r>
              <a:rPr lang="en-GB" dirty="0"/>
              <a:t>by the Casualty Investigation Code</a:t>
            </a:r>
            <a:endParaRPr lang="en-US" dirty="0">
              <a:ea typeface="ＭＳ Ｐゴシック" panose="020B0600070205080204" pitchFamily="34" charset="-128"/>
            </a:endParaRPr>
          </a:p>
          <a:p>
            <a:pPr>
              <a:defRPr/>
            </a:pPr>
            <a:r>
              <a:rPr lang="en-GB" dirty="0"/>
              <a:t>linkage between reporting of ship damage for survey purposes and casualty reporting to the Administration to ensure </a:t>
            </a:r>
            <a:r>
              <a:rPr lang="en-GB" dirty="0" smtClean="0"/>
              <a:t>consistency </a:t>
            </a:r>
          </a:p>
          <a:p>
            <a:pPr>
              <a:defRPr/>
            </a:pPr>
            <a:r>
              <a:rPr lang="en-GB" dirty="0" smtClean="0"/>
              <a:t>need to evaluate </a:t>
            </a:r>
            <a:r>
              <a:rPr lang="en-GB" dirty="0"/>
              <a:t>if there are measures that should be taken to prevent future reoccurrence of similar </a:t>
            </a:r>
            <a:r>
              <a:rPr lang="en-GB" dirty="0" smtClean="0"/>
              <a:t>casualties</a:t>
            </a:r>
          </a:p>
        </p:txBody>
      </p:sp>
      <p:sp>
        <p:nvSpPr>
          <p:cNvPr id="48131" name="Title 2"/>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Flag State (cont.)</a:t>
            </a:r>
            <a:endParaRPr lang="en-GB" altLang="en-US" smtClean="0">
              <a:ea typeface="ＭＳ Ｐゴシック" panose="020B0600070205080204" pitchFamily="34" charset="-128"/>
            </a:endParaRPr>
          </a:p>
        </p:txBody>
      </p:sp>
    </p:spTree>
  </p:cSld>
  <p:clrMapOvr>
    <a:masterClrMapping/>
  </p:clrMapOvr>
  <p:transition spd="slow">
    <p:zo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1138" y="1316038"/>
            <a:ext cx="8721725" cy="4510087"/>
          </a:xfrm>
        </p:spPr>
        <p:txBody>
          <a:bodyPr/>
          <a:lstStyle/>
          <a:p>
            <a:pPr marL="61913" indent="0">
              <a:buFont typeface="Arial" panose="020B0604020202020204" pitchFamily="34" charset="0"/>
              <a:buNone/>
              <a:defRPr/>
            </a:pPr>
            <a:r>
              <a:rPr lang="en-US" dirty="0">
                <a:ea typeface="ＭＳ Ｐゴシック" panose="020B0600070205080204" pitchFamily="34" charset="-128"/>
              </a:rPr>
              <a:t>Flag State Investigations (cont.)</a:t>
            </a:r>
          </a:p>
          <a:p>
            <a:pPr>
              <a:defRPr/>
            </a:pPr>
            <a:endParaRPr lang="en-GB" dirty="0" smtClean="0"/>
          </a:p>
          <a:p>
            <a:pPr>
              <a:defRPr/>
            </a:pPr>
            <a:r>
              <a:rPr lang="en-GB" dirty="0"/>
              <a:t>mandatory requirement that investigators are impartial and </a:t>
            </a:r>
            <a:r>
              <a:rPr lang="en-GB" dirty="0" smtClean="0"/>
              <a:t>objective - </a:t>
            </a:r>
            <a:r>
              <a:rPr lang="en-GB" dirty="0"/>
              <a:t>separation of duties between investigators and inspectors</a:t>
            </a:r>
          </a:p>
          <a:p>
            <a:pPr>
              <a:defRPr/>
            </a:pPr>
            <a:r>
              <a:rPr lang="en-GB" dirty="0"/>
              <a:t>auditors </a:t>
            </a:r>
            <a:r>
              <a:rPr lang="en-GB" dirty="0" smtClean="0"/>
              <a:t>judgement </a:t>
            </a:r>
            <a:r>
              <a:rPr lang="en-GB" dirty="0"/>
              <a:t>to determine if a conflict of interest existed for a particular investigation or that such a conflict of interest could likely exist based on the organizational structure of the maritime administration</a:t>
            </a:r>
          </a:p>
        </p:txBody>
      </p:sp>
      <p:sp>
        <p:nvSpPr>
          <p:cNvPr id="49155" name="Title 2"/>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Flag State (cont.)</a:t>
            </a:r>
            <a:endParaRPr lang="en-GB" altLang="en-US" smtClean="0">
              <a:ea typeface="ＭＳ Ｐゴシック" panose="020B0600070205080204" pitchFamily="34" charset="-128"/>
            </a:endParaRPr>
          </a:p>
        </p:txBody>
      </p:sp>
    </p:spTree>
  </p:cSld>
  <p:clrMapOvr>
    <a:masterClrMapping/>
  </p:clrMapOvr>
  <p:transition spd="slow">
    <p:zo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Flag State (cont.)</a:t>
            </a:r>
          </a:p>
        </p:txBody>
      </p:sp>
      <p:sp>
        <p:nvSpPr>
          <p:cNvPr id="14339" name="Content Placeholder 2"/>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US" i="1" dirty="0">
                <a:ea typeface="ＭＳ Ｐゴシック" panose="020B0600070205080204" pitchFamily="34" charset="-128"/>
              </a:rPr>
              <a:t>Evaluation and review</a:t>
            </a:r>
          </a:p>
          <a:p>
            <a:pPr>
              <a:defRPr/>
            </a:pPr>
            <a:r>
              <a:rPr lang="en-GB" dirty="0">
                <a:ea typeface="ＭＳ Ｐゴシック" panose="020B0600070205080204" pitchFamily="34" charset="-128"/>
              </a:rPr>
              <a:t>Apart from the Member </a:t>
            </a:r>
            <a:r>
              <a:rPr lang="en-GB" dirty="0" smtClean="0">
                <a:ea typeface="ＭＳ Ｐゴシック" panose="020B0600070205080204" pitchFamily="34" charset="-128"/>
              </a:rPr>
              <a:t>State's </a:t>
            </a:r>
            <a:r>
              <a:rPr lang="en-GB" dirty="0">
                <a:ea typeface="ＭＳ Ｐゴシック" panose="020B0600070205080204" pitchFamily="34" charset="-128"/>
              </a:rPr>
              <a:t>overall organizational performance review, separate and detailed methodology should be in place for Member State to evaluate its performance as a flag State</a:t>
            </a:r>
          </a:p>
          <a:p>
            <a:pPr>
              <a:defRPr/>
            </a:pPr>
            <a:r>
              <a:rPr lang="en-GB" dirty="0">
                <a:ea typeface="ＭＳ Ｐゴシック" panose="020B0600070205080204" pitchFamily="34" charset="-128"/>
              </a:rPr>
              <a:t>Paragraphs 42 to 44 of the </a:t>
            </a:r>
            <a:r>
              <a:rPr lang="en-GB" dirty="0" smtClean="0">
                <a:ea typeface="ＭＳ Ｐゴシック" panose="020B0600070205080204" pitchFamily="34" charset="-128"/>
              </a:rPr>
              <a:t>III Code </a:t>
            </a:r>
            <a:r>
              <a:rPr lang="en-GB" dirty="0">
                <a:ea typeface="ＭＳ Ｐゴシック" panose="020B0600070205080204" pitchFamily="34" charset="-128"/>
              </a:rPr>
              <a:t>provide the recommended process</a:t>
            </a:r>
          </a:p>
          <a:p>
            <a:pPr>
              <a:defRPr/>
            </a:pPr>
            <a:r>
              <a:rPr lang="en-GB" dirty="0">
                <a:ea typeface="ＭＳ Ｐゴシック" panose="020B0600070205080204" pitchFamily="34" charset="-128"/>
              </a:rPr>
              <a:t>Confirm whether measures taken to implement and enforce mandatory provisions on ships entitled to fly the flag of the </a:t>
            </a:r>
            <a:r>
              <a:rPr lang="en-GB" dirty="0" smtClean="0">
                <a:ea typeface="ＭＳ Ｐゴシック" panose="020B0600070205080204" pitchFamily="34" charset="-128"/>
              </a:rPr>
              <a:t/>
            </a:r>
            <a:br>
              <a:rPr lang="en-GB" dirty="0" smtClean="0">
                <a:ea typeface="ＭＳ Ｐゴシック" panose="020B0600070205080204" pitchFamily="34" charset="-128"/>
              </a:rPr>
            </a:br>
            <a:r>
              <a:rPr lang="en-GB" dirty="0" smtClean="0">
                <a:ea typeface="ＭＳ Ｐゴシック" panose="020B0600070205080204" pitchFamily="34" charset="-128"/>
              </a:rPr>
              <a:t>State </a:t>
            </a:r>
            <a:r>
              <a:rPr lang="en-GB" dirty="0">
                <a:ea typeface="ＭＳ Ｐゴシック" panose="020B0600070205080204" pitchFamily="34" charset="-128"/>
              </a:rPr>
              <a:t>are</a:t>
            </a:r>
            <a:r>
              <a:rPr lang="en-GB" dirty="0" smtClean="0">
                <a:ea typeface="ＭＳ Ｐゴシック" panose="020B0600070205080204" pitchFamily="34" charset="-128"/>
              </a:rPr>
              <a:t>:</a:t>
            </a:r>
            <a:endParaRPr lang="en-US" dirty="0" smtClean="0">
              <a:ea typeface="ＭＳ Ｐゴシック" panose="020B0600070205080204" pitchFamily="34" charset="-128"/>
            </a:endParaRPr>
          </a:p>
          <a:p>
            <a:pPr lvl="1">
              <a:defRPr/>
            </a:pPr>
            <a:r>
              <a:rPr lang="en-GB" dirty="0"/>
              <a:t>effective </a:t>
            </a:r>
          </a:p>
          <a:p>
            <a:pPr lvl="1">
              <a:defRPr/>
            </a:pPr>
            <a:r>
              <a:rPr lang="en-GB" dirty="0"/>
              <a:t>lessons learned are used for continual improvement </a:t>
            </a:r>
          </a:p>
          <a:p>
            <a:pPr>
              <a:defRPr/>
            </a:pPr>
            <a:r>
              <a:rPr lang="en-GB" dirty="0">
                <a:ea typeface="ＭＳ Ｐゴシック" panose="020B0600070205080204" pitchFamily="34" charset="-128"/>
              </a:rPr>
              <a:t>Evaluation and review also apply separately to port and coastal State activities </a:t>
            </a:r>
          </a:p>
          <a:p>
            <a:pPr lvl="1">
              <a:defRPr/>
            </a:pPr>
            <a:endParaRPr lang="en-US" dirty="0" smtClean="0"/>
          </a:p>
        </p:txBody>
      </p:sp>
    </p:spTree>
  </p:cSld>
  <p:clrMapOvr>
    <a:masterClrMapping/>
  </p:clrMapOvr>
  <p:transition spd="slow">
    <p:zo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Coastal State</a:t>
            </a:r>
          </a:p>
        </p:txBody>
      </p:sp>
      <p:sp>
        <p:nvSpPr>
          <p:cNvPr id="51203" name="Content Placeholder 2"/>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dirty="0" smtClean="0">
                <a:ea typeface="ＭＳ Ｐゴシック" panose="020B0600070205080204" pitchFamily="34" charset="-128"/>
              </a:rPr>
              <a:t>Rights and obligations of coastal States have been identified in Annex 3 to the Non-exhaustive list of obligations under instruments relevant to the III Code</a:t>
            </a:r>
          </a:p>
          <a:p>
            <a:r>
              <a:rPr lang="en-GB" altLang="en-US" dirty="0" smtClean="0">
                <a:ea typeface="ＭＳ Ｐゴシック" panose="020B0600070205080204" pitchFamily="34" charset="-128"/>
              </a:rPr>
              <a:t>Paragraph 48 of the III Code provides a non-exhaustive list of rights, obligations and responsibilities, implementation and enforcement of which should be verified by the audit</a:t>
            </a:r>
          </a:p>
          <a:p>
            <a:r>
              <a:rPr lang="en-GB" altLang="en-US" dirty="0" smtClean="0">
                <a:ea typeface="ＭＳ Ｐゴシック" panose="020B0600070205080204" pitchFamily="34" charset="-128"/>
              </a:rPr>
              <a:t>Additional guidance has been provided in documents:</a:t>
            </a:r>
          </a:p>
          <a:p>
            <a:endParaRPr lang="en-GB" altLang="en-US" sz="1100" dirty="0" smtClean="0">
              <a:ea typeface="ＭＳ Ｐゴシック" panose="020B0600070205080204" pitchFamily="34" charset="-128"/>
            </a:endParaRPr>
          </a:p>
          <a:p>
            <a:pPr lvl="1"/>
            <a:r>
              <a:rPr lang="en-US" altLang="en-US" dirty="0" smtClean="0"/>
              <a:t>MSC 81/24/4 (IHO) </a:t>
            </a:r>
          </a:p>
          <a:p>
            <a:pPr lvl="1"/>
            <a:r>
              <a:rPr lang="en-US" altLang="en-US" dirty="0" smtClean="0"/>
              <a:t>MSC 81/24/1 (IALA)</a:t>
            </a:r>
          </a:p>
          <a:p>
            <a:r>
              <a:rPr lang="en-GB" altLang="en-US" dirty="0" smtClean="0">
                <a:ea typeface="ＭＳ Ｐゴシック" panose="020B0600070205080204" pitchFamily="34" charset="-128"/>
              </a:rPr>
              <a:t>bilateral or regional agreements for the sharing of coastal State responsibilities – auditors should evaluate not just the resources of the individual Member State but also the combined resources, available through the State's agreements</a:t>
            </a:r>
            <a:endParaRPr lang="en-US" altLang="en-US" dirty="0" smtClean="0">
              <a:ea typeface="ＭＳ Ｐゴシック" panose="020B0600070205080204" pitchFamily="34" charset="-128"/>
            </a:endParaRPr>
          </a:p>
        </p:txBody>
      </p:sp>
    </p:spTree>
  </p:cSld>
  <p:clrMapOvr>
    <a:masterClrMapping/>
  </p:clrMapOvr>
  <p:transition spd="slow">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Introduction</a:t>
            </a:r>
          </a:p>
        </p:txBody>
      </p:sp>
      <p:sp>
        <p:nvSpPr>
          <p:cNvPr id="14339" name="Content Placeholder 2"/>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GB" dirty="0">
                <a:ea typeface="ＭＳ Ｐゴシック" panose="020B0600070205080204" pitchFamily="34" charset="-128"/>
              </a:rPr>
              <a:t>The Manual provides guidance to</a:t>
            </a:r>
            <a:r>
              <a:rPr lang="en-GB" dirty="0" smtClean="0">
                <a:ea typeface="ＭＳ Ｐゴシック" panose="020B0600070205080204" pitchFamily="34" charset="-128"/>
              </a:rPr>
              <a:t>:</a:t>
            </a:r>
          </a:p>
          <a:p>
            <a:pPr marL="61913" indent="0">
              <a:buFont typeface="Arial" panose="020B0604020202020204" pitchFamily="34" charset="0"/>
              <a:buNone/>
              <a:defRPr/>
            </a:pPr>
            <a:endParaRPr lang="en-GB" dirty="0">
              <a:ea typeface="ＭＳ Ｐゴシック" panose="020B0600070205080204" pitchFamily="34" charset="-128"/>
            </a:endParaRPr>
          </a:p>
          <a:p>
            <a:pPr>
              <a:defRPr/>
            </a:pPr>
            <a:r>
              <a:rPr lang="en-GB" dirty="0">
                <a:ea typeface="ＭＳ Ｐゴシック" panose="020B0600070205080204" pitchFamily="34" charset="-128"/>
              </a:rPr>
              <a:t> 	Assist in planning the </a:t>
            </a:r>
            <a:r>
              <a:rPr lang="en-GB" dirty="0" smtClean="0">
                <a:ea typeface="ＭＳ Ｐゴシック" panose="020B0600070205080204" pitchFamily="34" charset="-128"/>
              </a:rPr>
              <a:t>audit</a:t>
            </a:r>
          </a:p>
          <a:p>
            <a:pPr>
              <a:defRPr/>
            </a:pPr>
            <a:endParaRPr lang="en-GB" dirty="0">
              <a:ea typeface="ＭＳ Ｐゴシック" panose="020B0600070205080204" pitchFamily="34" charset="-128"/>
            </a:endParaRPr>
          </a:p>
          <a:p>
            <a:pPr>
              <a:defRPr/>
            </a:pPr>
            <a:r>
              <a:rPr lang="en-GB" dirty="0">
                <a:ea typeface="ＭＳ Ｐゴシック" panose="020B0600070205080204" pitchFamily="34" charset="-128"/>
              </a:rPr>
              <a:t> 	Conduct the </a:t>
            </a:r>
            <a:r>
              <a:rPr lang="en-GB" dirty="0" smtClean="0">
                <a:ea typeface="ＭＳ Ｐゴシック" panose="020B0600070205080204" pitchFamily="34" charset="-128"/>
              </a:rPr>
              <a:t>audit</a:t>
            </a:r>
          </a:p>
          <a:p>
            <a:pPr>
              <a:defRPr/>
            </a:pPr>
            <a:endParaRPr lang="en-GB" dirty="0">
              <a:ea typeface="ＭＳ Ｐゴシック" panose="020B0600070205080204" pitchFamily="34" charset="-128"/>
            </a:endParaRPr>
          </a:p>
          <a:p>
            <a:pPr>
              <a:defRPr/>
            </a:pPr>
            <a:r>
              <a:rPr lang="en-GB" dirty="0">
                <a:ea typeface="ＭＳ Ｐゴシック" panose="020B0600070205080204" pitchFamily="34" charset="-128"/>
              </a:rPr>
              <a:t> 	Report the findings of the </a:t>
            </a:r>
            <a:r>
              <a:rPr lang="en-GB" dirty="0" smtClean="0">
                <a:ea typeface="ＭＳ Ｐゴシック" panose="020B0600070205080204" pitchFamily="34" charset="-128"/>
              </a:rPr>
              <a:t>audit</a:t>
            </a:r>
          </a:p>
          <a:p>
            <a:pPr>
              <a:defRPr/>
            </a:pPr>
            <a:endParaRPr lang="en-GB" dirty="0">
              <a:ea typeface="ＭＳ Ｐゴシック" panose="020B0600070205080204" pitchFamily="34" charset="-128"/>
            </a:endParaRPr>
          </a:p>
          <a:p>
            <a:pPr>
              <a:defRPr/>
            </a:pPr>
            <a:r>
              <a:rPr lang="en-GB" dirty="0">
                <a:ea typeface="ＭＳ Ｐゴシック" panose="020B0600070205080204" pitchFamily="34" charset="-128"/>
              </a:rPr>
              <a:t> 	Promote consistency in the delivery </a:t>
            </a:r>
            <a:r>
              <a:rPr lang="en-GB" dirty="0" smtClean="0">
                <a:ea typeface="ＭＳ Ｐゴシック" panose="020B0600070205080204" pitchFamily="34" charset="-128"/>
              </a:rPr>
              <a:t>of </a:t>
            </a:r>
            <a:r>
              <a:rPr lang="en-GB" dirty="0">
                <a:ea typeface="ＭＳ Ｐゴシック" panose="020B0600070205080204" pitchFamily="34" charset="-128"/>
              </a:rPr>
              <a:t>the audit </a:t>
            </a:r>
            <a:r>
              <a:rPr lang="en-GB" dirty="0" smtClean="0">
                <a:ea typeface="ＭＳ Ｐゴシック" panose="020B0600070205080204" pitchFamily="34" charset="-128"/>
              </a:rPr>
              <a:t>programme</a:t>
            </a:r>
          </a:p>
          <a:p>
            <a:pPr>
              <a:defRPr/>
            </a:pPr>
            <a:endParaRPr lang="en-GB" dirty="0">
              <a:ea typeface="ＭＳ Ｐゴシック" panose="020B0600070205080204" pitchFamily="34" charset="-128"/>
            </a:endParaRPr>
          </a:p>
          <a:p>
            <a:pPr>
              <a:defRPr/>
            </a:pPr>
            <a:r>
              <a:rPr lang="en-GB" dirty="0">
                <a:ea typeface="ＭＳ Ｐゴシック" panose="020B0600070205080204" pitchFamily="34" charset="-128"/>
              </a:rPr>
              <a:t> 	Supplement resolution </a:t>
            </a:r>
            <a:r>
              <a:rPr lang="en-GB" dirty="0" smtClean="0">
                <a:ea typeface="ＭＳ Ｐゴシック" panose="020B0600070205080204" pitchFamily="34" charset="-128"/>
              </a:rPr>
              <a:t>A.1067(28) </a:t>
            </a:r>
            <a:endParaRPr lang="en-GB" dirty="0">
              <a:ea typeface="ＭＳ Ｐゴシック" panose="020B0600070205080204" pitchFamily="34" charset="-128"/>
            </a:endParaRPr>
          </a:p>
        </p:txBody>
      </p:sp>
    </p:spTree>
  </p:cSld>
  <p:clrMapOvr>
    <a:masterClrMapping/>
  </p:clrMapOvr>
  <p:transition spd="slow">
    <p:zo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Port State</a:t>
            </a:r>
          </a:p>
        </p:txBody>
      </p:sp>
      <p:sp>
        <p:nvSpPr>
          <p:cNvPr id="52227" name="Content Placeholder 2"/>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ts val="600"/>
              </a:spcBef>
              <a:spcAft>
                <a:spcPts val="600"/>
              </a:spcAft>
            </a:pPr>
            <a:r>
              <a:rPr lang="en-GB" altLang="en-US" smtClean="0">
                <a:ea typeface="ＭＳ Ｐゴシック" panose="020B0600070205080204" pitchFamily="34" charset="-128"/>
              </a:rPr>
              <a:t>Port States have rights and obligations</a:t>
            </a:r>
          </a:p>
          <a:p>
            <a:pPr>
              <a:spcBef>
                <a:spcPts val="600"/>
              </a:spcBef>
              <a:spcAft>
                <a:spcPts val="600"/>
              </a:spcAft>
            </a:pPr>
            <a:r>
              <a:rPr lang="en-GB" altLang="en-US" smtClean="0">
                <a:ea typeface="ＭＳ Ｐゴシック" panose="020B0600070205080204" pitchFamily="34" charset="-128"/>
              </a:rPr>
              <a:t>Paragraph 56 of the III Code provides a non-exhaustive list of rights, obligations and responsibilities, implementation and enforcement of which should be verified by the audit</a:t>
            </a:r>
          </a:p>
          <a:p>
            <a:pPr>
              <a:spcBef>
                <a:spcPts val="600"/>
              </a:spcBef>
              <a:spcAft>
                <a:spcPts val="600"/>
              </a:spcAft>
            </a:pPr>
            <a:r>
              <a:rPr lang="en-GB" altLang="en-US" smtClean="0">
                <a:ea typeface="ＭＳ Ｐゴシック" panose="020B0600070205080204" pitchFamily="34" charset="-128"/>
              </a:rPr>
              <a:t>Port State control on foreign flag ships (focus on qualification of PSC officers, quality and consistency of PSC inspections that are conducted in accordance with IMO guidelines, reporting to flag States and ROs)</a:t>
            </a:r>
          </a:p>
          <a:p>
            <a:pPr>
              <a:spcBef>
                <a:spcPts val="600"/>
              </a:spcBef>
              <a:spcAft>
                <a:spcPts val="600"/>
              </a:spcAft>
            </a:pPr>
            <a:r>
              <a:rPr lang="en-GB" altLang="en-US" smtClean="0">
                <a:ea typeface="ＭＳ Ｐゴシック" panose="020B0600070205080204" pitchFamily="34" charset="-128"/>
              </a:rPr>
              <a:t>For States Party to MARPOL 73/78:</a:t>
            </a:r>
          </a:p>
          <a:p>
            <a:pPr lvl="1">
              <a:spcBef>
                <a:spcPts val="600"/>
              </a:spcBef>
              <a:spcAft>
                <a:spcPts val="600"/>
              </a:spcAft>
            </a:pPr>
            <a:r>
              <a:rPr lang="en-US" altLang="en-US" smtClean="0"/>
              <a:t>E.g. Waste reception facilities </a:t>
            </a:r>
          </a:p>
          <a:p>
            <a:pPr>
              <a:spcBef>
                <a:spcPts val="600"/>
              </a:spcBef>
              <a:spcAft>
                <a:spcPts val="600"/>
              </a:spcAft>
            </a:pPr>
            <a:r>
              <a:rPr lang="en-GB" altLang="en-US" smtClean="0">
                <a:ea typeface="ＭＳ Ｐゴシック" panose="020B0600070205080204" pitchFamily="34" charset="-128"/>
              </a:rPr>
              <a:t>For States Party to MARPOL 73/78 Annex VI:</a:t>
            </a:r>
          </a:p>
          <a:p>
            <a:pPr lvl="1">
              <a:spcBef>
                <a:spcPts val="600"/>
              </a:spcBef>
              <a:spcAft>
                <a:spcPts val="600"/>
              </a:spcAft>
            </a:pPr>
            <a:r>
              <a:rPr lang="en-US" altLang="en-US" smtClean="0"/>
              <a:t>Providing certain services as port States </a:t>
            </a:r>
          </a:p>
          <a:p>
            <a:pPr lvl="1"/>
            <a:endParaRPr lang="en-US" altLang="en-US" smtClean="0"/>
          </a:p>
        </p:txBody>
      </p:sp>
    </p:spTree>
  </p:cSld>
  <p:clrMapOvr>
    <a:masterClrMapping/>
  </p:clrMapOvr>
  <p:transition spd="slow">
    <p:zo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Reporting on the Audit</a:t>
            </a:r>
          </a:p>
        </p:txBody>
      </p:sp>
      <p:sp>
        <p:nvSpPr>
          <p:cNvPr id="14339" name="Content Placeholder 2"/>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US" dirty="0">
                <a:ea typeface="ＭＳ Ｐゴシック" panose="020B0600070205080204" pitchFamily="34" charset="-128"/>
              </a:rPr>
              <a:t>Stages of reporting </a:t>
            </a:r>
            <a:endParaRPr lang="en-US" dirty="0" smtClean="0">
              <a:ea typeface="ＭＳ Ｐゴシック" panose="020B0600070205080204" pitchFamily="34" charset="-128"/>
            </a:endParaRPr>
          </a:p>
          <a:p>
            <a:pPr marL="61913" indent="0">
              <a:buFont typeface="Arial" panose="020B0604020202020204" pitchFamily="34" charset="0"/>
              <a:buNone/>
              <a:defRPr/>
            </a:pPr>
            <a:endParaRPr lang="en-US" dirty="0" smtClean="0">
              <a:ea typeface="ＭＳ Ｐゴシック" panose="020B0600070205080204" pitchFamily="34" charset="-128"/>
            </a:endParaRPr>
          </a:p>
          <a:p>
            <a:pPr>
              <a:defRPr/>
            </a:pPr>
            <a:r>
              <a:rPr lang="en-GB" dirty="0" smtClean="0">
                <a:ea typeface="ＭＳ Ｐゴシック" panose="020B0600070205080204" pitchFamily="34" charset="-128"/>
              </a:rPr>
              <a:t>Draft </a:t>
            </a:r>
            <a:r>
              <a:rPr lang="en-GB" dirty="0">
                <a:ea typeface="ＭＳ Ｐゴシック" panose="020B0600070205080204" pitchFamily="34" charset="-128"/>
              </a:rPr>
              <a:t>audit interim </a:t>
            </a:r>
            <a:r>
              <a:rPr lang="en-GB" dirty="0" smtClean="0">
                <a:ea typeface="ＭＳ Ｐゴシック" panose="020B0600070205080204" pitchFamily="34" charset="-128"/>
              </a:rPr>
              <a:t>report</a:t>
            </a:r>
          </a:p>
          <a:p>
            <a:pPr>
              <a:defRPr/>
            </a:pPr>
            <a:r>
              <a:rPr lang="en-GB" dirty="0" smtClean="0">
                <a:ea typeface="ＭＳ Ｐゴシック" panose="020B0600070205080204" pitchFamily="34" charset="-128"/>
              </a:rPr>
              <a:t>Draft </a:t>
            </a:r>
            <a:r>
              <a:rPr lang="en-GB" dirty="0">
                <a:ea typeface="ＭＳ Ｐゴシック" panose="020B0600070205080204" pitchFamily="34" charset="-128"/>
              </a:rPr>
              <a:t>Executive summary report</a:t>
            </a:r>
          </a:p>
          <a:p>
            <a:pPr>
              <a:defRPr/>
            </a:pPr>
            <a:endParaRPr lang="en-GB" dirty="0" smtClean="0">
              <a:ea typeface="ＭＳ Ｐゴシック" panose="020B0600070205080204" pitchFamily="34" charset="-128"/>
            </a:endParaRPr>
          </a:p>
          <a:p>
            <a:pPr>
              <a:defRPr/>
            </a:pPr>
            <a:r>
              <a:rPr lang="en-GB" dirty="0" smtClean="0">
                <a:ea typeface="ＭＳ Ｐゴシック" panose="020B0600070205080204" pitchFamily="34" charset="-128"/>
              </a:rPr>
              <a:t>Audit </a:t>
            </a:r>
            <a:r>
              <a:rPr lang="en-GB" dirty="0">
                <a:ea typeface="ＭＳ Ｐゴシック" panose="020B0600070205080204" pitchFamily="34" charset="-128"/>
              </a:rPr>
              <a:t>interim report </a:t>
            </a:r>
            <a:endParaRPr lang="en-GB" dirty="0" smtClean="0">
              <a:ea typeface="ＭＳ Ｐゴシック" panose="020B0600070205080204" pitchFamily="34" charset="-128"/>
            </a:endParaRPr>
          </a:p>
          <a:p>
            <a:pPr>
              <a:defRPr/>
            </a:pPr>
            <a:endParaRPr lang="en-GB" dirty="0">
              <a:ea typeface="ＭＳ Ｐゴシック" panose="020B0600070205080204" pitchFamily="34" charset="-128"/>
            </a:endParaRPr>
          </a:p>
          <a:p>
            <a:pPr>
              <a:defRPr/>
            </a:pPr>
            <a:r>
              <a:rPr lang="en-GB" dirty="0" smtClean="0">
                <a:ea typeface="ＭＳ Ｐゴシック" panose="020B0600070205080204" pitchFamily="34" charset="-128"/>
              </a:rPr>
              <a:t>Audit </a:t>
            </a:r>
            <a:r>
              <a:rPr lang="en-GB" dirty="0">
                <a:ea typeface="ＭＳ Ｐゴシック" panose="020B0600070205080204" pitchFamily="34" charset="-128"/>
              </a:rPr>
              <a:t>final report </a:t>
            </a:r>
            <a:endParaRPr lang="en-GB" dirty="0" smtClean="0">
              <a:ea typeface="ＭＳ Ｐゴシック" panose="020B0600070205080204" pitchFamily="34" charset="-128"/>
            </a:endParaRPr>
          </a:p>
          <a:p>
            <a:pPr>
              <a:defRPr/>
            </a:pPr>
            <a:r>
              <a:rPr lang="en-GB" dirty="0">
                <a:ea typeface="ＭＳ Ｐゴシック" panose="020B0600070205080204" pitchFamily="34" charset="-128"/>
              </a:rPr>
              <a:t>Executive summary report</a:t>
            </a:r>
          </a:p>
          <a:p>
            <a:pPr>
              <a:defRPr/>
            </a:pPr>
            <a:endParaRPr lang="en-GB" dirty="0">
              <a:ea typeface="ＭＳ Ｐゴシック" panose="020B0600070205080204" pitchFamily="34" charset="-128"/>
            </a:endParaRPr>
          </a:p>
          <a:p>
            <a:pPr>
              <a:defRPr/>
            </a:pPr>
            <a:endParaRPr lang="en-US" dirty="0" smtClean="0">
              <a:ea typeface="ＭＳ Ｐゴシック" panose="020B0600070205080204" pitchFamily="34" charset="-128"/>
            </a:endParaRPr>
          </a:p>
        </p:txBody>
      </p:sp>
    </p:spTree>
  </p:cSld>
  <p:clrMapOvr>
    <a:masterClrMapping/>
  </p:clrMapOvr>
  <p:transition spd="slow">
    <p:zo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Reporting on the Audit</a:t>
            </a:r>
          </a:p>
        </p:txBody>
      </p:sp>
      <p:sp>
        <p:nvSpPr>
          <p:cNvPr id="54275" name="Content Placeholder 2"/>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Draft audit interim report should be the basis for fully developing and reporting on what, where and how the audit was conducted and its findings </a:t>
            </a:r>
          </a:p>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The audit team should develop a daily routine for recording all activities and use recorded information to prepare the draft audit interim report</a:t>
            </a:r>
          </a:p>
        </p:txBody>
      </p:sp>
    </p:spTree>
  </p:cSld>
  <p:clrMapOvr>
    <a:masterClrMapping/>
  </p:clrMapOvr>
  <p:transition spd="slow">
    <p:zo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Reporting on the Audit</a:t>
            </a:r>
          </a:p>
        </p:txBody>
      </p:sp>
      <p:sp>
        <p:nvSpPr>
          <p:cNvPr id="14339" name="Content Placeholder 2"/>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GB" dirty="0">
                <a:ea typeface="ＭＳ Ｐゴシック" panose="020B0600070205080204" pitchFamily="34" charset="-128"/>
              </a:rPr>
              <a:t>Draft audit interim report </a:t>
            </a:r>
            <a:r>
              <a:rPr lang="en-GB" dirty="0" smtClean="0">
                <a:ea typeface="ＭＳ Ｐゴシック" panose="020B0600070205080204" pitchFamily="34" charset="-128"/>
              </a:rPr>
              <a:t>should:</a:t>
            </a:r>
          </a:p>
          <a:p>
            <a:pPr>
              <a:defRPr/>
            </a:pPr>
            <a:endParaRPr lang="en-GB" sz="1100" dirty="0">
              <a:ea typeface="ＭＳ Ｐゴシック" panose="020B0600070205080204" pitchFamily="34" charset="-128"/>
            </a:endParaRPr>
          </a:p>
          <a:p>
            <a:pPr>
              <a:defRPr/>
            </a:pPr>
            <a:r>
              <a:rPr lang="en-GB" dirty="0" smtClean="0">
                <a:ea typeface="ＭＳ Ｐゴシック" panose="020B0600070205080204" pitchFamily="34" charset="-128"/>
              </a:rPr>
              <a:t>Describe </a:t>
            </a:r>
            <a:r>
              <a:rPr lang="en-GB" dirty="0">
                <a:ea typeface="ＭＳ Ｐゴシック" panose="020B0600070205080204" pitchFamily="34" charset="-128"/>
              </a:rPr>
              <a:t>succinctly the actual structure of the maritime administration and its substantive </a:t>
            </a:r>
            <a:r>
              <a:rPr lang="en-GB" dirty="0" smtClean="0">
                <a:ea typeface="ＭＳ Ｐゴシック" panose="020B0600070205080204" pitchFamily="34" charset="-128"/>
              </a:rPr>
              <a:t>components</a:t>
            </a:r>
          </a:p>
          <a:p>
            <a:pPr>
              <a:defRPr/>
            </a:pPr>
            <a:endParaRPr lang="en-GB" sz="1100" dirty="0">
              <a:ea typeface="ＭＳ Ｐゴシック" panose="020B0600070205080204" pitchFamily="34" charset="-128"/>
            </a:endParaRPr>
          </a:p>
          <a:p>
            <a:pPr>
              <a:defRPr/>
            </a:pPr>
            <a:r>
              <a:rPr lang="en-GB" dirty="0">
                <a:ea typeface="ＭＳ Ｐゴシック" panose="020B0600070205080204" pitchFamily="34" charset="-128"/>
              </a:rPr>
              <a:t>Describe how Member State meets its </a:t>
            </a:r>
            <a:r>
              <a:rPr lang="en-GB" dirty="0" smtClean="0">
                <a:ea typeface="ＭＳ Ｐゴシック" panose="020B0600070205080204" pitchFamily="34" charset="-128"/>
              </a:rPr>
              <a:t>obligations</a:t>
            </a:r>
          </a:p>
          <a:p>
            <a:pPr>
              <a:defRPr/>
            </a:pPr>
            <a:endParaRPr lang="en-GB" sz="1100" dirty="0">
              <a:ea typeface="ＭＳ Ｐゴシック" panose="020B0600070205080204" pitchFamily="34" charset="-128"/>
            </a:endParaRPr>
          </a:p>
          <a:p>
            <a:pPr>
              <a:defRPr/>
            </a:pPr>
            <a:r>
              <a:rPr lang="en-GB" dirty="0">
                <a:ea typeface="ＭＳ Ｐゴシック" panose="020B0600070205080204" pitchFamily="34" charset="-128"/>
              </a:rPr>
              <a:t>Capture areas of positive </a:t>
            </a:r>
            <a:r>
              <a:rPr lang="en-GB" dirty="0" smtClean="0">
                <a:ea typeface="ＭＳ Ｐゴシック" panose="020B0600070205080204" pitchFamily="34" charset="-128"/>
              </a:rPr>
              <a:t>development</a:t>
            </a:r>
          </a:p>
          <a:p>
            <a:pPr>
              <a:defRPr/>
            </a:pPr>
            <a:endParaRPr lang="en-GB" sz="1100" dirty="0">
              <a:ea typeface="ＭＳ Ｐゴシック" panose="020B0600070205080204" pitchFamily="34" charset="-128"/>
            </a:endParaRPr>
          </a:p>
          <a:p>
            <a:pPr>
              <a:defRPr/>
            </a:pPr>
            <a:r>
              <a:rPr lang="en-GB" dirty="0">
                <a:ea typeface="ＭＳ Ｐゴシック" panose="020B0600070205080204" pitchFamily="34" charset="-128"/>
              </a:rPr>
              <a:t>Not be agreed as the </a:t>
            </a:r>
            <a:r>
              <a:rPr lang="en-GB" i="1" dirty="0">
                <a:ea typeface="ＭＳ Ｐゴシック" panose="020B0600070205080204" pitchFamily="34" charset="-128"/>
              </a:rPr>
              <a:t>audit interim report </a:t>
            </a:r>
            <a:r>
              <a:rPr lang="en-GB" dirty="0">
                <a:ea typeface="ＭＳ Ｐゴシック" panose="020B0600070205080204" pitchFamily="34" charset="-128"/>
              </a:rPr>
              <a:t>during the closing meeting </a:t>
            </a:r>
            <a:endParaRPr lang="en-GB" dirty="0" smtClean="0">
              <a:ea typeface="ＭＳ Ｐゴシック" panose="020B0600070205080204" pitchFamily="34" charset="-128"/>
            </a:endParaRPr>
          </a:p>
          <a:p>
            <a:pPr>
              <a:defRPr/>
            </a:pPr>
            <a:endParaRPr lang="en-GB" sz="1100" dirty="0">
              <a:ea typeface="ＭＳ Ｐゴシック" panose="020B0600070205080204" pitchFamily="34" charset="-128"/>
            </a:endParaRPr>
          </a:p>
          <a:p>
            <a:pPr>
              <a:defRPr/>
            </a:pPr>
            <a:r>
              <a:rPr lang="en-GB" dirty="0">
                <a:ea typeface="ＭＳ Ｐゴシック" panose="020B0600070205080204" pitchFamily="34" charset="-128"/>
              </a:rPr>
              <a:t>Use the </a:t>
            </a:r>
            <a:r>
              <a:rPr lang="en-GB" dirty="0" smtClean="0">
                <a:ea typeface="ＭＳ Ｐゴシック" panose="020B0600070205080204" pitchFamily="34" charset="-128"/>
              </a:rPr>
              <a:t>standard format </a:t>
            </a:r>
            <a:r>
              <a:rPr lang="en-GB" dirty="0">
                <a:ea typeface="ＭＳ Ｐゴシック" panose="020B0600070205080204" pitchFamily="34" charset="-128"/>
              </a:rPr>
              <a:t>as attached </a:t>
            </a:r>
            <a:r>
              <a:rPr lang="en-GB" dirty="0" smtClean="0">
                <a:ea typeface="ＭＳ Ｐゴシック" panose="020B0600070205080204" pitchFamily="34" charset="-128"/>
              </a:rPr>
              <a:t>in </a:t>
            </a:r>
            <a:r>
              <a:rPr lang="en-GB" dirty="0">
                <a:ea typeface="ＭＳ Ｐゴシック" panose="020B0600070205080204" pitchFamily="34" charset="-128"/>
              </a:rPr>
              <a:t>annex 2</a:t>
            </a:r>
          </a:p>
        </p:txBody>
      </p:sp>
    </p:spTree>
  </p:cSld>
  <p:clrMapOvr>
    <a:masterClrMapping/>
  </p:clrMapOvr>
  <p:transition spd="slow">
    <p:zo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Reporting on the Audit</a:t>
            </a:r>
          </a:p>
        </p:txBody>
      </p:sp>
      <p:sp>
        <p:nvSpPr>
          <p:cNvPr id="14339" name="Content Placeholder 2"/>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US" dirty="0">
                <a:ea typeface="ＭＳ Ｐゴシック" panose="020B0600070205080204" pitchFamily="34" charset="-128"/>
              </a:rPr>
              <a:t>Audit interim report</a:t>
            </a:r>
          </a:p>
          <a:p>
            <a:pPr>
              <a:defRPr/>
            </a:pPr>
            <a:endParaRPr lang="en-GB" dirty="0" smtClean="0">
              <a:ea typeface="ＭＳ Ｐゴシック" panose="020B0600070205080204" pitchFamily="34" charset="-128"/>
            </a:endParaRPr>
          </a:p>
          <a:p>
            <a:pPr>
              <a:defRPr/>
            </a:pPr>
            <a:r>
              <a:rPr lang="en-GB" dirty="0" smtClean="0">
                <a:ea typeface="ＭＳ Ｐゴシック" panose="020B0600070205080204" pitchFamily="34" charset="-128"/>
              </a:rPr>
              <a:t>Should </a:t>
            </a:r>
            <a:r>
              <a:rPr lang="en-GB" dirty="0">
                <a:ea typeface="ＭＳ Ｐゴシック" panose="020B0600070205080204" pitchFamily="34" charset="-128"/>
              </a:rPr>
              <a:t>include succinct description of </a:t>
            </a:r>
            <a:r>
              <a:rPr lang="en-GB" dirty="0" smtClean="0">
                <a:ea typeface="ＭＳ Ｐゴシック" panose="020B0600070205080204" pitchFamily="34" charset="-128"/>
              </a:rPr>
              <a:t>Findings and Observations</a:t>
            </a:r>
          </a:p>
          <a:p>
            <a:pPr>
              <a:defRPr/>
            </a:pPr>
            <a:r>
              <a:rPr lang="en-GB" dirty="0"/>
              <a:t>D</a:t>
            </a:r>
            <a:r>
              <a:rPr lang="en-GB" dirty="0" smtClean="0"/>
              <a:t>etails </a:t>
            </a:r>
            <a:r>
              <a:rPr lang="en-GB" dirty="0"/>
              <a:t>of </a:t>
            </a:r>
            <a:r>
              <a:rPr lang="en-GB" dirty="0" smtClean="0"/>
              <a:t>findings - as </a:t>
            </a:r>
            <a:r>
              <a:rPr lang="en-GB" dirty="0"/>
              <a:t>narrative in the body of the report and as appendices (Form A), as well as the </a:t>
            </a:r>
            <a:r>
              <a:rPr lang="en-GB" i="1" dirty="0"/>
              <a:t>verification index</a:t>
            </a:r>
            <a:r>
              <a:rPr lang="en-GB" dirty="0"/>
              <a:t>, providing the list of all items verified during the audit, in accordance with the relevant requirements of the III Code</a:t>
            </a:r>
            <a:endParaRPr lang="en-GB" dirty="0">
              <a:ea typeface="ＭＳ Ｐゴシック" panose="020B0600070205080204" pitchFamily="34" charset="-128"/>
            </a:endParaRPr>
          </a:p>
          <a:p>
            <a:pPr>
              <a:defRPr/>
            </a:pPr>
            <a:r>
              <a:rPr lang="en-GB" dirty="0" smtClean="0">
                <a:ea typeface="ＭＳ Ｐゴシック" panose="020B0600070205080204" pitchFamily="34" charset="-128"/>
              </a:rPr>
              <a:t>ATL </a:t>
            </a:r>
            <a:r>
              <a:rPr lang="en-GB" dirty="0">
                <a:ea typeface="ＭＳ Ｐゴシック" panose="020B0600070205080204" pitchFamily="34" charset="-128"/>
              </a:rPr>
              <a:t>required to formally submit </a:t>
            </a:r>
            <a:r>
              <a:rPr lang="en-GB" dirty="0" smtClean="0">
                <a:ea typeface="ＭＳ Ｐゴシック" panose="020B0600070205080204" pitchFamily="34" charset="-128"/>
              </a:rPr>
              <a:t>completed report </a:t>
            </a:r>
            <a:r>
              <a:rPr lang="en-GB" dirty="0">
                <a:ea typeface="ＭＳ Ｐゴシック" panose="020B0600070205080204" pitchFamily="34" charset="-128"/>
              </a:rPr>
              <a:t>to the Member State, copied to IMO </a:t>
            </a:r>
          </a:p>
          <a:p>
            <a:pPr>
              <a:defRPr/>
            </a:pPr>
            <a:r>
              <a:rPr lang="en-GB" dirty="0" smtClean="0">
                <a:ea typeface="ＭＳ Ｐゴシック" panose="020B0600070205080204" pitchFamily="34" charset="-128"/>
              </a:rPr>
              <a:t>90 days period, </a:t>
            </a:r>
            <a:r>
              <a:rPr lang="en-GB" dirty="0">
                <a:ea typeface="ＭＳ Ｐゴシック" panose="020B0600070205080204" pitchFamily="34" charset="-128"/>
              </a:rPr>
              <a:t>in which the Member State is required to prepare and submit its corrective action </a:t>
            </a:r>
            <a:r>
              <a:rPr lang="en-GB" dirty="0" smtClean="0">
                <a:ea typeface="ＭＳ Ｐゴシック" panose="020B0600070205080204" pitchFamily="34" charset="-128"/>
              </a:rPr>
              <a:t>plan, begin </a:t>
            </a:r>
            <a:r>
              <a:rPr lang="en-GB" dirty="0">
                <a:ea typeface="ＭＳ Ｐゴシック" panose="020B0600070205080204" pitchFamily="34" charset="-128"/>
              </a:rPr>
              <a:t>from the date of submission of the audit interim report </a:t>
            </a:r>
            <a:r>
              <a:rPr lang="en-GB" dirty="0" smtClean="0">
                <a:ea typeface="ＭＳ Ｐゴシック" panose="020B0600070205080204" pitchFamily="34" charset="-128"/>
              </a:rPr>
              <a:t>by the ATL </a:t>
            </a:r>
            <a:endParaRPr lang="en-GB" dirty="0">
              <a:ea typeface="ＭＳ Ｐゴシック" panose="020B0600070205080204" pitchFamily="34" charset="-128"/>
            </a:endParaRPr>
          </a:p>
        </p:txBody>
      </p:sp>
    </p:spTree>
  </p:cSld>
  <p:clrMapOvr>
    <a:masterClrMapping/>
  </p:clrMapOvr>
  <p:transition spd="slow">
    <p:zo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1138" y="1316038"/>
            <a:ext cx="8721725" cy="4510087"/>
          </a:xfrm>
        </p:spPr>
        <p:txBody>
          <a:bodyPr/>
          <a:lstStyle/>
          <a:p>
            <a:pPr marL="61913" indent="0">
              <a:buFont typeface="Arial" panose="020B0604020202020204" pitchFamily="34" charset="0"/>
              <a:buNone/>
              <a:defRPr/>
            </a:pPr>
            <a:r>
              <a:rPr lang="en-GB" dirty="0" smtClean="0"/>
              <a:t>Executive summary report</a:t>
            </a:r>
          </a:p>
          <a:p>
            <a:pPr marL="61913" indent="0">
              <a:buFont typeface="Arial" panose="020B0604020202020204" pitchFamily="34" charset="0"/>
              <a:buNone/>
              <a:defRPr/>
            </a:pPr>
            <a:endParaRPr lang="en-GB" dirty="0" smtClean="0"/>
          </a:p>
          <a:p>
            <a:pPr>
              <a:defRPr/>
            </a:pPr>
            <a:r>
              <a:rPr lang="en-GB" dirty="0" smtClean="0"/>
              <a:t>A </a:t>
            </a:r>
            <a:r>
              <a:rPr lang="en-GB" dirty="0"/>
              <a:t>draft executive summary report </a:t>
            </a:r>
            <a:r>
              <a:rPr lang="en-GB" dirty="0" smtClean="0"/>
              <a:t>prepared </a:t>
            </a:r>
            <a:r>
              <a:rPr lang="en-GB" dirty="0"/>
              <a:t>by </a:t>
            </a:r>
            <a:r>
              <a:rPr lang="en-GB" dirty="0" smtClean="0"/>
              <a:t>ATL</a:t>
            </a:r>
          </a:p>
          <a:p>
            <a:pPr>
              <a:defRPr/>
            </a:pPr>
            <a:r>
              <a:rPr lang="en-GB" dirty="0" smtClean="0"/>
              <a:t>standard </a:t>
            </a:r>
            <a:r>
              <a:rPr lang="en-GB" dirty="0"/>
              <a:t>model set out in Appendix 5 to the Procedures and tabled during the closing meeting</a:t>
            </a:r>
          </a:p>
        </p:txBody>
      </p:sp>
      <p:sp>
        <p:nvSpPr>
          <p:cNvPr id="57347" name="Title 2"/>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Reporting on the Audit</a:t>
            </a:r>
            <a:endParaRPr lang="en-GB" altLang="en-US" smtClean="0">
              <a:ea typeface="ＭＳ Ｐゴシック" panose="020B0600070205080204" pitchFamily="34" charset="-128"/>
            </a:endParaRPr>
          </a:p>
        </p:txBody>
      </p:sp>
    </p:spTree>
  </p:cSld>
  <p:clrMapOvr>
    <a:masterClrMapping/>
  </p:clrMapOvr>
  <p:transition spd="slow">
    <p:zo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1138" y="1316038"/>
            <a:ext cx="8721725" cy="4510087"/>
          </a:xfrm>
        </p:spPr>
        <p:txBody>
          <a:bodyPr/>
          <a:lstStyle/>
          <a:p>
            <a:pPr marL="61913" indent="0">
              <a:buFont typeface="Arial" panose="020B0604020202020204" pitchFamily="34" charset="0"/>
              <a:buNone/>
              <a:defRPr/>
            </a:pPr>
            <a:r>
              <a:rPr lang="en-GB" dirty="0" smtClean="0"/>
              <a:t>Corrective action plan</a:t>
            </a:r>
          </a:p>
          <a:p>
            <a:pPr>
              <a:defRPr/>
            </a:pPr>
            <a:r>
              <a:rPr lang="en-GB" dirty="0" smtClean="0"/>
              <a:t>As a starting </a:t>
            </a:r>
            <a:r>
              <a:rPr lang="en-GB" dirty="0"/>
              <a:t>point for developing corrective action(s) for each finding and/or </a:t>
            </a:r>
            <a:r>
              <a:rPr lang="en-GB" dirty="0" smtClean="0"/>
              <a:t>observation, </a:t>
            </a:r>
            <a:r>
              <a:rPr lang="en-GB" dirty="0"/>
              <a:t>the Member State should aim to identify related root cause(s</a:t>
            </a:r>
            <a:r>
              <a:rPr lang="en-GB" dirty="0" smtClean="0"/>
              <a:t>)</a:t>
            </a:r>
          </a:p>
          <a:p>
            <a:pPr>
              <a:defRPr/>
            </a:pPr>
            <a:r>
              <a:rPr lang="en-GB" dirty="0" smtClean="0"/>
              <a:t>Corrective </a:t>
            </a:r>
            <a:r>
              <a:rPr lang="en-GB" dirty="0"/>
              <a:t>action should be seen as a systemic action aiming at eliminating a cause of detected non-compliance (finding or observation). </a:t>
            </a:r>
          </a:p>
          <a:p>
            <a:pPr>
              <a:defRPr/>
            </a:pPr>
            <a:r>
              <a:rPr lang="en-GB" dirty="0" smtClean="0"/>
              <a:t>Examples set </a:t>
            </a:r>
            <a:r>
              <a:rPr lang="en-GB" dirty="0"/>
              <a:t>out in appendix 3 to annex 2 of </a:t>
            </a:r>
            <a:r>
              <a:rPr lang="en-GB" dirty="0" smtClean="0"/>
              <a:t>the Manual</a:t>
            </a:r>
          </a:p>
          <a:p>
            <a:pPr>
              <a:defRPr/>
            </a:pPr>
            <a:r>
              <a:rPr lang="en-GB" dirty="0" smtClean="0"/>
              <a:t>Form </a:t>
            </a:r>
            <a:r>
              <a:rPr lang="en-GB" dirty="0"/>
              <a:t>B must be signed by the Member State and the ATL in the appropriate </a:t>
            </a:r>
            <a:r>
              <a:rPr lang="en-GB" dirty="0" smtClean="0"/>
              <a:t>sections and </a:t>
            </a:r>
            <a:r>
              <a:rPr lang="en-GB" dirty="0"/>
              <a:t>forwarded </a:t>
            </a:r>
            <a:r>
              <a:rPr lang="en-GB" dirty="0" smtClean="0"/>
              <a:t>to MSA for </a:t>
            </a:r>
            <a:r>
              <a:rPr lang="en-GB" dirty="0"/>
              <a:t>record keeping</a:t>
            </a:r>
          </a:p>
        </p:txBody>
      </p:sp>
      <p:sp>
        <p:nvSpPr>
          <p:cNvPr id="58371" name="Title 2"/>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Reporting on the Audit</a:t>
            </a:r>
            <a:endParaRPr lang="en-GB" altLang="en-US" smtClean="0">
              <a:ea typeface="ＭＳ Ｐゴシック" panose="020B0600070205080204" pitchFamily="34" charset="-128"/>
            </a:endParaRPr>
          </a:p>
        </p:txBody>
      </p:sp>
    </p:spTree>
  </p:cSld>
  <p:clrMapOvr>
    <a:masterClrMapping/>
  </p:clrMapOvr>
  <p:transition spd="slow">
    <p:zo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Reporting on the Audit</a:t>
            </a:r>
          </a:p>
        </p:txBody>
      </p:sp>
      <p:sp>
        <p:nvSpPr>
          <p:cNvPr id="14339" name="Content Placeholder 2"/>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US" dirty="0">
                <a:ea typeface="ＭＳ Ｐゴシック" panose="020B0600070205080204" pitchFamily="34" charset="-128"/>
              </a:rPr>
              <a:t>Audit Final report</a:t>
            </a:r>
          </a:p>
          <a:p>
            <a:pPr>
              <a:defRPr/>
            </a:pPr>
            <a:r>
              <a:rPr lang="en-GB" dirty="0">
                <a:ea typeface="ＭＳ Ｐゴシック" panose="020B0600070205080204" pitchFamily="34" charset="-128"/>
              </a:rPr>
              <a:t>Is the audit interim report which now incorporates the </a:t>
            </a:r>
            <a:r>
              <a:rPr lang="en-GB" dirty="0" smtClean="0">
                <a:ea typeface="ＭＳ Ｐゴシック" panose="020B0600070205080204" pitchFamily="34" charset="-128"/>
              </a:rPr>
              <a:t>State's </a:t>
            </a:r>
            <a:r>
              <a:rPr lang="en-GB" dirty="0">
                <a:ea typeface="ＭＳ Ｐゴシック" panose="020B0600070205080204" pitchFamily="34" charset="-128"/>
              </a:rPr>
              <a:t>comments and Corrective Action Plan in the appropriate parts of the report </a:t>
            </a:r>
          </a:p>
          <a:p>
            <a:pPr>
              <a:defRPr/>
            </a:pPr>
            <a:r>
              <a:rPr lang="en-GB" dirty="0">
                <a:ea typeface="ＭＳ Ｐゴシック" panose="020B0600070205080204" pitchFamily="34" charset="-128"/>
              </a:rPr>
              <a:t>Corrective action plan should be reviewed by the ATL and confirmed as being appropriate to address the various findings in the audit interim report </a:t>
            </a:r>
          </a:p>
          <a:p>
            <a:pPr>
              <a:defRPr/>
            </a:pPr>
            <a:r>
              <a:rPr lang="en-GB" dirty="0">
                <a:ea typeface="ＭＳ Ｐゴシック" panose="020B0600070205080204" pitchFamily="34" charset="-128"/>
              </a:rPr>
              <a:t>A synopsis of the corrective action plan and root causes should be included in the body of the audit final report </a:t>
            </a:r>
          </a:p>
          <a:p>
            <a:pPr>
              <a:defRPr/>
            </a:pPr>
            <a:r>
              <a:rPr lang="en-GB" dirty="0">
                <a:ea typeface="ＭＳ Ｐゴシック" panose="020B0600070205080204" pitchFamily="34" charset="-128"/>
              </a:rPr>
              <a:t>Comments by the ATL on the corrective action plan should not be included in the body of the audit final report </a:t>
            </a:r>
          </a:p>
          <a:p>
            <a:pPr>
              <a:defRPr/>
            </a:pPr>
            <a:r>
              <a:rPr lang="en-GB" dirty="0">
                <a:ea typeface="ＭＳ Ｐゴシック" panose="020B0600070205080204" pitchFamily="34" charset="-128"/>
              </a:rPr>
              <a:t>Should be submitted </a:t>
            </a:r>
            <a:r>
              <a:rPr lang="en-GB" dirty="0" smtClean="0">
                <a:ea typeface="ＭＳ Ｐゴシック" panose="020B0600070205080204" pitchFamily="34" charset="-128"/>
              </a:rPr>
              <a:t>by ATL to </a:t>
            </a:r>
            <a:r>
              <a:rPr lang="en-GB" dirty="0">
                <a:ea typeface="ＭＳ Ｐゴシック" panose="020B0600070205080204" pitchFamily="34" charset="-128"/>
              </a:rPr>
              <a:t>the Member State and IMO </a:t>
            </a:r>
          </a:p>
        </p:txBody>
      </p:sp>
    </p:spTree>
  </p:cSld>
  <p:clrMapOvr>
    <a:masterClrMapping/>
  </p:clrMapOvr>
  <p:transition spd="slow">
    <p:zo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1138" y="1316038"/>
            <a:ext cx="8721725" cy="4510087"/>
          </a:xfrm>
        </p:spPr>
        <p:txBody>
          <a:bodyPr/>
          <a:lstStyle/>
          <a:p>
            <a:pPr marL="61913" indent="0">
              <a:buFont typeface="Arial" panose="020B0604020202020204" pitchFamily="34" charset="0"/>
              <a:buNone/>
              <a:defRPr/>
            </a:pPr>
            <a:r>
              <a:rPr lang="en-GB" dirty="0">
                <a:ea typeface="Times New Roman" panose="02020603050405020304" pitchFamily="18" charset="0"/>
                <a:cs typeface="Times New Roman" panose="02020603050405020304" pitchFamily="18" charset="0"/>
              </a:rPr>
              <a:t>Member State's comments on the progress of implementation of corrective action </a:t>
            </a:r>
            <a:r>
              <a:rPr lang="en-GB" dirty="0" smtClean="0">
                <a:ea typeface="Times New Roman" panose="02020603050405020304" pitchFamily="18" charset="0"/>
                <a:cs typeface="Times New Roman" panose="02020603050405020304" pitchFamily="18" charset="0"/>
              </a:rPr>
              <a:t>plan</a:t>
            </a:r>
          </a:p>
          <a:p>
            <a:pPr>
              <a:defRPr/>
            </a:pPr>
            <a:endParaRPr lang="en-GB" dirty="0" smtClean="0"/>
          </a:p>
          <a:p>
            <a:pPr>
              <a:defRPr/>
            </a:pPr>
            <a:r>
              <a:rPr lang="en-GB" dirty="0" smtClean="0"/>
              <a:t>A </a:t>
            </a:r>
            <a:r>
              <a:rPr lang="en-GB" dirty="0"/>
              <a:t>Member State </a:t>
            </a:r>
            <a:r>
              <a:rPr lang="da-DK" dirty="0"/>
              <a:t>may communicate progress made in the implementation of corrective action </a:t>
            </a:r>
            <a:r>
              <a:rPr lang="da-DK" dirty="0" smtClean="0"/>
              <a:t>plan </a:t>
            </a:r>
            <a:r>
              <a:rPr lang="da-DK" dirty="0"/>
              <a:t>and </a:t>
            </a:r>
            <a:r>
              <a:rPr lang="en-GB" dirty="0"/>
              <a:t>can issue</a:t>
            </a:r>
            <a:r>
              <a:rPr lang="da-DK" dirty="0"/>
              <a:t> statements for various issues related with the audit, including possible disagreement with the audit findings. </a:t>
            </a:r>
            <a:endParaRPr lang="da-DK" dirty="0" smtClean="0"/>
          </a:p>
          <a:p>
            <a:pPr>
              <a:defRPr/>
            </a:pPr>
            <a:r>
              <a:rPr lang="da-DK" dirty="0" smtClean="0"/>
              <a:t>Based </a:t>
            </a:r>
            <a:r>
              <a:rPr lang="da-DK" dirty="0"/>
              <a:t>on the authorization received from a Member State, Member </a:t>
            </a:r>
            <a:r>
              <a:rPr lang="en-GB" dirty="0"/>
              <a:t>States' comments are published as received by an audited State, to public or Member States only, without validation by IMO or the audit team </a:t>
            </a:r>
            <a:r>
              <a:rPr lang="en-GB" dirty="0" smtClean="0"/>
              <a:t>leader</a:t>
            </a:r>
          </a:p>
          <a:p>
            <a:pPr>
              <a:defRPr/>
            </a:pPr>
            <a:r>
              <a:rPr lang="da-DK" dirty="0"/>
              <a:t>Member </a:t>
            </a:r>
            <a:r>
              <a:rPr lang="en-GB" dirty="0"/>
              <a:t>States' comments</a:t>
            </a:r>
            <a:r>
              <a:rPr lang="en-GB" dirty="0" smtClean="0"/>
              <a:t> can </a:t>
            </a:r>
            <a:r>
              <a:rPr lang="en-GB" dirty="0"/>
              <a:t>be updated as the implementation of the corrective action plan progresses</a:t>
            </a:r>
          </a:p>
          <a:p>
            <a:pPr>
              <a:defRPr/>
            </a:pPr>
            <a:endParaRPr lang="en-GB" dirty="0"/>
          </a:p>
        </p:txBody>
      </p:sp>
      <p:sp>
        <p:nvSpPr>
          <p:cNvPr id="60419" name="Title 2"/>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Reporting on the Audit</a:t>
            </a:r>
            <a:endParaRPr lang="en-GB" altLang="en-US" smtClean="0">
              <a:ea typeface="ＭＳ Ｐゴシック" panose="020B0600070205080204" pitchFamily="34" charset="-128"/>
            </a:endParaRPr>
          </a:p>
        </p:txBody>
      </p:sp>
    </p:spTree>
  </p:cSld>
  <p:clrMapOvr>
    <a:masterClrMapping/>
  </p:clrMapOvr>
  <p:transition spd="slow">
    <p:zo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1138" y="1316038"/>
            <a:ext cx="8721725" cy="4510087"/>
          </a:xfrm>
        </p:spPr>
        <p:txBody>
          <a:bodyPr/>
          <a:lstStyle/>
          <a:p>
            <a:pPr marL="61913" indent="0">
              <a:buFont typeface="Arial" panose="020B0604020202020204" pitchFamily="34" charset="0"/>
              <a:buNone/>
              <a:defRPr/>
            </a:pPr>
            <a:r>
              <a:rPr lang="en-GB" dirty="0" smtClean="0"/>
              <a:t>Audit team leader’s mission report</a:t>
            </a:r>
          </a:p>
          <a:p>
            <a:pPr marL="61913" indent="0">
              <a:buFont typeface="Arial" panose="020B0604020202020204" pitchFamily="34" charset="0"/>
              <a:buNone/>
              <a:defRPr/>
            </a:pPr>
            <a:endParaRPr lang="en-GB" dirty="0"/>
          </a:p>
          <a:p>
            <a:pPr>
              <a:defRPr/>
            </a:pPr>
            <a:r>
              <a:rPr lang="en-GB" dirty="0" smtClean="0"/>
              <a:t>Paragraph 7.6 of the Procedures</a:t>
            </a:r>
          </a:p>
          <a:p>
            <a:pPr>
              <a:defRPr/>
            </a:pPr>
            <a:r>
              <a:rPr lang="en-GB" dirty="0" smtClean="0"/>
              <a:t>Includes:</a:t>
            </a:r>
          </a:p>
          <a:p>
            <a:pPr lvl="1">
              <a:defRPr/>
            </a:pPr>
            <a:r>
              <a:rPr lang="en-GB" dirty="0" smtClean="0"/>
              <a:t>positive </a:t>
            </a:r>
            <a:r>
              <a:rPr lang="en-GB" dirty="0"/>
              <a:t>elements and difficulties encountered during preparation for, and conduct of the </a:t>
            </a:r>
            <a:r>
              <a:rPr lang="en-GB" dirty="0" smtClean="0"/>
              <a:t>audit</a:t>
            </a:r>
          </a:p>
          <a:p>
            <a:pPr lvl="1">
              <a:defRPr/>
            </a:pPr>
            <a:r>
              <a:rPr lang="en-GB" dirty="0" smtClean="0"/>
              <a:t>feedback </a:t>
            </a:r>
            <a:r>
              <a:rPr lang="en-GB" dirty="0"/>
              <a:t>on the logistical and administrative arrangements for the conduct of the </a:t>
            </a:r>
            <a:r>
              <a:rPr lang="en-GB" dirty="0" smtClean="0"/>
              <a:t>audit</a:t>
            </a:r>
          </a:p>
          <a:p>
            <a:pPr lvl="1">
              <a:defRPr/>
            </a:pPr>
            <a:r>
              <a:rPr lang="en-GB" dirty="0" smtClean="0"/>
              <a:t>recommendations </a:t>
            </a:r>
            <a:r>
              <a:rPr lang="en-GB" dirty="0"/>
              <a:t>for improving the implementation of </a:t>
            </a:r>
            <a:r>
              <a:rPr lang="en-GB" dirty="0" smtClean="0"/>
              <a:t>audits</a:t>
            </a:r>
          </a:p>
          <a:p>
            <a:pPr lvl="1">
              <a:defRPr/>
            </a:pPr>
            <a:r>
              <a:rPr lang="en-GB" dirty="0"/>
              <a:t>appraisal of all ATMs' </a:t>
            </a:r>
            <a:r>
              <a:rPr lang="en-GB" dirty="0" smtClean="0"/>
              <a:t>performance (form in Annex 4 of the Manual)</a:t>
            </a:r>
          </a:p>
          <a:p>
            <a:pPr marL="61913" indent="0">
              <a:buFont typeface="Arial" panose="020B0604020202020204" pitchFamily="34" charset="0"/>
              <a:buNone/>
              <a:defRPr/>
            </a:pPr>
            <a:endParaRPr lang="en-GB" dirty="0"/>
          </a:p>
        </p:txBody>
      </p:sp>
      <p:sp>
        <p:nvSpPr>
          <p:cNvPr id="61443" name="Title 2"/>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Reporting on the Audit</a:t>
            </a:r>
            <a:endParaRPr lang="en-GB" altLang="en-US" smtClean="0">
              <a:ea typeface="ＭＳ Ｐゴシック" panose="020B0600070205080204" pitchFamily="34" charset="-128"/>
            </a:endParaRPr>
          </a:p>
        </p:txBody>
      </p:sp>
    </p:spTree>
  </p:cSld>
  <p:clrMapOvr>
    <a:masterClrMapping/>
  </p:clrMapOvr>
  <p:transition spd="slow">
    <p:zo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General Guidance</a:t>
            </a:r>
          </a:p>
        </p:txBody>
      </p:sp>
      <p:sp>
        <p:nvSpPr>
          <p:cNvPr id="14339" name="Content Placeholder 2"/>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US" dirty="0">
                <a:ea typeface="ＭＳ Ｐゴシック" panose="020B0600070205080204" pitchFamily="34" charset="-128"/>
              </a:rPr>
              <a:t>Channel of </a:t>
            </a:r>
            <a:r>
              <a:rPr lang="en-US" dirty="0" smtClean="0">
                <a:ea typeface="ＭＳ Ｐゴシック" panose="020B0600070205080204" pitchFamily="34" charset="-128"/>
              </a:rPr>
              <a:t>communication</a:t>
            </a:r>
          </a:p>
          <a:p>
            <a:pPr marL="61913" indent="0">
              <a:buFont typeface="Arial" panose="020B0604020202020204" pitchFamily="34" charset="0"/>
              <a:buNone/>
              <a:defRPr/>
            </a:pPr>
            <a:endParaRPr lang="en-US" dirty="0">
              <a:ea typeface="ＭＳ Ｐゴシック" panose="020B0600070205080204" pitchFamily="34" charset="-128"/>
            </a:endParaRPr>
          </a:p>
          <a:p>
            <a:pPr>
              <a:defRPr/>
            </a:pPr>
            <a:r>
              <a:rPr lang="en-GB" dirty="0">
                <a:ea typeface="ＭＳ Ｐゴシック" panose="020B0600070205080204" pitchFamily="34" charset="-128"/>
              </a:rPr>
              <a:t>All administrative and logistics related communications should be </a:t>
            </a:r>
            <a:r>
              <a:rPr lang="en-GB" dirty="0" smtClean="0">
                <a:ea typeface="ＭＳ Ｐゴシック" panose="020B0600070205080204" pitchFamily="34" charset="-128"/>
              </a:rPr>
              <a:t>coordinated </a:t>
            </a:r>
            <a:r>
              <a:rPr lang="en-GB" dirty="0">
                <a:ea typeface="ＭＳ Ｐゴシック" panose="020B0600070205080204" pitchFamily="34" charset="-128"/>
              </a:rPr>
              <a:t>by, or copied to, </a:t>
            </a:r>
            <a:r>
              <a:rPr lang="en-GB" dirty="0" smtClean="0">
                <a:ea typeface="ＭＳ Ｐゴシック" panose="020B0600070205080204" pitchFamily="34" charset="-128"/>
              </a:rPr>
              <a:t>IMO</a:t>
            </a:r>
          </a:p>
          <a:p>
            <a:pPr>
              <a:defRPr/>
            </a:pPr>
            <a:endParaRPr lang="en-GB" dirty="0">
              <a:ea typeface="ＭＳ Ｐゴシック" panose="020B0600070205080204" pitchFamily="34" charset="-128"/>
            </a:endParaRPr>
          </a:p>
          <a:p>
            <a:pPr>
              <a:defRPr/>
            </a:pPr>
            <a:r>
              <a:rPr lang="en-GB" dirty="0">
                <a:ea typeface="ＭＳ Ｐゴシック" panose="020B0600070205080204" pitchFamily="34" charset="-128"/>
              </a:rPr>
              <a:t>When Audit Team Members (ATMs) are appointed, they should communicate directly with the assigned Audit Team Leader (ATL) on matters concerning technical aspects of the mission </a:t>
            </a:r>
            <a:endParaRPr lang="en-GB" dirty="0" smtClean="0">
              <a:ea typeface="ＭＳ Ｐゴシック" panose="020B0600070205080204" pitchFamily="34" charset="-128"/>
            </a:endParaRPr>
          </a:p>
          <a:p>
            <a:pPr>
              <a:defRPr/>
            </a:pPr>
            <a:endParaRPr lang="en-GB" dirty="0">
              <a:ea typeface="ＭＳ Ｐゴシック" panose="020B0600070205080204" pitchFamily="34" charset="-128"/>
            </a:endParaRPr>
          </a:p>
          <a:p>
            <a:pPr>
              <a:defRPr/>
            </a:pPr>
            <a:r>
              <a:rPr lang="en-GB" dirty="0">
                <a:ea typeface="ＭＳ Ｐゴシック" panose="020B0600070205080204" pitchFamily="34" charset="-128"/>
              </a:rPr>
              <a:t> ATL should establish communication link with the designated </a:t>
            </a:r>
            <a:r>
              <a:rPr lang="en-GB" dirty="0" smtClean="0">
                <a:ea typeface="ＭＳ Ｐゴシック" panose="020B0600070205080204" pitchFamily="34" charset="-128"/>
              </a:rPr>
              <a:t>single </a:t>
            </a:r>
            <a:r>
              <a:rPr lang="en-GB" dirty="0">
                <a:ea typeface="ＭＳ Ｐゴシック" panose="020B0600070205080204" pitchFamily="34" charset="-128"/>
              </a:rPr>
              <a:t>point of contact in the Member State</a:t>
            </a:r>
          </a:p>
        </p:txBody>
      </p:sp>
    </p:spTree>
  </p:cSld>
  <p:clrMapOvr>
    <a:masterClrMapping/>
  </p:clrMapOvr>
  <p:transition spd="slow">
    <p:zo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1138" y="1316038"/>
            <a:ext cx="8721725" cy="4510087"/>
          </a:xfrm>
        </p:spPr>
        <p:txBody>
          <a:bodyPr/>
          <a:lstStyle/>
          <a:p>
            <a:pPr marL="61913" indent="0">
              <a:buFont typeface="Arial" panose="020B0604020202020204" pitchFamily="34" charset="0"/>
              <a:buNone/>
              <a:defRPr/>
            </a:pPr>
            <a:r>
              <a:rPr lang="en-GB" dirty="0" smtClean="0"/>
              <a:t>Feedback from the Member State</a:t>
            </a:r>
          </a:p>
          <a:p>
            <a:pPr>
              <a:defRPr/>
            </a:pPr>
            <a:endParaRPr lang="en-GB" dirty="0" smtClean="0"/>
          </a:p>
          <a:p>
            <a:pPr>
              <a:defRPr/>
            </a:pPr>
            <a:r>
              <a:rPr lang="en-GB" dirty="0"/>
              <a:t>Member States are encouraged to provide to MSA their feedback describing the conduct of the audit, including all phases from the preparation, on–site audit and reporting from the </a:t>
            </a:r>
            <a:r>
              <a:rPr lang="en-GB" dirty="0" smtClean="0"/>
              <a:t>audit, including:</a:t>
            </a:r>
          </a:p>
          <a:p>
            <a:pPr lvl="1">
              <a:defRPr/>
            </a:pPr>
            <a:r>
              <a:rPr lang="en-GB" dirty="0" smtClean="0"/>
              <a:t>positive elements</a:t>
            </a:r>
          </a:p>
          <a:p>
            <a:pPr lvl="1">
              <a:defRPr/>
            </a:pPr>
            <a:r>
              <a:rPr lang="en-GB" dirty="0" smtClean="0"/>
              <a:t>comments </a:t>
            </a:r>
            <a:r>
              <a:rPr lang="en-GB" dirty="0"/>
              <a:t>and recommendations with regard to the difficulties </a:t>
            </a:r>
            <a:r>
              <a:rPr lang="en-GB" dirty="0" smtClean="0"/>
              <a:t>encountered</a:t>
            </a:r>
          </a:p>
          <a:p>
            <a:pPr lvl="1">
              <a:defRPr/>
            </a:pPr>
            <a:r>
              <a:rPr lang="en-GB" dirty="0" smtClean="0"/>
              <a:t>proposals </a:t>
            </a:r>
            <a:r>
              <a:rPr lang="en-GB" dirty="0"/>
              <a:t>to improve the planning and conduct of </a:t>
            </a:r>
            <a:r>
              <a:rPr lang="en-GB" dirty="0" smtClean="0"/>
              <a:t>audits</a:t>
            </a:r>
          </a:p>
          <a:p>
            <a:pPr>
              <a:spcAft>
                <a:spcPts val="1200"/>
              </a:spcAft>
              <a:defRPr/>
            </a:pPr>
            <a:r>
              <a:rPr lang="en-GB" dirty="0" smtClean="0"/>
              <a:t>Provide </a:t>
            </a:r>
            <a:r>
              <a:rPr lang="en-GB" dirty="0"/>
              <a:t>an input to the quality assurance programme for the audit scheme and enable the improvements in audit planning</a:t>
            </a:r>
          </a:p>
        </p:txBody>
      </p:sp>
      <p:sp>
        <p:nvSpPr>
          <p:cNvPr id="62467" name="Title 2"/>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Reporting on the Audit</a:t>
            </a:r>
            <a:endParaRPr lang="en-GB" altLang="en-US" smtClean="0">
              <a:ea typeface="ＭＳ Ｐゴシック" panose="020B0600070205080204" pitchFamily="34" charset="-128"/>
            </a:endParaRPr>
          </a:p>
        </p:txBody>
      </p:sp>
    </p:spTree>
  </p:cSld>
  <p:clrMapOvr>
    <a:masterClrMapping/>
  </p:clrMapOvr>
  <p:transition spd="slow">
    <p:zo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Drafting of Findings and Observations</a:t>
            </a:r>
          </a:p>
        </p:txBody>
      </p:sp>
      <p:sp>
        <p:nvSpPr>
          <p:cNvPr id="63491" name="Content Placeholder 2"/>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anose="020B0600070205080204" pitchFamily="34" charset="-128"/>
              </a:rPr>
              <a:t>An Observation should only be given on matters that are not mandatory requirements including certain provisions of the III Code </a:t>
            </a:r>
          </a:p>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A Finding should only be issued for failings in the legislation, implementation and enforcement of provisions of mandatory IMO instruments or some provisions of the III Code</a:t>
            </a:r>
          </a:p>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Under no circumstance should audit teams downgrade a </a:t>
            </a:r>
            <a:br>
              <a:rPr lang="en-GB" altLang="en-US" smtClean="0">
                <a:ea typeface="ＭＳ Ｐゴシック" panose="020B0600070205080204" pitchFamily="34" charset="-128"/>
              </a:rPr>
            </a:br>
            <a:r>
              <a:rPr lang="en-GB" altLang="en-US" smtClean="0">
                <a:ea typeface="ＭＳ Ｐゴシック" panose="020B0600070205080204" pitchFamily="34" charset="-128"/>
              </a:rPr>
              <a:t>non-conformance with a provision of a mandatory IMO instrument from a finding to an observation </a:t>
            </a:r>
          </a:p>
        </p:txBody>
      </p:sp>
    </p:spTree>
  </p:cSld>
  <p:clrMapOvr>
    <a:masterClrMapping/>
  </p:clrMapOvr>
  <p:transition spd="slow">
    <p:zo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Drafting of Findings and Observations (cont.)</a:t>
            </a:r>
          </a:p>
        </p:txBody>
      </p:sp>
      <p:sp>
        <p:nvSpPr>
          <p:cNvPr id="64515" name="Content Placeholder 2"/>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anose="020B0600070205080204" pitchFamily="34" charset="-128"/>
              </a:rPr>
              <a:t>For a shortcoming which warrants issuance of a </a:t>
            </a:r>
            <a:r>
              <a:rPr lang="en-GB" altLang="en-US" i="1" smtClean="0">
                <a:ea typeface="ＭＳ Ｐゴシック" panose="020B0600070205080204" pitchFamily="34" charset="-128"/>
              </a:rPr>
              <a:t>finding</a:t>
            </a:r>
            <a:r>
              <a:rPr lang="en-GB" altLang="en-US" smtClean="0">
                <a:ea typeface="ＭＳ Ｐゴシック" panose="020B0600070205080204" pitchFamily="34" charset="-128"/>
              </a:rPr>
              <a:t> or </a:t>
            </a:r>
            <a:r>
              <a:rPr lang="en-GB" altLang="en-US" i="1" smtClean="0">
                <a:ea typeface="ＭＳ Ｐゴシック" panose="020B0600070205080204" pitchFamily="34" charset="-128"/>
              </a:rPr>
              <a:t>observation</a:t>
            </a:r>
            <a:r>
              <a:rPr lang="en-GB" altLang="en-US" smtClean="0">
                <a:ea typeface="ＭＳ Ｐゴシック" panose="020B0600070205080204" pitchFamily="34" charset="-128"/>
              </a:rPr>
              <a:t>, audit teams should issue the appropriate finding irrespective of ongoing action the Member State is taking to address the identified shortcoming </a:t>
            </a:r>
          </a:p>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Drafting of </a:t>
            </a:r>
            <a:r>
              <a:rPr lang="en-GB" altLang="en-US" i="1" smtClean="0">
                <a:ea typeface="ＭＳ Ｐゴシック" panose="020B0600070205080204" pitchFamily="34" charset="-128"/>
              </a:rPr>
              <a:t>findings </a:t>
            </a:r>
            <a:r>
              <a:rPr lang="en-GB" altLang="en-US" smtClean="0">
                <a:ea typeface="ＭＳ Ｐゴシック" panose="020B0600070205080204" pitchFamily="34" charset="-128"/>
              </a:rPr>
              <a:t>and </a:t>
            </a:r>
            <a:r>
              <a:rPr lang="en-GB" altLang="en-US" i="1" smtClean="0">
                <a:ea typeface="ＭＳ Ｐゴシック" panose="020B0600070205080204" pitchFamily="34" charset="-128"/>
              </a:rPr>
              <a:t>observations</a:t>
            </a:r>
            <a:r>
              <a:rPr lang="en-GB" altLang="en-US" smtClean="0">
                <a:ea typeface="ＭＳ Ｐゴシック" panose="020B0600070205080204" pitchFamily="34" charset="-128"/>
              </a:rPr>
              <a:t> should be consistent and supported by evidence </a:t>
            </a:r>
          </a:p>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Examples of Form A in annex 2 of Manual</a:t>
            </a:r>
          </a:p>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Form A should be agreed and signed during closing meeting</a:t>
            </a:r>
          </a:p>
        </p:txBody>
      </p:sp>
    </p:spTree>
  </p:cSld>
  <p:clrMapOvr>
    <a:masterClrMapping/>
  </p:clrMapOvr>
  <p:transition spd="slow">
    <p:zo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Content Placeholder 1"/>
          <p:cNvSpPr>
            <a:spLocks noGrp="1"/>
          </p:cNvSpPr>
          <p:nvPr>
            <p:ph idx="1"/>
          </p:nvPr>
        </p:nvSpPr>
        <p:spPr bwMode="auto">
          <a:xfrm>
            <a:off x="211138" y="1316038"/>
            <a:ext cx="8721725"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anose="020B0600070205080204" pitchFamily="34" charset="-128"/>
              </a:rPr>
              <a:t>The audit will be concluded by the verification of the effective implementation of the corrective action plan and confirmed by ATL as being appropriate to address the various findings in the </a:t>
            </a:r>
            <a:r>
              <a:rPr lang="en-GB" altLang="en-US" i="1" smtClean="0">
                <a:ea typeface="ＭＳ Ｐゴシック" panose="020B0600070205080204" pitchFamily="34" charset="-128"/>
              </a:rPr>
              <a:t>audit final report </a:t>
            </a:r>
            <a:r>
              <a:rPr lang="en-GB" altLang="en-US" smtClean="0">
                <a:ea typeface="ＭＳ Ｐゴシック" panose="020B0600070205080204" pitchFamily="34" charset="-128"/>
              </a:rPr>
              <a:t>(Form C)</a:t>
            </a:r>
          </a:p>
          <a:p>
            <a:r>
              <a:rPr lang="en-GB" altLang="en-US" smtClean="0">
                <a:ea typeface="ＭＳ Ｐゴシック" panose="020B0600070205080204" pitchFamily="34" charset="-128"/>
              </a:rPr>
              <a:t>verification will normally be carried out as a document based audit (document review) by the ATL</a:t>
            </a:r>
          </a:p>
          <a:p>
            <a:r>
              <a:rPr lang="en-GB" altLang="en-US" smtClean="0">
                <a:ea typeface="ＭＳ Ｐゴシック" panose="020B0600070205080204" pitchFamily="34" charset="-128"/>
              </a:rPr>
              <a:t>ATL may propose to the MSA that an on-site audit is necessary in order to verify the effective implementation of the corrective action plan</a:t>
            </a:r>
          </a:p>
          <a:p>
            <a:r>
              <a:rPr lang="en-GB" altLang="en-US" smtClean="0">
                <a:ea typeface="ＭＳ Ｐゴシック" panose="020B0600070205080204" pitchFamily="34" charset="-128"/>
              </a:rPr>
              <a:t>The standard auditing procedures applied to the on-site audit follow-up, the same as for the regular Member State audit, except difference in scope - audit follow-up should be limited to verification of the effective implementation of the corrective action plan</a:t>
            </a:r>
          </a:p>
        </p:txBody>
      </p:sp>
      <p:sp>
        <p:nvSpPr>
          <p:cNvPr id="65539" name="Title 2"/>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GB" altLang="en-US" smtClean="0">
                <a:ea typeface="ＭＳ Ｐゴシック" panose="020B0600070205080204" pitchFamily="34" charset="-128"/>
              </a:rPr>
              <a:t>Audit follow-up</a:t>
            </a:r>
          </a:p>
        </p:txBody>
      </p:sp>
    </p:spTree>
  </p:cSld>
  <p:clrMapOvr>
    <a:masterClrMapping/>
  </p:clrMapOvr>
  <p:transition spd="slow">
    <p:zo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Annexes</a:t>
            </a:r>
          </a:p>
        </p:txBody>
      </p:sp>
      <p:sp>
        <p:nvSpPr>
          <p:cNvPr id="14339" name="Content Placeholder 2"/>
          <p:cNvSpPr>
            <a:spLocks noGrp="1"/>
          </p:cNvSpPr>
          <p:nvPr>
            <p:ph idx="1"/>
          </p:nvPr>
        </p:nvSpPr>
        <p:spPr bwMode="auto">
          <a:xfrm>
            <a:off x="211138" y="1412875"/>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r>
              <a:rPr lang="en-US" dirty="0">
                <a:ea typeface="ＭＳ Ｐゴシック" panose="020B0600070205080204" pitchFamily="34" charset="-128"/>
              </a:rPr>
              <a:t>Annex 1:  </a:t>
            </a:r>
            <a:r>
              <a:rPr lang="en-US" dirty="0" smtClean="0">
                <a:ea typeface="ＭＳ Ｐゴシック" panose="020B0600070205080204" pitchFamily="34" charset="-128"/>
              </a:rPr>
              <a:t>	</a:t>
            </a:r>
            <a:r>
              <a:rPr lang="en-US" dirty="0" smtClean="0"/>
              <a:t>Model </a:t>
            </a:r>
            <a:r>
              <a:rPr lang="en-US" dirty="0"/>
              <a:t>Timetable and</a:t>
            </a:r>
            <a:r>
              <a:rPr lang="en-GB" dirty="0"/>
              <a:t> Programme</a:t>
            </a:r>
            <a:endParaRPr lang="en-US" dirty="0" smtClean="0">
              <a:ea typeface="ＭＳ Ｐゴシック" panose="020B0600070205080204" pitchFamily="34" charset="-128"/>
            </a:endParaRPr>
          </a:p>
          <a:p>
            <a:pPr>
              <a:defRPr/>
            </a:pPr>
            <a:endParaRPr lang="en-US" dirty="0">
              <a:ea typeface="ＭＳ Ｐゴシック" panose="020B0600070205080204" pitchFamily="34" charset="-128"/>
            </a:endParaRPr>
          </a:p>
          <a:p>
            <a:pPr>
              <a:defRPr/>
            </a:pPr>
            <a:r>
              <a:rPr lang="en-US" dirty="0">
                <a:ea typeface="ＭＳ Ｐゴシック" panose="020B0600070205080204" pitchFamily="34" charset="-128"/>
              </a:rPr>
              <a:t>Annex 2:  </a:t>
            </a:r>
            <a:r>
              <a:rPr lang="en-US" dirty="0" smtClean="0">
                <a:ea typeface="ＭＳ Ｐゴシック" panose="020B0600070205080204" pitchFamily="34" charset="-128"/>
              </a:rPr>
              <a:t>	Model Draft Audit Interim Report</a:t>
            </a:r>
          </a:p>
          <a:p>
            <a:pPr>
              <a:defRPr/>
            </a:pPr>
            <a:endParaRPr lang="en-US" dirty="0">
              <a:ea typeface="ＭＳ Ｐゴシック" panose="020B0600070205080204" pitchFamily="34" charset="-128"/>
            </a:endParaRPr>
          </a:p>
          <a:p>
            <a:pPr>
              <a:defRPr/>
            </a:pPr>
            <a:r>
              <a:rPr lang="en-US" dirty="0">
                <a:ea typeface="ＭＳ Ｐゴシック" panose="020B0600070205080204" pitchFamily="34" charset="-128"/>
              </a:rPr>
              <a:t>Annex 3:  </a:t>
            </a:r>
            <a:r>
              <a:rPr lang="en-US" dirty="0" smtClean="0">
                <a:ea typeface="ＭＳ Ｐゴシック" panose="020B0600070205080204" pitchFamily="34" charset="-128"/>
              </a:rPr>
              <a:t>	MSC </a:t>
            </a:r>
            <a:r>
              <a:rPr lang="en-US" dirty="0">
                <a:ea typeface="ＭＳ Ｐゴシック" panose="020B0600070205080204" pitchFamily="34" charset="-128"/>
              </a:rPr>
              <a:t>81/24/4 (IHO) </a:t>
            </a:r>
            <a:endParaRPr lang="en-US" dirty="0" smtClean="0">
              <a:ea typeface="ＭＳ Ｐゴシック" panose="020B0600070205080204" pitchFamily="34" charset="-128"/>
            </a:endParaRPr>
          </a:p>
          <a:p>
            <a:pPr marL="61913" indent="0">
              <a:buFont typeface="Arial" panose="020B0604020202020204" pitchFamily="34" charset="0"/>
              <a:buNone/>
              <a:defRPr/>
            </a:pPr>
            <a:r>
              <a:rPr lang="en-US" dirty="0">
                <a:ea typeface="ＭＳ Ｐゴシック" panose="020B0600070205080204" pitchFamily="34" charset="-128"/>
              </a:rPr>
              <a:t>	</a:t>
            </a:r>
            <a:r>
              <a:rPr lang="en-US" dirty="0" smtClean="0">
                <a:ea typeface="ＭＳ Ｐゴシック" panose="020B0600070205080204" pitchFamily="34" charset="-128"/>
              </a:rPr>
              <a:t>	MSC </a:t>
            </a:r>
            <a:r>
              <a:rPr lang="en-US" dirty="0">
                <a:ea typeface="ＭＳ Ｐゴシック" panose="020B0600070205080204" pitchFamily="34" charset="-128"/>
              </a:rPr>
              <a:t>81/24/1 (IALA</a:t>
            </a:r>
            <a:r>
              <a:rPr lang="en-US" dirty="0" smtClean="0">
                <a:ea typeface="ＭＳ Ｐゴシック" panose="020B0600070205080204" pitchFamily="34" charset="-128"/>
              </a:rPr>
              <a:t>)</a:t>
            </a:r>
          </a:p>
          <a:p>
            <a:pPr marL="61913" indent="0">
              <a:buFont typeface="Arial" panose="020B0604020202020204" pitchFamily="34" charset="0"/>
              <a:buNone/>
              <a:defRPr/>
            </a:pPr>
            <a:endParaRPr lang="en-US" dirty="0">
              <a:ea typeface="ＭＳ Ｐゴシック" panose="020B0600070205080204" pitchFamily="34" charset="-128"/>
            </a:endParaRPr>
          </a:p>
          <a:p>
            <a:pPr>
              <a:defRPr/>
            </a:pPr>
            <a:r>
              <a:rPr lang="en-US" dirty="0">
                <a:ea typeface="ＭＳ Ｐゴシック" panose="020B0600070205080204" pitchFamily="34" charset="-128"/>
              </a:rPr>
              <a:t>Annex 4:  </a:t>
            </a:r>
            <a:r>
              <a:rPr lang="en-US" dirty="0" smtClean="0">
                <a:ea typeface="ＭＳ Ｐゴシック" panose="020B0600070205080204" pitchFamily="34" charset="-128"/>
              </a:rPr>
              <a:t>	</a:t>
            </a:r>
            <a:r>
              <a:rPr lang="en-GB" dirty="0" smtClean="0">
                <a:ea typeface="ＭＳ Ｐゴシック" panose="020B0600070205080204" pitchFamily="34" charset="-128"/>
              </a:rPr>
              <a:t>Appraisal of audit team members (</a:t>
            </a:r>
            <a:r>
              <a:rPr lang="en-GB" dirty="0">
                <a:ea typeface="ＭＳ Ｐゴシック" panose="020B0600070205080204" pitchFamily="34" charset="-128"/>
              </a:rPr>
              <a:t>ATMs)</a:t>
            </a:r>
            <a:endParaRPr lang="en-US" dirty="0">
              <a:ea typeface="ＭＳ Ｐゴシック" panose="020B0600070205080204" pitchFamily="34" charset="-128"/>
            </a:endParaRPr>
          </a:p>
        </p:txBody>
      </p:sp>
    </p:spTree>
  </p:cSld>
  <p:clrMapOvr>
    <a:masterClrMapping/>
  </p:clrMapOvr>
  <p:transition spd="slow">
    <p:zo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Conclusion</a:t>
            </a:r>
          </a:p>
        </p:txBody>
      </p:sp>
      <p:sp>
        <p:nvSpPr>
          <p:cNvPr id="67587" name="Content Placeholder 2"/>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anose="020B0600070205080204" pitchFamily="34" charset="-128"/>
              </a:rPr>
              <a:t>The Manual draws on experience gained from audits under VIMSAS</a:t>
            </a:r>
          </a:p>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Contains recommendations to assist Auditors</a:t>
            </a:r>
          </a:p>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Provides model timetable and programme for a typical audit to assist in developing State-specific programmes</a:t>
            </a:r>
          </a:p>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A dynamic document subject to periodic review</a:t>
            </a:r>
          </a:p>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Auditors encouraged to implement the recommendations and to make proposals for improvement of, and additions to, the Manual</a:t>
            </a:r>
          </a:p>
        </p:txBody>
      </p:sp>
    </p:spTree>
  </p:cSld>
  <p:clrMapOvr>
    <a:masterClrMapping/>
  </p:clrMapOvr>
  <p:transition spd="slow">
    <p:zo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Box 2"/>
          <p:cNvSpPr txBox="1">
            <a:spLocks noChangeArrowheads="1"/>
          </p:cNvSpPr>
          <p:nvPr/>
        </p:nvSpPr>
        <p:spPr bwMode="auto">
          <a:xfrm>
            <a:off x="1835150" y="4833938"/>
            <a:ext cx="187325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algn="ctr" eaLnBrk="1" hangingPunct="1"/>
            <a:r>
              <a:rPr lang="en-GB" altLang="en-US" sz="1000">
                <a:solidFill>
                  <a:srgbClr val="495965"/>
                </a:solidFill>
                <a:latin typeface="Arial" panose="020B0604020202020204" pitchFamily="34" charset="0"/>
                <a:hlinkClick r:id="rId2"/>
              </a:rPr>
              <a:t>twitter.com/imohq</a:t>
            </a:r>
            <a:endParaRPr lang="en-GB" altLang="en-US" sz="1000" b="1">
              <a:solidFill>
                <a:srgbClr val="4B92DB"/>
              </a:solidFill>
              <a:latin typeface="Arial" panose="020B0604020202020204" pitchFamily="34" charset="0"/>
            </a:endParaRPr>
          </a:p>
        </p:txBody>
      </p:sp>
      <p:sp>
        <p:nvSpPr>
          <p:cNvPr id="68611" name="TextBox 3"/>
          <p:cNvSpPr txBox="1">
            <a:spLocks noChangeArrowheads="1"/>
          </p:cNvSpPr>
          <p:nvPr/>
        </p:nvSpPr>
        <p:spPr bwMode="auto">
          <a:xfrm>
            <a:off x="3348038" y="4833938"/>
            <a:ext cx="1439862"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algn="ctr" eaLnBrk="1" hangingPunct="1"/>
            <a:r>
              <a:rPr lang="en-GB" altLang="en-US" sz="1000">
                <a:solidFill>
                  <a:srgbClr val="495965"/>
                </a:solidFill>
                <a:latin typeface="Arial" panose="020B0604020202020204" pitchFamily="34" charset="0"/>
                <a:hlinkClick r:id="rId3"/>
              </a:rPr>
              <a:t>facebook.com/imohq</a:t>
            </a:r>
            <a:endParaRPr lang="en-GB" altLang="en-US" sz="1000" b="1">
              <a:solidFill>
                <a:srgbClr val="4B92DB"/>
              </a:solidFill>
              <a:latin typeface="Arial" panose="020B0604020202020204" pitchFamily="34" charset="0"/>
            </a:endParaRPr>
          </a:p>
        </p:txBody>
      </p:sp>
      <p:sp>
        <p:nvSpPr>
          <p:cNvPr id="68612" name="TextBox 4"/>
          <p:cNvSpPr txBox="1">
            <a:spLocks noChangeArrowheads="1"/>
          </p:cNvSpPr>
          <p:nvPr/>
        </p:nvSpPr>
        <p:spPr bwMode="auto">
          <a:xfrm>
            <a:off x="4716463" y="4833938"/>
            <a:ext cx="1368425"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algn="ctr" eaLnBrk="1" hangingPunct="1"/>
            <a:r>
              <a:rPr lang="en-GB" altLang="en-US" sz="1000">
                <a:solidFill>
                  <a:srgbClr val="495965"/>
                </a:solidFill>
                <a:latin typeface="Arial" panose="020B0604020202020204" pitchFamily="34" charset="0"/>
                <a:hlinkClick r:id="rId4"/>
              </a:rPr>
              <a:t>youtube.com/imohq</a:t>
            </a:r>
            <a:endParaRPr lang="en-GB" altLang="en-US" sz="1000" b="1">
              <a:solidFill>
                <a:srgbClr val="4B92DB"/>
              </a:solidFill>
              <a:latin typeface="Arial" panose="020B0604020202020204" pitchFamily="34" charset="0"/>
            </a:endParaRPr>
          </a:p>
        </p:txBody>
      </p:sp>
      <p:sp>
        <p:nvSpPr>
          <p:cNvPr id="68613" name="TextBox 5"/>
          <p:cNvSpPr txBox="1">
            <a:spLocks noChangeArrowheads="1"/>
          </p:cNvSpPr>
          <p:nvPr/>
        </p:nvSpPr>
        <p:spPr bwMode="auto">
          <a:xfrm>
            <a:off x="6084888" y="4833938"/>
            <a:ext cx="1295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algn="ctr" eaLnBrk="1" hangingPunct="1"/>
            <a:r>
              <a:rPr lang="en-GB" altLang="en-US" sz="1000">
                <a:solidFill>
                  <a:srgbClr val="495965"/>
                </a:solidFill>
                <a:latin typeface="Arial" panose="020B0604020202020204" pitchFamily="34" charset="0"/>
                <a:hlinkClick r:id="rId5"/>
              </a:rPr>
              <a:t>flickr.com/photos/</a:t>
            </a:r>
            <a:br>
              <a:rPr lang="en-GB" altLang="en-US" sz="1000">
                <a:solidFill>
                  <a:srgbClr val="495965"/>
                </a:solidFill>
                <a:latin typeface="Arial" panose="020B0604020202020204" pitchFamily="34" charset="0"/>
                <a:hlinkClick r:id="rId5"/>
              </a:rPr>
            </a:br>
            <a:r>
              <a:rPr lang="en-GB" altLang="en-US" sz="1000">
                <a:solidFill>
                  <a:srgbClr val="495965"/>
                </a:solidFill>
                <a:latin typeface="Arial" panose="020B0604020202020204" pitchFamily="34" charset="0"/>
                <a:hlinkClick r:id="rId5"/>
              </a:rPr>
              <a:t>imo-un/collections</a:t>
            </a:r>
            <a:endParaRPr lang="en-GB" altLang="en-US" sz="1000" b="1">
              <a:solidFill>
                <a:srgbClr val="4B92DB"/>
              </a:solidFill>
              <a:latin typeface="Arial" panose="020B0604020202020204" pitchFamily="34" charset="0"/>
            </a:endParaRPr>
          </a:p>
        </p:txBody>
      </p:sp>
      <p:sp>
        <p:nvSpPr>
          <p:cNvPr id="68614" name="Rectangle 6"/>
          <p:cNvSpPr>
            <a:spLocks noChangeArrowheads="1"/>
          </p:cNvSpPr>
          <p:nvPr/>
        </p:nvSpPr>
        <p:spPr bwMode="auto">
          <a:xfrm>
            <a:off x="6804025" y="2060575"/>
            <a:ext cx="1841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endParaRPr lang="en-GB" altLang="en-US" sz="1000" b="1">
              <a:solidFill>
                <a:srgbClr val="00B0F0"/>
              </a:solidFill>
              <a:latin typeface="Arial" panose="020B0604020202020204" pitchFamily="34" charset="0"/>
            </a:endParaRPr>
          </a:p>
        </p:txBody>
      </p:sp>
    </p:spTree>
  </p:cSld>
  <p:clrMapOvr>
    <a:masterClrMapping/>
  </p:clrMapOvr>
  <p:transition spd="slow">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General Guidance (cont.)</a:t>
            </a:r>
          </a:p>
        </p:txBody>
      </p:sp>
      <p:sp>
        <p:nvSpPr>
          <p:cNvPr id="14339" name="Content Placeholder 2"/>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US" dirty="0">
                <a:ea typeface="ＭＳ Ｐゴシック" panose="020B0600070205080204" pitchFamily="34" charset="-128"/>
              </a:rPr>
              <a:t>Documentation and information </a:t>
            </a:r>
            <a:r>
              <a:rPr lang="en-US" dirty="0" smtClean="0">
                <a:ea typeface="ＭＳ Ｐゴシック" panose="020B0600070205080204" pitchFamily="34" charset="-128"/>
              </a:rPr>
              <a:t>management</a:t>
            </a:r>
          </a:p>
          <a:p>
            <a:pPr marL="61913" indent="0">
              <a:buFont typeface="Arial" panose="020B0604020202020204" pitchFamily="34" charset="0"/>
              <a:buNone/>
              <a:defRPr/>
            </a:pPr>
            <a:endParaRPr lang="en-US" dirty="0">
              <a:ea typeface="ＭＳ Ｐゴシック" panose="020B0600070205080204" pitchFamily="34" charset="-128"/>
            </a:endParaRPr>
          </a:p>
          <a:p>
            <a:pPr>
              <a:defRPr/>
            </a:pPr>
            <a:r>
              <a:rPr lang="en-GB" dirty="0">
                <a:ea typeface="ＭＳ Ｐゴシック" panose="020B0600070205080204" pitchFamily="34" charset="-128"/>
              </a:rPr>
              <a:t>ATL and ATMs should preserve all notes and materials developed and obtained during the audit or audit follow-up </a:t>
            </a:r>
            <a:endParaRPr lang="en-GB" dirty="0" smtClean="0">
              <a:ea typeface="ＭＳ Ｐゴシック" panose="020B0600070205080204" pitchFamily="34" charset="-128"/>
            </a:endParaRPr>
          </a:p>
          <a:p>
            <a:pPr>
              <a:defRPr/>
            </a:pPr>
            <a:endParaRPr lang="en-GB" dirty="0">
              <a:ea typeface="ＭＳ Ｐゴシック" panose="020B0600070205080204" pitchFamily="34" charset="-128"/>
            </a:endParaRPr>
          </a:p>
          <a:p>
            <a:pPr>
              <a:defRPr/>
            </a:pPr>
            <a:r>
              <a:rPr lang="en-GB" dirty="0" smtClean="0">
                <a:ea typeface="ＭＳ Ｐゴシック" panose="020B0600070205080204" pitchFamily="34" charset="-128"/>
              </a:rPr>
              <a:t>ATL should ensure that copies of any document provided to them by the Member State, or photocopy taken thereof, are not shared with anyone other than the concerned ATMs, the relevant Member State's officials and counterparts and, only for the purpose of facilitating the audit or audit follow-up </a:t>
            </a:r>
          </a:p>
          <a:p>
            <a:pPr>
              <a:defRPr/>
            </a:pPr>
            <a:endParaRPr lang="en-GB" dirty="0">
              <a:ea typeface="ＭＳ Ｐゴシック" panose="020B0600070205080204" pitchFamily="34" charset="-128"/>
            </a:endParaRPr>
          </a:p>
          <a:p>
            <a:pPr>
              <a:defRPr/>
            </a:pPr>
            <a:r>
              <a:rPr lang="en-GB" i="1" dirty="0">
                <a:ea typeface="ＭＳ Ｐゴシック" panose="020B0600070205080204" pitchFamily="34" charset="-128"/>
              </a:rPr>
              <a:t>Statement of Confidentiality </a:t>
            </a:r>
            <a:r>
              <a:rPr lang="en-GB" dirty="0">
                <a:ea typeface="ＭＳ Ｐゴシック" panose="020B0600070205080204" pitchFamily="34" charset="-128"/>
              </a:rPr>
              <a:t>is binding on all ATMs and must accept and sign the </a:t>
            </a:r>
            <a:r>
              <a:rPr lang="en-GB" i="1" dirty="0">
                <a:ea typeface="ＭＳ Ｐゴシック" panose="020B0600070205080204" pitchFamily="34" charset="-128"/>
              </a:rPr>
              <a:t>Statement of Confidentiality </a:t>
            </a:r>
          </a:p>
        </p:txBody>
      </p:sp>
    </p:spTree>
  </p:cSld>
  <p:clrMapOvr>
    <a:masterClrMapping/>
  </p:clrMapOvr>
  <p:transition spd="slow">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General Guidance (cont.)</a:t>
            </a:r>
          </a:p>
        </p:txBody>
      </p:sp>
      <p:sp>
        <p:nvSpPr>
          <p:cNvPr id="14339" name="Content Placeholder 2"/>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US" dirty="0">
                <a:ea typeface="ＭＳ Ｐゴシック" panose="020B0600070205080204" pitchFamily="34" charset="-128"/>
              </a:rPr>
              <a:t>Documentation and information </a:t>
            </a:r>
            <a:r>
              <a:rPr lang="en-US" dirty="0" smtClean="0">
                <a:ea typeface="ＭＳ Ｐゴシック" panose="020B0600070205080204" pitchFamily="34" charset="-128"/>
              </a:rPr>
              <a:t>management</a:t>
            </a:r>
          </a:p>
          <a:p>
            <a:pPr marL="90000" indent="0">
              <a:buFont typeface="Arial" panose="020B0604020202020204" pitchFamily="34" charset="0"/>
              <a:buNone/>
              <a:defRPr/>
            </a:pPr>
            <a:endParaRPr lang="en-US" dirty="0" smtClean="0">
              <a:ea typeface="ＭＳ Ｐゴシック" panose="020B0600070205080204" pitchFamily="34" charset="-128"/>
            </a:endParaRPr>
          </a:p>
          <a:p>
            <a:pPr marL="90000" indent="0">
              <a:buFont typeface="Arial" panose="020B0604020202020204" pitchFamily="34" charset="0"/>
              <a:buNone/>
              <a:defRPr/>
            </a:pPr>
            <a:r>
              <a:rPr lang="en-GB" dirty="0" smtClean="0">
                <a:ea typeface="ＭＳ Ｐゴシック" panose="020B0600070205080204" pitchFamily="34" charset="-128"/>
              </a:rPr>
              <a:t>Audit/Audit </a:t>
            </a:r>
            <a:r>
              <a:rPr lang="en-GB" dirty="0">
                <a:ea typeface="ＭＳ Ｐゴシック" panose="020B0600070205080204" pitchFamily="34" charset="-128"/>
              </a:rPr>
              <a:t>Follow-up team members at the end of their </a:t>
            </a:r>
            <a:r>
              <a:rPr lang="en-GB" dirty="0" smtClean="0">
                <a:ea typeface="ＭＳ Ｐゴシック" panose="020B0600070205080204" pitchFamily="34" charset="-128"/>
              </a:rPr>
              <a:t>mission</a:t>
            </a:r>
            <a:br>
              <a:rPr lang="en-GB" dirty="0" smtClean="0">
                <a:ea typeface="ＭＳ Ｐゴシック" panose="020B0600070205080204" pitchFamily="34" charset="-128"/>
              </a:rPr>
            </a:br>
            <a:r>
              <a:rPr lang="en-GB" dirty="0" smtClean="0">
                <a:ea typeface="ＭＳ Ｐゴシック" panose="020B0600070205080204" pitchFamily="34" charset="-128"/>
              </a:rPr>
              <a:t>shall </a:t>
            </a:r>
            <a:r>
              <a:rPr lang="en-GB" dirty="0">
                <a:ea typeface="ＭＳ Ｐゴシック" panose="020B0600070205080204" pitchFamily="34" charset="-128"/>
              </a:rPr>
              <a:t>ensure </a:t>
            </a:r>
            <a:r>
              <a:rPr lang="en-GB" dirty="0" smtClean="0">
                <a:ea typeface="ＭＳ Ｐゴシック" panose="020B0600070205080204" pitchFamily="34" charset="-128"/>
              </a:rPr>
              <a:t>that: </a:t>
            </a:r>
          </a:p>
          <a:p>
            <a:pPr marL="90000" indent="0">
              <a:buFont typeface="Arial" panose="020B0604020202020204" pitchFamily="34" charset="0"/>
              <a:buNone/>
              <a:defRPr/>
            </a:pPr>
            <a:endParaRPr lang="en-US" sz="1100" dirty="0" smtClean="0">
              <a:ea typeface="ＭＳ Ｐゴシック" panose="020B0600070205080204" pitchFamily="34" charset="-128"/>
            </a:endParaRPr>
          </a:p>
          <a:p>
            <a:pPr>
              <a:defRPr/>
            </a:pPr>
            <a:r>
              <a:rPr lang="en-GB" dirty="0">
                <a:ea typeface="ＭＳ Ｐゴシック" panose="020B0600070205080204" pitchFamily="34" charset="-128"/>
              </a:rPr>
              <a:t>All documentation relating to the audit/audit follow-up are returned to the ATL </a:t>
            </a:r>
          </a:p>
          <a:p>
            <a:pPr>
              <a:defRPr/>
            </a:pPr>
            <a:r>
              <a:rPr lang="en-GB" dirty="0">
                <a:ea typeface="ＭＳ Ｐゴシック" panose="020B0600070205080204" pitchFamily="34" charset="-128"/>
              </a:rPr>
              <a:t>All information in electronic format has been deleted from the computer of each auditor before departing from the audited Member State </a:t>
            </a:r>
          </a:p>
          <a:p>
            <a:pPr>
              <a:defRPr/>
            </a:pPr>
            <a:r>
              <a:rPr lang="en-GB" dirty="0">
                <a:ea typeface="ＭＳ Ｐゴシック" panose="020B0600070205080204" pitchFamily="34" charset="-128"/>
              </a:rPr>
              <a:t>ATL submits all material to IMO when the audit final report has been agreed and submitted to the Member State concerned </a:t>
            </a:r>
          </a:p>
        </p:txBody>
      </p:sp>
    </p:spTree>
  </p:cSld>
  <p:clrMapOvr>
    <a:masterClrMapping/>
  </p:clrMapOvr>
  <p:transition spd="slow">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1"/>
          <p:cNvSpPr>
            <a:spLocks noGrp="1"/>
          </p:cNvSpPr>
          <p:nvPr>
            <p:ph idx="1"/>
          </p:nvPr>
        </p:nvSpPr>
        <p:spPr bwMode="auto">
          <a:xfrm>
            <a:off x="211138" y="1316038"/>
            <a:ext cx="8721725"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anose="020B0600070205080204" pitchFamily="34" charset="-128"/>
              </a:rPr>
              <a:t>Member States should provide their authorization to IMO for release of the audit reports to the public or to Member States, including:</a:t>
            </a:r>
          </a:p>
          <a:p>
            <a:pPr lvl="1"/>
            <a:r>
              <a:rPr lang="en-GB" altLang="en-US" smtClean="0"/>
              <a:t>executive summary report</a:t>
            </a:r>
          </a:p>
          <a:p>
            <a:pPr lvl="1"/>
            <a:r>
              <a:rPr lang="en-GB" altLang="en-US" smtClean="0"/>
              <a:t>corrective action plan</a:t>
            </a:r>
          </a:p>
          <a:p>
            <a:pPr lvl="1"/>
            <a:r>
              <a:rPr lang="en-GB" altLang="en-US" smtClean="0"/>
              <a:t>final report and </a:t>
            </a:r>
          </a:p>
          <a:p>
            <a:pPr lvl="1"/>
            <a:r>
              <a:rPr lang="en-GB" altLang="en-US" smtClean="0"/>
              <a:t>Member State comments on the implementation of the corrective action plan</a:t>
            </a:r>
          </a:p>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Member States may make reports public through their own media, including their web pages</a:t>
            </a:r>
          </a:p>
          <a:p>
            <a:endParaRPr lang="en-GB" altLang="en-US" smtClean="0">
              <a:ea typeface="ＭＳ Ｐゴシック" panose="020B0600070205080204" pitchFamily="34" charset="-128"/>
            </a:endParaRPr>
          </a:p>
        </p:txBody>
      </p:sp>
      <p:sp>
        <p:nvSpPr>
          <p:cNvPr id="19459" name="Title 2"/>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General Guidance (cont.)</a:t>
            </a:r>
            <a:endParaRPr lang="en-GB" altLang="en-US" smtClean="0">
              <a:ea typeface="ＭＳ Ｐゴシック" panose="020B0600070205080204" pitchFamily="34" charset="-128"/>
            </a:endParaRPr>
          </a:p>
        </p:txBody>
      </p:sp>
    </p:spTree>
  </p:cSld>
  <p:clrMapOvr>
    <a:masterClrMapping/>
  </p:clrMapOvr>
  <p:transition spd="slow">
    <p:zo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1"/>
          <p:cNvSpPr>
            <a:spLocks noGrp="1"/>
          </p:cNvSpPr>
          <p:nvPr>
            <p:ph idx="1"/>
          </p:nvPr>
        </p:nvSpPr>
        <p:spPr bwMode="auto">
          <a:xfrm>
            <a:off x="211138" y="1557338"/>
            <a:ext cx="8721725" cy="42687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anose="020B0600070205080204" pitchFamily="34" charset="-128"/>
              </a:rPr>
              <a:t>Observer auditors may be attached to audit teams, based on requests received from Member States for their nominated auditors to gain necessary training and experience through actual audits</a:t>
            </a:r>
          </a:p>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These instances are also opportunities for MSA to obtain feedback from the ATL on suitability of those individuals as future ATMs.  </a:t>
            </a:r>
          </a:p>
          <a:p>
            <a:endParaRPr lang="en-GB" altLang="en-US" smtClean="0">
              <a:ea typeface="ＭＳ Ｐゴシック" panose="020B0600070205080204" pitchFamily="34" charset="-128"/>
            </a:endParaRPr>
          </a:p>
          <a:p>
            <a:r>
              <a:rPr lang="en-GB" altLang="en-US" smtClean="0">
                <a:ea typeface="ＭＳ Ｐゴシック" panose="020B0600070205080204" pitchFamily="34" charset="-128"/>
              </a:rPr>
              <a:t>Observer auditors also sign the </a:t>
            </a:r>
            <a:r>
              <a:rPr lang="en-GB" altLang="en-US" i="1" smtClean="0">
                <a:ea typeface="ＭＳ Ｐゴシック" panose="020B0600070205080204" pitchFamily="34" charset="-128"/>
              </a:rPr>
              <a:t>Statement of Confidentiality</a:t>
            </a:r>
            <a:endParaRPr lang="en-GB" altLang="en-US" smtClean="0">
              <a:ea typeface="ＭＳ Ｐゴシック" panose="020B0600070205080204" pitchFamily="34" charset="-128"/>
            </a:endParaRPr>
          </a:p>
        </p:txBody>
      </p:sp>
      <p:sp>
        <p:nvSpPr>
          <p:cNvPr id="20483" name="Title 2"/>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ea typeface="ＭＳ Ｐゴシック" panose="020B0600070205080204" pitchFamily="34" charset="-128"/>
              </a:rPr>
              <a:t>General Guidance (cont.)</a:t>
            </a:r>
            <a:endParaRPr lang="en-GB" altLang="en-US" smtClean="0">
              <a:ea typeface="ＭＳ Ｐゴシック" panose="020B0600070205080204" pitchFamily="34" charset="-128"/>
            </a:endParaRPr>
          </a:p>
        </p:txBody>
      </p:sp>
    </p:spTree>
  </p:cSld>
  <p:clrMapOvr>
    <a:masterClrMapping/>
  </p:clrMapOvr>
  <p:transition spd="slow">
    <p:zoom/>
  </p:transition>
</p:sld>
</file>

<file path=ppt/theme/theme1.xml><?xml version="1.0" encoding="utf-8"?>
<a:theme xmlns:a="http://schemas.openxmlformats.org/drawingml/2006/main" name="IMO Master v.2">
  <a:themeElements>
    <a:clrScheme name="IMO Master v.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IMO Master v.2">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Tahoma" pitchFamily="-107"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Tahoma" pitchFamily="-107" charset="0"/>
          </a:defRPr>
        </a:defPPr>
      </a:lstStyle>
    </a:lnDef>
  </a:objectDefaults>
  <a:extraClrSchemeLst>
    <a:extraClrScheme>
      <a:clrScheme name="IMO Master v.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MO Master v.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MO Master v.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MO Master v.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MO Master v.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MO Master v.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MO Master v.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MO Master v.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MO Master v.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MO Master v.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MO Master v.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MO Master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12431</TotalTime>
  <Pages>22</Pages>
  <Words>3475</Words>
  <Application>Microsoft Office PowerPoint</Application>
  <PresentationFormat>On-screen Show (4:3)</PresentationFormat>
  <Paragraphs>415</Paragraphs>
  <Slides>56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56</vt:i4>
      </vt:variant>
    </vt:vector>
  </HeadingPairs>
  <TitlesOfParts>
    <vt:vector size="61" baseType="lpstr">
      <vt:lpstr>Tahoma</vt:lpstr>
      <vt:lpstr>ＭＳ Ｐゴシック</vt:lpstr>
      <vt:lpstr>Arial</vt:lpstr>
      <vt:lpstr>Times New Roman</vt:lpstr>
      <vt:lpstr>IMO Master v.2</vt:lpstr>
      <vt:lpstr>PowerPoint Presentation</vt:lpstr>
      <vt:lpstr>Contents</vt:lpstr>
      <vt:lpstr>Contents (cont.)</vt:lpstr>
      <vt:lpstr>Introduction</vt:lpstr>
      <vt:lpstr>General Guidance</vt:lpstr>
      <vt:lpstr>General Guidance (cont.)</vt:lpstr>
      <vt:lpstr>General Guidance (cont.)</vt:lpstr>
      <vt:lpstr>General Guidance (cont.)</vt:lpstr>
      <vt:lpstr>General Guidance (cont.)</vt:lpstr>
      <vt:lpstr>General Guidance (cont.)</vt:lpstr>
      <vt:lpstr>General Guidance (cont.) </vt:lpstr>
      <vt:lpstr>General Guidance (cont.) </vt:lpstr>
      <vt:lpstr>Planning</vt:lpstr>
      <vt:lpstr>Planning (cont.)</vt:lpstr>
      <vt:lpstr>Planning (cont.)</vt:lpstr>
      <vt:lpstr>Planning (cont.)</vt:lpstr>
      <vt:lpstr>Planning (cont.)</vt:lpstr>
      <vt:lpstr>Planning (cont.)</vt:lpstr>
      <vt:lpstr>Commencement of the audit</vt:lpstr>
      <vt:lpstr>Commencement of the audit (cont.) </vt:lpstr>
      <vt:lpstr>The Audit</vt:lpstr>
      <vt:lpstr>The Audit (cont.) </vt:lpstr>
      <vt:lpstr>The Audit (cont.) </vt:lpstr>
      <vt:lpstr>The Audit (cont.) </vt:lpstr>
      <vt:lpstr>Organizational Performance</vt:lpstr>
      <vt:lpstr>Legislation </vt:lpstr>
      <vt:lpstr>Records and improvement</vt:lpstr>
      <vt:lpstr>Flag State</vt:lpstr>
      <vt:lpstr>Flag State (cont.)</vt:lpstr>
      <vt:lpstr>Flag State (cont.)</vt:lpstr>
      <vt:lpstr>Flag State (cont.)</vt:lpstr>
      <vt:lpstr>Flag State (cont.)</vt:lpstr>
      <vt:lpstr>Flag State (cont.)</vt:lpstr>
      <vt:lpstr>Flag State (cont.)</vt:lpstr>
      <vt:lpstr>Flag State (cont.)</vt:lpstr>
      <vt:lpstr>Flag State (cont.)</vt:lpstr>
      <vt:lpstr>Flag State (cont.)</vt:lpstr>
      <vt:lpstr>Flag State (cont.)</vt:lpstr>
      <vt:lpstr>Coastal State</vt:lpstr>
      <vt:lpstr>Port State</vt:lpstr>
      <vt:lpstr>Reporting on the Audit</vt:lpstr>
      <vt:lpstr>Reporting on the Audit</vt:lpstr>
      <vt:lpstr>Reporting on the Audit</vt:lpstr>
      <vt:lpstr>Reporting on the Audit</vt:lpstr>
      <vt:lpstr>Reporting on the Audit</vt:lpstr>
      <vt:lpstr>Reporting on the Audit</vt:lpstr>
      <vt:lpstr>Reporting on the Audit</vt:lpstr>
      <vt:lpstr>Reporting on the Audit</vt:lpstr>
      <vt:lpstr>Reporting on the Audit</vt:lpstr>
      <vt:lpstr>Reporting on the Audit</vt:lpstr>
      <vt:lpstr>Drafting of Findings and Observations</vt:lpstr>
      <vt:lpstr>Drafting of Findings and Observations (cont.)</vt:lpstr>
      <vt:lpstr>Audit follow-up</vt:lpstr>
      <vt:lpstr>Annexes</vt:lpstr>
      <vt:lpstr>Conclusion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Transportation of chemicals at sea</dc:title>
  <dc:creator>Mark Combe</dc:creator>
  <cp:lastModifiedBy>Aji Vasudevan</cp:lastModifiedBy>
  <cp:revision>605</cp:revision>
  <cp:lastPrinted>2018-09-27T16:50:04Z</cp:lastPrinted>
  <dcterms:created xsi:type="dcterms:W3CDTF">2012-12-14T17:11:54Z</dcterms:created>
  <dcterms:modified xsi:type="dcterms:W3CDTF">2018-10-04T09:07:58Z</dcterms:modified>
</cp:coreProperties>
</file>