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Lst>
  <p:notesMasterIdLst>
    <p:notesMasterId r:id="rId38"/>
  </p:notesMasterIdLst>
  <p:handoutMasterIdLst>
    <p:handoutMasterId r:id="rId39"/>
  </p:handoutMasterIdLst>
  <p:sldIdLst>
    <p:sldId id="1092" r:id="rId2"/>
    <p:sldId id="1083" r:id="rId3"/>
    <p:sldId id="1093" r:id="rId4"/>
    <p:sldId id="1094" r:id="rId5"/>
    <p:sldId id="1095" r:id="rId6"/>
    <p:sldId id="1096" r:id="rId7"/>
    <p:sldId id="1097" r:id="rId8"/>
    <p:sldId id="1116" r:id="rId9"/>
    <p:sldId id="1132" r:id="rId10"/>
    <p:sldId id="1133" r:id="rId11"/>
    <p:sldId id="1131" r:id="rId12"/>
    <p:sldId id="1118" r:id="rId13"/>
    <p:sldId id="1119" r:id="rId14"/>
    <p:sldId id="1124" r:id="rId15"/>
    <p:sldId id="1125" r:id="rId16"/>
    <p:sldId id="1127" r:id="rId17"/>
    <p:sldId id="1126" r:id="rId18"/>
    <p:sldId id="1128" r:id="rId19"/>
    <p:sldId id="1101" r:id="rId20"/>
    <p:sldId id="1103" r:id="rId21"/>
    <p:sldId id="1120" r:id="rId22"/>
    <p:sldId id="1104" r:id="rId23"/>
    <p:sldId id="1123" r:id="rId24"/>
    <p:sldId id="1105" r:id="rId25"/>
    <p:sldId id="1106" r:id="rId26"/>
    <p:sldId id="1107" r:id="rId27"/>
    <p:sldId id="1134" r:id="rId28"/>
    <p:sldId id="1122" r:id="rId29"/>
    <p:sldId id="1129" r:id="rId30"/>
    <p:sldId id="1130" r:id="rId31"/>
    <p:sldId id="1135" r:id="rId32"/>
    <p:sldId id="1136" r:id="rId33"/>
    <p:sldId id="1108" r:id="rId34"/>
    <p:sldId id="1109" r:id="rId35"/>
    <p:sldId id="1110" r:id="rId36"/>
    <p:sldId id="1086" r:id="rId37"/>
  </p:sldIdLst>
  <p:sldSz cx="9144000" cy="6858000" type="screen4x3"/>
  <p:notesSz cx="6797675" cy="9926638"/>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534988" indent="-7778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1071563" indent="-15716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608138" indent="-23653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2144713" indent="-31591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ACFE8"/>
    <a:srgbClr val="95BEE7"/>
    <a:srgbClr val="6CBCE2"/>
    <a:srgbClr val="4B92DB"/>
    <a:srgbClr val="618E33"/>
    <a:srgbClr val="495965"/>
    <a:srgbClr val="E10B8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108" d="100"/>
          <a:sy n="108" d="100"/>
        </p:scale>
        <p:origin x="170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62" d="100"/>
          <a:sy n="62" d="100"/>
        </p:scale>
        <p:origin x="3378" y="96"/>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4">
            <a:extLst>
              <a:ext uri="{FF2B5EF4-FFF2-40B4-BE49-F238E27FC236}">
                <a16:creationId xmlns:a16="http://schemas.microsoft.com/office/drawing/2014/main" id="{95AAE016-4E78-46A7-B7DF-A7922260A19E}"/>
              </a:ext>
            </a:extLst>
          </p:cNvPr>
          <p:cNvSpPr>
            <a:spLocks noGrp="1" noChangeArrowheads="1"/>
          </p:cNvSpPr>
          <p:nvPr>
            <p:ph type="hdr" sz="quarter"/>
          </p:nvPr>
        </p:nvSpPr>
        <p:spPr bwMode="auto">
          <a:xfrm>
            <a:off x="452438" y="330200"/>
            <a:ext cx="4986337" cy="496888"/>
          </a:xfrm>
          <a:prstGeom prst="rect">
            <a:avLst/>
          </a:prstGeom>
          <a:noFill/>
          <a:ln w="12700">
            <a:noFill/>
            <a:miter lim="800000"/>
            <a:headEnd/>
            <a:tailEnd/>
          </a:ln>
          <a:effectLst/>
        </p:spPr>
        <p:txBody>
          <a:bodyPr vert="horz" wrap="square" lIns="91429" tIns="45714" rIns="91429" bIns="45714" numCol="1" anchor="t" anchorCtr="0" compatLnSpc="1">
            <a:prstTxWarp prst="textNoShape">
              <a:avLst/>
            </a:prstTxWarp>
          </a:bodyPr>
          <a:lstStyle>
            <a:lvl1pPr eaLnBrk="0" hangingPunct="0">
              <a:defRPr sz="1200" b="1">
                <a:latin typeface="Times New Roman" pitchFamily="34" charset="0"/>
                <a:ea typeface="+mn-ea"/>
                <a:cs typeface="+mn-cs"/>
              </a:defRPr>
            </a:lvl1pPr>
          </a:lstStyle>
          <a:p>
            <a:pPr>
              <a:defRPr/>
            </a:pPr>
            <a:endParaRPr lang="en-US"/>
          </a:p>
        </p:txBody>
      </p:sp>
      <p:sp>
        <p:nvSpPr>
          <p:cNvPr id="3077" name="Rectangle 5">
            <a:extLst>
              <a:ext uri="{FF2B5EF4-FFF2-40B4-BE49-F238E27FC236}">
                <a16:creationId xmlns:a16="http://schemas.microsoft.com/office/drawing/2014/main" id="{874F3329-DDAF-47AE-AEEE-373ECAA0C417}"/>
              </a:ext>
            </a:extLst>
          </p:cNvPr>
          <p:cNvSpPr>
            <a:spLocks noGrp="1" noChangeArrowheads="1"/>
          </p:cNvSpPr>
          <p:nvPr>
            <p:ph type="ftr" sz="quarter" idx="2"/>
          </p:nvPr>
        </p:nvSpPr>
        <p:spPr bwMode="auto">
          <a:xfrm>
            <a:off x="452438" y="9264650"/>
            <a:ext cx="3625850" cy="496888"/>
          </a:xfrm>
          <a:prstGeom prst="rect">
            <a:avLst/>
          </a:prstGeom>
          <a:noFill/>
          <a:ln w="12700">
            <a:noFill/>
            <a:miter lim="800000"/>
            <a:headEnd/>
            <a:tailEnd/>
          </a:ln>
          <a:effectLst/>
        </p:spPr>
        <p:txBody>
          <a:bodyPr vert="horz" wrap="square" lIns="91429" tIns="45714" rIns="91429" bIns="45714" numCol="1" anchor="b" anchorCtr="0" compatLnSpc="1">
            <a:prstTxWarp prst="textNoShape">
              <a:avLst/>
            </a:prstTxWarp>
          </a:bodyPr>
          <a:lstStyle>
            <a:lvl1pPr eaLnBrk="0" hangingPunct="0">
              <a:defRPr sz="1200">
                <a:latin typeface="Arial" charset="0"/>
                <a:ea typeface="ＭＳ Ｐゴシック" charset="0"/>
                <a:cs typeface="Arial" charset="0"/>
              </a:defRPr>
            </a:lvl1pPr>
          </a:lstStyle>
          <a:p>
            <a:pPr>
              <a:defRPr/>
            </a:pPr>
            <a:r>
              <a:rPr lang="en-US"/>
              <a:t>DEPT. MSA&amp;IS</a:t>
            </a:r>
            <a:endParaRPr lang="en-US">
              <a:latin typeface="Times New Roman" charset="0"/>
            </a:endParaRPr>
          </a:p>
        </p:txBody>
      </p:sp>
      <p:sp>
        <p:nvSpPr>
          <p:cNvPr id="3078" name="Rectangle 6">
            <a:extLst>
              <a:ext uri="{FF2B5EF4-FFF2-40B4-BE49-F238E27FC236}">
                <a16:creationId xmlns:a16="http://schemas.microsoft.com/office/drawing/2014/main" id="{3DB4C473-62BB-48F3-9BDB-E5A99923EDAB}"/>
              </a:ext>
            </a:extLst>
          </p:cNvPr>
          <p:cNvSpPr>
            <a:spLocks noGrp="1" noChangeArrowheads="1"/>
          </p:cNvSpPr>
          <p:nvPr>
            <p:ph type="sldNum" sz="quarter" idx="3"/>
          </p:nvPr>
        </p:nvSpPr>
        <p:spPr bwMode="auto">
          <a:xfrm>
            <a:off x="5967413" y="9512300"/>
            <a:ext cx="301625" cy="249238"/>
          </a:xfrm>
          <a:prstGeom prst="rect">
            <a:avLst/>
          </a:prstGeom>
          <a:noFill/>
          <a:ln w="12700">
            <a:noFill/>
            <a:miter lim="800000"/>
            <a:headEnd/>
            <a:tailEnd/>
          </a:ln>
          <a:effectLst/>
        </p:spPr>
        <p:txBody>
          <a:bodyPr vert="horz" wrap="square" lIns="91429" tIns="45714" rIns="91429" bIns="45714" numCol="1" anchor="b" anchorCtr="0" compatLnSpc="1">
            <a:prstTxWarp prst="textNoShape">
              <a:avLst/>
            </a:prstTxWarp>
          </a:bodyPr>
          <a:lstStyle>
            <a:lvl1pPr algn="r" eaLnBrk="0" hangingPunct="0">
              <a:defRPr sz="1200">
                <a:latin typeface="Times New Roman" charset="0"/>
                <a:ea typeface="ＭＳ Ｐゴシック" charset="0"/>
                <a:cs typeface="Arial" charset="0"/>
              </a:defRPr>
            </a:lvl1pPr>
          </a:lstStyle>
          <a:p>
            <a:pPr>
              <a:defRPr/>
            </a:pPr>
            <a:fld id="{827E1DDA-B744-4BD5-B89A-B9F505BAFCF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F4787FB-6BFF-4E39-A89C-1BCC52D753B5}"/>
              </a:ext>
            </a:extLst>
          </p:cNvPr>
          <p:cNvSpPr>
            <a:spLocks noGrp="1" noRot="1" noChangeAspect="1" noChangeArrowheads="1" noTextEdit="1"/>
          </p:cNvSpPr>
          <p:nvPr>
            <p:ph type="sldImg" idx="2"/>
          </p:nvPr>
        </p:nvSpPr>
        <p:spPr bwMode="auto">
          <a:xfrm>
            <a:off x="925513" y="750888"/>
            <a:ext cx="4946650" cy="37099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a:extLst>
              <a:ext uri="{FF2B5EF4-FFF2-40B4-BE49-F238E27FC236}">
                <a16:creationId xmlns:a16="http://schemas.microsoft.com/office/drawing/2014/main" id="{0871B7BD-4661-4826-B64E-1A8CFA7C1C22}"/>
              </a:ext>
            </a:extLst>
          </p:cNvPr>
          <p:cNvSpPr>
            <a:spLocks noGrp="1" noChangeArrowheads="1"/>
          </p:cNvSpPr>
          <p:nvPr>
            <p:ph type="body" sz="quarter" idx="3"/>
          </p:nvPr>
        </p:nvSpPr>
        <p:spPr bwMode="auto">
          <a:xfrm>
            <a:off x="906463" y="4718050"/>
            <a:ext cx="4984750" cy="4178300"/>
          </a:xfrm>
          <a:prstGeom prst="rect">
            <a:avLst/>
          </a:prstGeom>
          <a:noFill/>
          <a:ln w="12700">
            <a:noFill/>
            <a:miter lim="800000"/>
            <a:headEnd/>
            <a:tailEnd/>
          </a:ln>
          <a:effectLst/>
        </p:spPr>
        <p:txBody>
          <a:bodyPr vert="horz" wrap="square" lIns="90477" tIns="44445" rIns="90477" bIns="44445"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pitchFamily="-107" charset="0"/>
        <a:ea typeface="ＭＳ Ｐゴシック" panose="020B0600070205080204" pitchFamily="34" charset="-128"/>
        <a:cs typeface="ＭＳ Ｐゴシック" pitchFamily="-107" charset="-128"/>
      </a:defRPr>
    </a:lvl1pPr>
    <a:lvl2pPr marL="534988"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2pPr>
    <a:lvl3pPr marL="1071563"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3pPr>
    <a:lvl4pPr marL="1608138"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4pPr>
    <a:lvl5pPr marL="2144713"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5pPr>
    <a:lvl6pPr marL="2682164" algn="l" defTabSz="536433" rtl="0" eaLnBrk="1" latinLnBrk="0" hangingPunct="1">
      <a:defRPr sz="1400" kern="1200">
        <a:solidFill>
          <a:schemeClr val="tx1"/>
        </a:solidFill>
        <a:latin typeface="+mn-lt"/>
        <a:ea typeface="+mn-ea"/>
        <a:cs typeface="+mn-cs"/>
      </a:defRPr>
    </a:lvl6pPr>
    <a:lvl7pPr marL="3218597" algn="l" defTabSz="536433" rtl="0" eaLnBrk="1" latinLnBrk="0" hangingPunct="1">
      <a:defRPr sz="1400" kern="1200">
        <a:solidFill>
          <a:schemeClr val="tx1"/>
        </a:solidFill>
        <a:latin typeface="+mn-lt"/>
        <a:ea typeface="+mn-ea"/>
        <a:cs typeface="+mn-cs"/>
      </a:defRPr>
    </a:lvl7pPr>
    <a:lvl8pPr marL="3755029" algn="l" defTabSz="536433" rtl="0" eaLnBrk="1" latinLnBrk="0" hangingPunct="1">
      <a:defRPr sz="1400" kern="1200">
        <a:solidFill>
          <a:schemeClr val="tx1"/>
        </a:solidFill>
        <a:latin typeface="+mn-lt"/>
        <a:ea typeface="+mn-ea"/>
        <a:cs typeface="+mn-cs"/>
      </a:defRPr>
    </a:lvl8pPr>
    <a:lvl9pPr marL="4291462" algn="l" defTabSz="536433"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mailto:info@imo.org" TargetMode="External"/><Relationship Id="rId2" Type="http://schemas.openxmlformats.org/officeDocument/2006/relationships/hyperlink" Target="mailto:msa@imo.org"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2243E539-E213-440C-8B80-A906EB430A1C}"/>
              </a:ext>
            </a:extLst>
          </p:cNvPr>
          <p:cNvSpPr>
            <a:spLocks noChangeArrowheads="1"/>
          </p:cNvSpPr>
          <p:nvPr userDrawn="1"/>
        </p:nvSpPr>
        <p:spPr bwMode="auto">
          <a:xfrm>
            <a:off x="0" y="4319588"/>
            <a:ext cx="9144000" cy="1557337"/>
          </a:xfrm>
          <a:prstGeom prst="rect">
            <a:avLst/>
          </a:prstGeom>
          <a:solidFill>
            <a:srgbClr val="495965">
              <a:alpha val="8784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 name="Rectangle 3">
            <a:extLst>
              <a:ext uri="{FF2B5EF4-FFF2-40B4-BE49-F238E27FC236}">
                <a16:creationId xmlns:a16="http://schemas.microsoft.com/office/drawing/2014/main" id="{281FA3B8-BA81-4FD5-A7B2-17C8F1CF5114}"/>
              </a:ext>
            </a:extLst>
          </p:cNvPr>
          <p:cNvSpPr>
            <a:spLocks noChangeArrowheads="1"/>
          </p:cNvSpPr>
          <p:nvPr userDrawn="1"/>
        </p:nvSpPr>
        <p:spPr bwMode="auto">
          <a:xfrm>
            <a:off x="0" y="5878513"/>
            <a:ext cx="9144000" cy="979487"/>
          </a:xfrm>
          <a:prstGeom prst="rect">
            <a:avLst/>
          </a:prstGeom>
          <a:solidFill>
            <a:schemeClr val="bg1">
              <a:lumMod val="95000"/>
            </a:schemeClr>
          </a:solidFill>
          <a:ln>
            <a:noFill/>
          </a:ln>
        </p:spPr>
        <p:txBody>
          <a:bodyPr/>
          <a:lstStyle/>
          <a:p>
            <a:pPr eaLnBrk="1" hangingPunct="1">
              <a:defRPr/>
            </a:pPr>
            <a:endParaRPr lang="en-US">
              <a:latin typeface="Tahoma" charset="0"/>
              <a:ea typeface="ＭＳ Ｐゴシック" charset="0"/>
              <a:cs typeface="ＭＳ Ｐゴシック" charset="0"/>
            </a:endParaRPr>
          </a:p>
        </p:txBody>
      </p:sp>
      <p:pic>
        <p:nvPicPr>
          <p:cNvPr id="5" name="Picture 7" descr="IMO-logo-rgb.png">
            <a:extLst>
              <a:ext uri="{FF2B5EF4-FFF2-40B4-BE49-F238E27FC236}">
                <a16:creationId xmlns:a16="http://schemas.microsoft.com/office/drawing/2014/main" id="{A6013E8F-563C-4878-94B0-42D6319775E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8488" y="6080125"/>
            <a:ext cx="2044700"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59F18BC-7380-4452-A0C6-1DD46C9D1649}"/>
              </a:ext>
            </a:extLst>
          </p:cNvPr>
          <p:cNvSpPr txBox="1">
            <a:spLocks noChangeArrowheads="1"/>
          </p:cNvSpPr>
          <p:nvPr userDrawn="1"/>
        </p:nvSpPr>
        <p:spPr bwMode="auto">
          <a:xfrm>
            <a:off x="0" y="6211888"/>
            <a:ext cx="233363" cy="231775"/>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a:solidFill>
                <a:srgbClr val="FFFFFF"/>
              </a:solidFill>
              <a:latin typeface="Arial" charset="0"/>
            </a:endParaRPr>
          </a:p>
        </p:txBody>
      </p:sp>
      <p:sp>
        <p:nvSpPr>
          <p:cNvPr id="7" name="TextBox 8">
            <a:extLst>
              <a:ext uri="{FF2B5EF4-FFF2-40B4-BE49-F238E27FC236}">
                <a16:creationId xmlns:a16="http://schemas.microsoft.com/office/drawing/2014/main" id="{D4A226E8-DA7E-4378-BAA0-66C34EC39FEA}"/>
              </a:ext>
            </a:extLst>
          </p:cNvPr>
          <p:cNvSpPr txBox="1">
            <a:spLocks noChangeArrowheads="1"/>
          </p:cNvSpPr>
          <p:nvPr userDrawn="1"/>
        </p:nvSpPr>
        <p:spPr bwMode="auto">
          <a:xfrm>
            <a:off x="254000" y="6211888"/>
            <a:ext cx="2662238"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14" name="Rectangle 4"/>
          <p:cNvSpPr>
            <a:spLocks noGrp="1" noChangeArrowheads="1"/>
          </p:cNvSpPr>
          <p:nvPr>
            <p:ph type="title"/>
          </p:nvPr>
        </p:nvSpPr>
        <p:spPr bwMode="auto">
          <a:xfrm>
            <a:off x="1187624" y="1484786"/>
            <a:ext cx="5881526" cy="480359"/>
          </a:xfrm>
          <a:prstGeom prst="rect">
            <a:avLst/>
          </a:prstGeom>
          <a:solidFill>
            <a:srgbClr val="4B92DB"/>
          </a:solidFill>
          <a:ln w="9525">
            <a:solidFill>
              <a:srgbClr val="000000">
                <a:alpha val="0"/>
              </a:srgbClr>
            </a:solidFill>
            <a:miter lim="800000"/>
            <a:headEnd/>
            <a:tailEnd/>
          </a:ln>
          <a:effectLst/>
        </p:spPr>
        <p:txBody>
          <a:bodyPr/>
          <a:lstStyle>
            <a:lvl1pPr algn="l">
              <a:defRPr sz="1800">
                <a:solidFill>
                  <a:schemeClr val="bg1"/>
                </a:solidFill>
              </a:defRPr>
            </a:lvl1pPr>
          </a:lstStyle>
          <a:p>
            <a:pPr lvl="0"/>
            <a:r>
              <a:rPr lang="en-GB" dirty="0"/>
              <a:t>Click to edit Master title style</a:t>
            </a:r>
          </a:p>
        </p:txBody>
      </p:sp>
    </p:spTree>
    <p:extLst>
      <p:ext uri="{BB962C8B-B14F-4D97-AF65-F5344CB8AC3E}">
        <p14:creationId xmlns:p14="http://schemas.microsoft.com/office/powerpoint/2010/main" val="2122202002"/>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4508AEF-D4AB-4386-B98C-9C63BBAE2BF1}"/>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5" name="Slide Number Placeholder 2">
            <a:extLst>
              <a:ext uri="{FF2B5EF4-FFF2-40B4-BE49-F238E27FC236}">
                <a16:creationId xmlns:a16="http://schemas.microsoft.com/office/drawing/2014/main" id="{3D0F3A2F-2FBA-4154-ABA7-AEF5124F812F}"/>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90FDC622-C39A-4AC9-AA05-BEE220A6ECC2}" type="slidenum">
              <a:rPr lang="en-GB" smtClean="0"/>
              <a:pPr eaLnBrk="1" hangingPunct="1">
                <a:defRPr/>
              </a:pPr>
              <a:t>‹#›</a:t>
            </a:fld>
            <a:endParaRPr lang="en-GB"/>
          </a:p>
        </p:txBody>
      </p:sp>
      <p:sp>
        <p:nvSpPr>
          <p:cNvPr id="7" name="TextBox 8">
            <a:extLst>
              <a:ext uri="{FF2B5EF4-FFF2-40B4-BE49-F238E27FC236}">
                <a16:creationId xmlns:a16="http://schemas.microsoft.com/office/drawing/2014/main" id="{601F1C54-8760-4FB6-82C2-0BDC07034736}"/>
              </a:ext>
            </a:extLst>
          </p:cNvPr>
          <p:cNvSpPr txBox="1">
            <a:spLocks noChangeArrowheads="1"/>
          </p:cNvSpPr>
          <p:nvPr userDrawn="1"/>
        </p:nvSpPr>
        <p:spPr bwMode="auto">
          <a:xfrm>
            <a:off x="250825" y="6365875"/>
            <a:ext cx="2736850"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6" name="Content Placeholder 2"/>
          <p:cNvSpPr>
            <a:spLocks noGrp="1"/>
          </p:cNvSpPr>
          <p:nvPr>
            <p:ph idx="1"/>
          </p:nvPr>
        </p:nvSpPr>
        <p:spPr>
          <a:xfrm>
            <a:off x="211144" y="1316765"/>
            <a:ext cx="8721725" cy="4509864"/>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a:t>Click to edit Master title style</a:t>
            </a:r>
            <a:endParaRPr lang="en-GB" dirty="0"/>
          </a:p>
        </p:txBody>
      </p:sp>
    </p:spTree>
    <p:extLst>
      <p:ext uri="{BB962C8B-B14F-4D97-AF65-F5344CB8AC3E}">
        <p14:creationId xmlns:p14="http://schemas.microsoft.com/office/powerpoint/2010/main" val="925001718"/>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36AFCFDB-0CB0-48BF-A9A6-3E7EDB1D77B3}"/>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Slide Number Placeholder 2">
            <a:extLst>
              <a:ext uri="{FF2B5EF4-FFF2-40B4-BE49-F238E27FC236}">
                <a16:creationId xmlns:a16="http://schemas.microsoft.com/office/drawing/2014/main" id="{9AFF3F4C-CDBD-4610-8AB6-D6C591E141E3}"/>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77D868D7-F7B3-45FE-A306-F0349A203F24}" type="slidenum">
              <a:rPr lang="en-GB" smtClean="0"/>
              <a:pPr eaLnBrk="1" hangingPunct="1">
                <a:defRPr/>
              </a:pPr>
              <a:t>‹#›</a:t>
            </a:fld>
            <a:endParaRPr lang="en-GB"/>
          </a:p>
        </p:txBody>
      </p:sp>
      <p:sp>
        <p:nvSpPr>
          <p:cNvPr id="18" name="Picture Placeholder 8"/>
          <p:cNvSpPr>
            <a:spLocks noGrp="1"/>
          </p:cNvSpPr>
          <p:nvPr>
            <p:ph type="pic" sz="quarter" idx="13"/>
          </p:nvPr>
        </p:nvSpPr>
        <p:spPr>
          <a:xfrm>
            <a:off x="-508" y="4292652"/>
            <a:ext cx="3045600" cy="1585681"/>
          </a:xfrm>
          <a:prstGeom prst="rect">
            <a:avLst/>
          </a:prstGeom>
          <a:ln>
            <a:noFill/>
          </a:ln>
        </p:spPr>
        <p:txBody>
          <a:bodyPr/>
          <a:lstStyle>
            <a:lvl1pPr marL="61913" indent="0">
              <a:buFontTx/>
              <a:buNone/>
              <a:defRPr sz="1600" baseline="0"/>
            </a:lvl1pPr>
          </a:lstStyle>
          <a:p>
            <a:pPr lvl="0"/>
            <a:r>
              <a:rPr lang="en-US" noProof="0"/>
              <a:t>Click icon to add picture</a:t>
            </a:r>
            <a:endParaRPr lang="en-GB" noProof="0"/>
          </a:p>
        </p:txBody>
      </p:sp>
      <p:sp>
        <p:nvSpPr>
          <p:cNvPr id="19" name="Picture Placeholder 8"/>
          <p:cNvSpPr>
            <a:spLocks noGrp="1"/>
          </p:cNvSpPr>
          <p:nvPr>
            <p:ph type="pic" sz="quarter" idx="14"/>
          </p:nvPr>
        </p:nvSpPr>
        <p:spPr>
          <a:xfrm>
            <a:off x="3053073" y="4293098"/>
            <a:ext cx="3045600" cy="1585681"/>
          </a:xfrm>
          <a:prstGeom prst="rect">
            <a:avLst/>
          </a:prstGeom>
          <a:ln>
            <a:noFill/>
          </a:ln>
        </p:spPr>
        <p:txBody>
          <a:bodyPr/>
          <a:lstStyle>
            <a:lvl1pPr marL="61913" indent="0">
              <a:buFontTx/>
              <a:buNone/>
              <a:defRPr sz="1600" baseline="0"/>
            </a:lvl1pPr>
          </a:lstStyle>
          <a:p>
            <a:pPr lvl="0"/>
            <a:r>
              <a:rPr lang="en-US" noProof="0"/>
              <a:t>Click icon to add picture</a:t>
            </a:r>
            <a:endParaRPr lang="en-GB" noProof="0"/>
          </a:p>
        </p:txBody>
      </p:sp>
      <p:sp>
        <p:nvSpPr>
          <p:cNvPr id="20" name="Picture Placeholder 8"/>
          <p:cNvSpPr>
            <a:spLocks noGrp="1"/>
          </p:cNvSpPr>
          <p:nvPr>
            <p:ph type="pic" sz="quarter" idx="15"/>
          </p:nvPr>
        </p:nvSpPr>
        <p:spPr>
          <a:xfrm>
            <a:off x="6106654" y="4293098"/>
            <a:ext cx="3045600" cy="1585681"/>
          </a:xfrm>
          <a:prstGeom prst="rect">
            <a:avLst/>
          </a:prstGeom>
          <a:ln>
            <a:noFill/>
          </a:ln>
        </p:spPr>
        <p:txBody>
          <a:bodyPr/>
          <a:lstStyle>
            <a:lvl1pPr marL="61913" indent="0">
              <a:buFontTx/>
              <a:buNone/>
              <a:defRPr sz="1600"/>
            </a:lvl1pPr>
          </a:lstStyle>
          <a:p>
            <a:pPr lvl="0"/>
            <a:r>
              <a:rPr lang="en-US" noProof="0"/>
              <a:t>Click icon to add picture</a:t>
            </a:r>
            <a:endParaRPr lang="en-GB" noProof="0"/>
          </a:p>
        </p:txBody>
      </p:sp>
      <p:sp>
        <p:nvSpPr>
          <p:cNvPr id="21" name="Content Placeholder 2"/>
          <p:cNvSpPr>
            <a:spLocks noGrp="1"/>
          </p:cNvSpPr>
          <p:nvPr>
            <p:ph idx="1"/>
          </p:nvPr>
        </p:nvSpPr>
        <p:spPr>
          <a:xfrm>
            <a:off x="211144" y="1316767"/>
            <a:ext cx="8721725" cy="2784309"/>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a:t>Click to edit Master title style</a:t>
            </a:r>
            <a:endParaRPr lang="en-GB" dirty="0"/>
          </a:p>
        </p:txBody>
      </p:sp>
    </p:spTree>
    <p:extLst>
      <p:ext uri="{BB962C8B-B14F-4D97-AF65-F5344CB8AC3E}">
        <p14:creationId xmlns:p14="http://schemas.microsoft.com/office/powerpoint/2010/main" val="183636515"/>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A57E2C1C-53BC-4DF6-A09A-03C2F14511D3}"/>
              </a:ext>
            </a:extLst>
          </p:cNvPr>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3" name="Slide Number Placeholder 2">
            <a:extLst>
              <a:ext uri="{FF2B5EF4-FFF2-40B4-BE49-F238E27FC236}">
                <a16:creationId xmlns:a16="http://schemas.microsoft.com/office/drawing/2014/main" id="{3C80AD3B-72E5-4E4D-9E77-32A43983C842}"/>
              </a:ext>
            </a:extLst>
          </p:cNvPr>
          <p:cNvSpPr>
            <a:spLocks noGrp="1" noChangeArrowheads="1"/>
          </p:cNvSpPr>
          <p:nvPr>
            <p:ph type="sldNum" sz="quarter" idx="10"/>
          </p:nvPr>
        </p:nvSpPr>
        <p:spPr/>
        <p:txBody>
          <a:bodyPr/>
          <a:lstStyle>
            <a:lvl1pPr>
              <a:defRPr/>
            </a:lvl1pPr>
          </a:lstStyle>
          <a:p>
            <a:pPr>
              <a:defRPr/>
            </a:pPr>
            <a:fld id="{F2E6FB41-314B-4094-B2EC-311A91DC903F}" type="slidenum">
              <a:rPr lang="en-GB"/>
              <a:pPr>
                <a:defRPr/>
              </a:pPr>
              <a:t>‹#›</a:t>
            </a:fld>
            <a:endParaRPr lang="en-GB"/>
          </a:p>
        </p:txBody>
      </p:sp>
    </p:spTree>
    <p:extLst>
      <p:ext uri="{BB962C8B-B14F-4D97-AF65-F5344CB8AC3E}">
        <p14:creationId xmlns:p14="http://schemas.microsoft.com/office/powerpoint/2010/main" val="2152017687"/>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5E6B6277-C2DE-450A-BAEF-F7C32A4BAC1B}"/>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A426D132-A8B5-4E05-BE8A-4E00A75A7AE8}" type="slidenum">
              <a:rPr lang="en-GB" smtClean="0"/>
              <a:pPr eaLnBrk="1" hangingPunct="1">
                <a:defRPr/>
              </a:pPr>
              <a:t>‹#›</a:t>
            </a:fld>
            <a:endParaRPr lang="en-GB"/>
          </a:p>
        </p:txBody>
      </p:sp>
      <p:cxnSp>
        <p:nvCxnSpPr>
          <p:cNvPr id="6" name="Straight Connector 5">
            <a:extLst>
              <a:ext uri="{FF2B5EF4-FFF2-40B4-BE49-F238E27FC236}">
                <a16:creationId xmlns:a16="http://schemas.microsoft.com/office/drawing/2014/main" id="{AB2D77A5-D9CA-4DA8-986B-59B1BC0E6E36}"/>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TextBox 8">
            <a:extLst>
              <a:ext uri="{FF2B5EF4-FFF2-40B4-BE49-F238E27FC236}">
                <a16:creationId xmlns:a16="http://schemas.microsoft.com/office/drawing/2014/main" id="{7DF3C621-06D4-4E16-AB44-59A71486ACBF}"/>
              </a:ext>
            </a:extLst>
          </p:cNvPr>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4" name="Chart Placeholder 2"/>
          <p:cNvSpPr>
            <a:spLocks noGrp="1"/>
          </p:cNvSpPr>
          <p:nvPr>
            <p:ph type="chart" idx="1"/>
          </p:nvPr>
        </p:nvSpPr>
        <p:spPr>
          <a:xfrm>
            <a:off x="179512" y="1316765"/>
            <a:ext cx="8784976" cy="4525963"/>
          </a:xfrm>
          <a:prstGeom prst="rect">
            <a:avLst/>
          </a:prstGeom>
        </p:spPr>
        <p:txBody>
          <a:bodyPr/>
          <a:lstStyle>
            <a:lvl1pPr marL="61913" indent="0">
              <a:buFontTx/>
              <a:buNone/>
              <a:defRPr sz="2000" baseline="0"/>
            </a:lvl1pPr>
          </a:lstStyle>
          <a:p>
            <a:pPr lvl="0"/>
            <a:endParaRPr lang="en-US" noProof="0"/>
          </a:p>
        </p:txBody>
      </p:sp>
      <p:sp>
        <p:nvSpPr>
          <p:cNvPr id="7"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a:t>Click to edit Master title style</a:t>
            </a:r>
            <a:endParaRPr lang="en-GB" dirty="0"/>
          </a:p>
        </p:txBody>
      </p:sp>
    </p:spTree>
    <p:extLst>
      <p:ext uri="{BB962C8B-B14F-4D97-AF65-F5344CB8AC3E}">
        <p14:creationId xmlns:p14="http://schemas.microsoft.com/office/powerpoint/2010/main" val="1912710351"/>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5AE63A97-1D9B-4A87-84CE-BA074376405C}"/>
              </a:ext>
            </a:extLst>
          </p:cNvPr>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355B83D-3BED-472E-9328-D81E2441A88F}"/>
              </a:ext>
            </a:extLst>
          </p:cNvPr>
          <p:cNvCxnSpPr/>
          <p:nvPr userDrawn="1"/>
        </p:nvCxnSpPr>
        <p:spPr>
          <a:xfrm>
            <a:off x="4565650" y="1314450"/>
            <a:ext cx="0" cy="4610100"/>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10" name="Slide Number Placeholder 2">
            <a:extLst>
              <a:ext uri="{FF2B5EF4-FFF2-40B4-BE49-F238E27FC236}">
                <a16:creationId xmlns:a16="http://schemas.microsoft.com/office/drawing/2014/main" id="{E8872E5A-35CD-4D65-A33A-F4CEB3B4E597}"/>
              </a:ext>
            </a:extLst>
          </p:cNvPr>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8057D71D-DC51-443A-BDB8-62E8A351B571}" type="slidenum">
              <a:rPr lang="en-GB" smtClean="0"/>
              <a:pPr eaLnBrk="1" hangingPunct="1">
                <a:defRPr/>
              </a:pPr>
              <a:t>‹#›</a:t>
            </a:fld>
            <a:endParaRPr lang="en-GB"/>
          </a:p>
        </p:txBody>
      </p:sp>
      <p:sp>
        <p:nvSpPr>
          <p:cNvPr id="14" name="TextBox 8">
            <a:extLst>
              <a:ext uri="{FF2B5EF4-FFF2-40B4-BE49-F238E27FC236}">
                <a16:creationId xmlns:a16="http://schemas.microsoft.com/office/drawing/2014/main" id="{B635DDFC-A190-43B4-8817-485EF795BB18}"/>
              </a:ext>
            </a:extLst>
          </p:cNvPr>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6"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a:lvl1pPr>
          </a:lstStyle>
          <a:p>
            <a:r>
              <a:rPr lang="en-US"/>
              <a:t>Click to edit Master title style</a:t>
            </a:r>
            <a:endParaRPr lang="en-GB" dirty="0"/>
          </a:p>
        </p:txBody>
      </p:sp>
      <p:sp>
        <p:nvSpPr>
          <p:cNvPr id="8" name="Content Placeholder 2"/>
          <p:cNvSpPr>
            <a:spLocks noGrp="1"/>
          </p:cNvSpPr>
          <p:nvPr>
            <p:ph idx="10"/>
          </p:nvPr>
        </p:nvSpPr>
        <p:spPr>
          <a:xfrm>
            <a:off x="4753365" y="1841781"/>
            <a:ext cx="4204196"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18"/>
          <p:cNvSpPr>
            <a:spLocks noGrp="1"/>
          </p:cNvSpPr>
          <p:nvPr>
            <p:ph type="body" sz="quarter" idx="15"/>
          </p:nvPr>
        </p:nvSpPr>
        <p:spPr>
          <a:xfrm>
            <a:off x="187325" y="1259420"/>
            <a:ext cx="4204800" cy="436033"/>
          </a:xfrm>
          <a:prstGeom prst="rect">
            <a:avLst/>
          </a:prstGeom>
        </p:spPr>
        <p:txBody>
          <a:bodyPr/>
          <a:lstStyle>
            <a:lvl1pPr marL="0" indent="0">
              <a:spcBef>
                <a:spcPts val="0"/>
              </a:spcBef>
              <a:buFont typeface="Arial" pitchFamily="34" charset="0"/>
              <a:buNone/>
              <a:defRPr lang="en-GB" sz="1600" kern="1200" noProof="0" dirty="0" smtClean="0">
                <a:solidFill>
                  <a:srgbClr val="4B92DB"/>
                </a:solidFill>
                <a:latin typeface="Arial" pitchFamily="34" charset="0"/>
                <a:ea typeface="+mn-ea"/>
                <a:cs typeface="Arial" pitchFamily="34" charset="0"/>
              </a:defRPr>
            </a:lvl1pPr>
          </a:lstStyle>
          <a:p>
            <a:pPr lvl="0"/>
            <a:r>
              <a:rPr lang="en-US"/>
              <a:t>Click to edit Master text styles</a:t>
            </a:r>
          </a:p>
        </p:txBody>
      </p:sp>
      <p:sp>
        <p:nvSpPr>
          <p:cNvPr id="12" name="Text Placeholder 20"/>
          <p:cNvSpPr>
            <a:spLocks noGrp="1"/>
          </p:cNvSpPr>
          <p:nvPr>
            <p:ph type="body" sz="quarter" idx="16"/>
          </p:nvPr>
        </p:nvSpPr>
        <p:spPr>
          <a:xfrm>
            <a:off x="4745093" y="1259417"/>
            <a:ext cx="42048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a:t>Click to edit Master text styles</a:t>
            </a:r>
          </a:p>
        </p:txBody>
      </p:sp>
      <p:sp>
        <p:nvSpPr>
          <p:cNvPr id="13" name="Content Placeholder 2"/>
          <p:cNvSpPr>
            <a:spLocks noGrp="1"/>
          </p:cNvSpPr>
          <p:nvPr>
            <p:ph idx="17"/>
          </p:nvPr>
        </p:nvSpPr>
        <p:spPr>
          <a:xfrm>
            <a:off x="179512" y="1841781"/>
            <a:ext cx="4204196"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Slide Number Placeholder 6">
            <a:extLst>
              <a:ext uri="{FF2B5EF4-FFF2-40B4-BE49-F238E27FC236}">
                <a16:creationId xmlns:a16="http://schemas.microsoft.com/office/drawing/2014/main" id="{F8C7D2B7-78E7-489D-8E50-C7685A1ADD98}"/>
              </a:ext>
            </a:extLst>
          </p:cNvPr>
          <p:cNvSpPr>
            <a:spLocks noGrp="1"/>
          </p:cNvSpPr>
          <p:nvPr>
            <p:ph type="sldNum" sz="quarter" idx="18"/>
          </p:nvPr>
        </p:nvSpPr>
        <p:spPr>
          <a:xfrm>
            <a:off x="8723313" y="7397750"/>
            <a:ext cx="257175" cy="122238"/>
          </a:xfrm>
        </p:spPr>
        <p:txBody>
          <a:bodyPr lIns="0" tIns="0" rIns="0" bIns="0"/>
          <a:lstStyle>
            <a:lvl1pPr algn="r">
              <a:defRPr sz="600">
                <a:solidFill>
                  <a:schemeClr val="tx2"/>
                </a:solidFill>
                <a:latin typeface="Arial" pitchFamily="34" charset="0"/>
                <a:cs typeface="Arial" pitchFamily="34" charset="0"/>
              </a:defRPr>
            </a:lvl1pPr>
          </a:lstStyle>
          <a:p>
            <a:pPr>
              <a:defRPr/>
            </a:pPr>
            <a:fld id="{81F0150E-46C2-40C7-8631-507917A26EC7}" type="slidenum">
              <a:rPr lang="en-GB"/>
              <a:pPr>
                <a:defRPr/>
              </a:pPr>
              <a:t>‹#›</a:t>
            </a:fld>
            <a:endParaRPr lang="en-GB"/>
          </a:p>
        </p:txBody>
      </p:sp>
    </p:spTree>
    <p:extLst>
      <p:ext uri="{BB962C8B-B14F-4D97-AF65-F5344CB8AC3E}">
        <p14:creationId xmlns:p14="http://schemas.microsoft.com/office/powerpoint/2010/main" val="3768642188"/>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D4A68880-5845-4A26-BB25-DA7A0072CD40}"/>
              </a:ext>
            </a:extLst>
          </p:cNvPr>
          <p:cNvSpPr txBox="1">
            <a:spLocks noChangeArrowheads="1"/>
          </p:cNvSpPr>
          <p:nvPr userDrawn="1"/>
        </p:nvSpPr>
        <p:spPr bwMode="auto">
          <a:xfrm>
            <a:off x="2627313" y="2035175"/>
            <a:ext cx="3052762"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95965"/>
                </a:solidFill>
                <a:latin typeface="Arial" panose="020B0604020202020204" pitchFamily="34" charset="0"/>
              </a:rPr>
              <a:t>4 Albert Embankment</a:t>
            </a:r>
          </a:p>
          <a:p>
            <a:pPr eaLnBrk="1" hangingPunct="1"/>
            <a:r>
              <a:rPr lang="en-GB" altLang="en-US" sz="1200">
                <a:solidFill>
                  <a:srgbClr val="495965"/>
                </a:solidFill>
                <a:latin typeface="Arial" panose="020B0604020202020204" pitchFamily="34" charset="0"/>
              </a:rPr>
              <a:t>London</a:t>
            </a:r>
          </a:p>
          <a:p>
            <a:pPr eaLnBrk="1" hangingPunct="1"/>
            <a:r>
              <a:rPr lang="en-GB" altLang="en-US" sz="1200">
                <a:solidFill>
                  <a:srgbClr val="495965"/>
                </a:solidFill>
                <a:latin typeface="Arial" panose="020B0604020202020204" pitchFamily="34" charset="0"/>
              </a:rPr>
              <a:t>SE1 7SR</a:t>
            </a:r>
          </a:p>
          <a:p>
            <a:pPr eaLnBrk="1" hangingPunct="1"/>
            <a:r>
              <a:rPr lang="en-GB" altLang="en-US" sz="1200">
                <a:solidFill>
                  <a:srgbClr val="495965"/>
                </a:solidFill>
                <a:latin typeface="Arial" panose="020B0604020202020204" pitchFamily="34" charset="0"/>
              </a:rPr>
              <a:t>United Kingdom</a:t>
            </a:r>
            <a:endParaRPr lang="en-GB" altLang="en-US" sz="1200" b="1">
              <a:solidFill>
                <a:srgbClr val="4B92DB"/>
              </a:solidFill>
              <a:latin typeface="Arial" panose="020B0604020202020204" pitchFamily="34" charset="0"/>
            </a:endParaRPr>
          </a:p>
        </p:txBody>
      </p:sp>
      <p:sp>
        <p:nvSpPr>
          <p:cNvPr id="3" name="TextBox 8">
            <a:extLst>
              <a:ext uri="{FF2B5EF4-FFF2-40B4-BE49-F238E27FC236}">
                <a16:creationId xmlns:a16="http://schemas.microsoft.com/office/drawing/2014/main" id="{8FAB23B3-41FC-4ACD-8487-B82A5694D49E}"/>
              </a:ext>
            </a:extLst>
          </p:cNvPr>
          <p:cNvSpPr txBox="1">
            <a:spLocks noChangeArrowheads="1"/>
          </p:cNvSpPr>
          <p:nvPr userDrawn="1"/>
        </p:nvSpPr>
        <p:spPr bwMode="auto">
          <a:xfrm>
            <a:off x="4427538" y="2035175"/>
            <a:ext cx="3052762"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B92DB"/>
                </a:solidFill>
                <a:latin typeface="Arial" panose="020B0604020202020204" pitchFamily="34" charset="0"/>
              </a:rPr>
              <a:t>Tel:  </a:t>
            </a:r>
            <a:r>
              <a:rPr lang="en-GB" altLang="en-US" sz="1200">
                <a:solidFill>
                  <a:srgbClr val="495965"/>
                </a:solidFill>
                <a:latin typeface="Arial" panose="020B0604020202020204" pitchFamily="34" charset="0"/>
              </a:rPr>
              <a:t>+44 (0)20 7735 7611</a:t>
            </a:r>
          </a:p>
          <a:p>
            <a:pPr eaLnBrk="1" hangingPunct="1"/>
            <a:r>
              <a:rPr lang="en-GB" altLang="en-US" sz="1200">
                <a:solidFill>
                  <a:srgbClr val="4B92DB"/>
                </a:solidFill>
                <a:latin typeface="Arial" panose="020B0604020202020204" pitchFamily="34" charset="0"/>
              </a:rPr>
              <a:t>Fax: </a:t>
            </a:r>
            <a:r>
              <a:rPr lang="en-GB" altLang="en-US" sz="1200">
                <a:solidFill>
                  <a:srgbClr val="495965"/>
                </a:solidFill>
                <a:latin typeface="Arial" panose="020B0604020202020204" pitchFamily="34" charset="0"/>
              </a:rPr>
              <a:t>+44 (0)20 7587 3210</a:t>
            </a:r>
            <a:endParaRPr lang="en-GB" altLang="en-US" sz="1200" b="1">
              <a:solidFill>
                <a:srgbClr val="495965"/>
              </a:solidFill>
              <a:latin typeface="Arial" panose="020B0604020202020204" pitchFamily="34" charset="0"/>
            </a:endParaRPr>
          </a:p>
          <a:p>
            <a:pPr eaLnBrk="1" hangingPunct="1"/>
            <a:r>
              <a:rPr lang="en-GB" altLang="en-US" sz="1200">
                <a:solidFill>
                  <a:srgbClr val="4B92DB"/>
                </a:solidFill>
                <a:latin typeface="Arial" panose="020B0604020202020204" pitchFamily="34" charset="0"/>
              </a:rPr>
              <a:t>Email: </a:t>
            </a:r>
            <a:r>
              <a:rPr lang="en-GB" altLang="en-US" sz="1200">
                <a:solidFill>
                  <a:srgbClr val="495965"/>
                </a:solidFill>
                <a:latin typeface="Arial" panose="020B0604020202020204" pitchFamily="34" charset="0"/>
                <a:hlinkClick r:id="rId2"/>
              </a:rPr>
              <a:t>msa@imo.org</a:t>
            </a:r>
            <a:endParaRPr lang="en-GB" altLang="en-US" sz="1200">
              <a:solidFill>
                <a:srgbClr val="495965"/>
              </a:solidFill>
              <a:latin typeface="Arial" panose="020B0604020202020204" pitchFamily="34" charset="0"/>
            </a:endParaRPr>
          </a:p>
          <a:p>
            <a:pPr eaLnBrk="1" hangingPunct="1"/>
            <a:r>
              <a:rPr lang="en-GB" altLang="en-US" sz="1200">
                <a:solidFill>
                  <a:srgbClr val="495965"/>
                </a:solidFill>
                <a:latin typeface="Arial" panose="020B0604020202020204" pitchFamily="34" charset="0"/>
                <a:hlinkClick r:id="rId3"/>
              </a:rPr>
              <a:t>http://www.imo.org</a:t>
            </a:r>
            <a:endParaRPr lang="en-GB" altLang="en-US" sz="1200">
              <a:solidFill>
                <a:srgbClr val="495965"/>
              </a:solidFill>
              <a:latin typeface="Arial" panose="020B0604020202020204" pitchFamily="34" charset="0"/>
            </a:endParaRPr>
          </a:p>
          <a:p>
            <a:pPr eaLnBrk="1" hangingPunct="1"/>
            <a:endParaRPr lang="en-GB" altLang="en-US" sz="1200">
              <a:solidFill>
                <a:srgbClr val="495965"/>
              </a:solidFill>
              <a:latin typeface="Arial" panose="020B0604020202020204" pitchFamily="34" charset="0"/>
            </a:endParaRPr>
          </a:p>
        </p:txBody>
      </p:sp>
      <p:sp>
        <p:nvSpPr>
          <p:cNvPr id="4" name="TextBox 10">
            <a:extLst>
              <a:ext uri="{FF2B5EF4-FFF2-40B4-BE49-F238E27FC236}">
                <a16:creationId xmlns:a16="http://schemas.microsoft.com/office/drawing/2014/main" id="{DB77026A-04ED-4516-9B9D-AD688A4A90B0}"/>
              </a:ext>
            </a:extLst>
          </p:cNvPr>
          <p:cNvSpPr txBox="1">
            <a:spLocks noChangeArrowheads="1"/>
          </p:cNvSpPr>
          <p:nvPr userDrawn="1"/>
        </p:nvSpPr>
        <p:spPr bwMode="auto">
          <a:xfrm>
            <a:off x="2627313" y="1493838"/>
            <a:ext cx="38893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600" b="1">
                <a:solidFill>
                  <a:srgbClr val="495965"/>
                </a:solidFill>
                <a:latin typeface="Arial" panose="020B0604020202020204" pitchFamily="34" charset="0"/>
              </a:rPr>
              <a:t>International Maritime Organization</a:t>
            </a:r>
            <a:endParaRPr lang="en-GB" altLang="en-US" sz="1600" b="1">
              <a:solidFill>
                <a:srgbClr val="4B92DB"/>
              </a:solidFill>
              <a:latin typeface="Arial" panose="020B0604020202020204" pitchFamily="34" charset="0"/>
            </a:endParaRPr>
          </a:p>
        </p:txBody>
      </p:sp>
      <p:cxnSp>
        <p:nvCxnSpPr>
          <p:cNvPr id="5" name="Straight Connector 4">
            <a:extLst>
              <a:ext uri="{FF2B5EF4-FFF2-40B4-BE49-F238E27FC236}">
                <a16:creationId xmlns:a16="http://schemas.microsoft.com/office/drawing/2014/main" id="{366CA84F-BD5D-4E0B-B891-EFCD8654EA58}"/>
              </a:ext>
            </a:extLst>
          </p:cNvPr>
          <p:cNvCxnSpPr/>
          <p:nvPr userDrawn="1"/>
        </p:nvCxnSpPr>
        <p:spPr>
          <a:xfrm>
            <a:off x="2700338" y="1973263"/>
            <a:ext cx="3600450" cy="0"/>
          </a:xfrm>
          <a:prstGeom prst="line">
            <a:avLst/>
          </a:prstGeom>
          <a:ln w="3175">
            <a:solidFill>
              <a:srgbClr val="4B92DB">
                <a:alpha val="31000"/>
              </a:srgbClr>
            </a:solidFill>
          </a:ln>
        </p:spPr>
        <p:style>
          <a:lnRef idx="1">
            <a:schemeClr val="accent2"/>
          </a:lnRef>
          <a:fillRef idx="0">
            <a:schemeClr val="accent2"/>
          </a:fillRef>
          <a:effectRef idx="0">
            <a:schemeClr val="accent2"/>
          </a:effectRef>
          <a:fontRef idx="minor">
            <a:schemeClr val="tx1"/>
          </a:fontRef>
        </p:style>
      </p:cxnSp>
      <p:pic>
        <p:nvPicPr>
          <p:cNvPr id="6" name="Content Placeholder 10" descr="social-media.png">
            <a:extLst>
              <a:ext uri="{FF2B5EF4-FFF2-40B4-BE49-F238E27FC236}">
                <a16:creationId xmlns:a16="http://schemas.microsoft.com/office/drawing/2014/main" id="{02409483-E2C7-4D2C-95F9-9D61182107DE}"/>
              </a:ext>
            </a:extLst>
          </p:cNvPr>
          <p:cNvPicPr>
            <a:picLocks noChangeAspect="1"/>
          </p:cNvPicPr>
          <p:nvPr userDrawn="1"/>
        </p:nvPicPr>
        <p:blipFill>
          <a:blip r:embed="rId4">
            <a:extLst>
              <a:ext uri="{28A0092B-C50C-407E-A947-70E740481C1C}">
                <a14:useLocalDpi xmlns:a14="http://schemas.microsoft.com/office/drawing/2010/main" val="0"/>
              </a:ext>
            </a:extLst>
          </a:blip>
          <a:srcRect t="-14255" b="-14255"/>
          <a:stretch>
            <a:fillRect/>
          </a:stretch>
        </p:blipFill>
        <p:spPr bwMode="auto">
          <a:xfrm>
            <a:off x="2195513" y="2924175"/>
            <a:ext cx="5113337"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a:extLst>
              <a:ext uri="{FF2B5EF4-FFF2-40B4-BE49-F238E27FC236}">
                <a16:creationId xmlns:a16="http://schemas.microsoft.com/office/drawing/2014/main" id="{9BFBF4A3-5D75-4E9D-92BA-92CBF027E970}"/>
              </a:ext>
            </a:extLst>
          </p:cNvPr>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
        <p:nvSpPr>
          <p:cNvPr id="8" name="Slide Number Placeholder 2">
            <a:extLst>
              <a:ext uri="{FF2B5EF4-FFF2-40B4-BE49-F238E27FC236}">
                <a16:creationId xmlns:a16="http://schemas.microsoft.com/office/drawing/2014/main" id="{79B03F75-8A71-4DBF-9CF6-1CE7C76644CE}"/>
              </a:ext>
            </a:extLst>
          </p:cNvPr>
          <p:cNvSpPr>
            <a:spLocks noGrp="1"/>
          </p:cNvSpPr>
          <p:nvPr>
            <p:ph type="sldNum" sz="quarter" idx="10"/>
          </p:nvPr>
        </p:nvSpPr>
        <p:spPr/>
        <p:txBody>
          <a:bodyPr/>
          <a:lstStyle>
            <a:lvl1pPr>
              <a:defRPr/>
            </a:lvl1pPr>
          </a:lstStyle>
          <a:p>
            <a:pPr>
              <a:defRPr/>
            </a:pPr>
            <a:fld id="{405F750A-E6CC-40AB-8792-BE7F2F613FF4}" type="slidenum">
              <a:rPr lang="en-GB"/>
              <a:pPr>
                <a:defRPr/>
              </a:pPr>
              <a:t>‹#›</a:t>
            </a:fld>
            <a:endParaRPr lang="en-GB"/>
          </a:p>
        </p:txBody>
      </p:sp>
    </p:spTree>
    <p:extLst>
      <p:ext uri="{BB962C8B-B14F-4D97-AF65-F5344CB8AC3E}">
        <p14:creationId xmlns:p14="http://schemas.microsoft.com/office/powerpoint/2010/main" val="1412771364"/>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95965">
            <a:alpha val="10196"/>
          </a:srgbClr>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C60A7B82-AF36-47FA-923A-B402BD73247E}"/>
              </a:ext>
            </a:extLst>
          </p:cNvPr>
          <p:cNvSpPr>
            <a:spLocks noChangeArrowheads="1"/>
          </p:cNvSpPr>
          <p:nvPr userDrawn="1"/>
        </p:nvSpPr>
        <p:spPr bwMode="auto">
          <a:xfrm>
            <a:off x="0" y="6165850"/>
            <a:ext cx="9144000" cy="692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88584" name="Rectangle 8">
            <a:extLst>
              <a:ext uri="{FF2B5EF4-FFF2-40B4-BE49-F238E27FC236}">
                <a16:creationId xmlns:a16="http://schemas.microsoft.com/office/drawing/2014/main" id="{1AEE8A13-07EC-41E5-B81D-17259590ABC2}"/>
              </a:ext>
            </a:extLst>
          </p:cNvPr>
          <p:cNvSpPr>
            <a:spLocks noGrp="1" noChangeArrowheads="1"/>
          </p:cNvSpPr>
          <p:nvPr>
            <p:ph type="sldNum" sz="quarter" idx="4"/>
          </p:nvPr>
        </p:nvSpPr>
        <p:spPr bwMode="auto">
          <a:xfrm>
            <a:off x="4219575" y="6481763"/>
            <a:ext cx="622300" cy="300037"/>
          </a:xfrm>
          <a:prstGeom prst="rect">
            <a:avLst/>
          </a:prstGeom>
          <a:noFill/>
          <a:ln w="9525">
            <a:noFill/>
            <a:miter lim="800000"/>
            <a:headEnd/>
            <a:tailEnd/>
          </a:ln>
          <a:effectLst/>
        </p:spPr>
        <p:txBody>
          <a:bodyPr vert="horz" wrap="square" lIns="107287" tIns="53643" rIns="107287" bIns="53643" numCol="1" anchor="t" anchorCtr="0" compatLnSpc="1">
            <a:prstTxWarp prst="textNoShape">
              <a:avLst/>
            </a:prstTxWarp>
          </a:bodyPr>
          <a:lstStyle>
            <a:lvl1pPr algn="ctr" eaLnBrk="1" hangingPunct="1">
              <a:defRPr sz="900">
                <a:solidFill>
                  <a:srgbClr val="4B92DB"/>
                </a:solidFill>
                <a:latin typeface="Arial" charset="0"/>
                <a:ea typeface="ＭＳ Ｐゴシック" charset="0"/>
                <a:cs typeface="Arial" charset="0"/>
              </a:defRPr>
            </a:lvl1pPr>
          </a:lstStyle>
          <a:p>
            <a:pPr>
              <a:defRPr/>
            </a:pPr>
            <a:fld id="{85781CD7-0BAC-432D-93A0-FE2C696075E6}" type="slidenum">
              <a:rPr lang="en-GB"/>
              <a:pPr>
                <a:defRPr/>
              </a:pPr>
              <a:t>‹#›</a:t>
            </a:fld>
            <a:endParaRPr lang="en-GB"/>
          </a:p>
        </p:txBody>
      </p:sp>
      <p:pic>
        <p:nvPicPr>
          <p:cNvPr id="1028" name="Picture 6" descr="IMO-logo-rgb.png">
            <a:extLst>
              <a:ext uri="{FF2B5EF4-FFF2-40B4-BE49-F238E27FC236}">
                <a16:creationId xmlns:a16="http://schemas.microsoft.com/office/drawing/2014/main" id="{9A97C9F8-8A86-4634-A950-3372C7A1859B}"/>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480300" y="6294438"/>
            <a:ext cx="15557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id="{2D9328A0-28B2-4707-A6E0-F569A42D3A57}"/>
              </a:ext>
            </a:extLst>
          </p:cNvPr>
          <p:cNvSpPr txBox="1">
            <a:spLocks noChangeArrowheads="1"/>
          </p:cNvSpPr>
          <p:nvPr userDrawn="1"/>
        </p:nvSpPr>
        <p:spPr bwMode="auto">
          <a:xfrm>
            <a:off x="0" y="6361113"/>
            <a:ext cx="233363" cy="230187"/>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a:solidFill>
                <a:srgbClr val="FFFFFF"/>
              </a:solidFill>
              <a:latin typeface="Arial" charset="0"/>
            </a:endParaRPr>
          </a:p>
        </p:txBody>
      </p:sp>
      <p:sp>
        <p:nvSpPr>
          <p:cNvPr id="7" name="TextBox 8">
            <a:extLst>
              <a:ext uri="{FF2B5EF4-FFF2-40B4-BE49-F238E27FC236}">
                <a16:creationId xmlns:a16="http://schemas.microsoft.com/office/drawing/2014/main" id="{61224F99-C9F1-4B10-8D6F-4199C387EA22}"/>
              </a:ext>
            </a:extLst>
          </p:cNvPr>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a:solidFill>
                  <a:srgbClr val="FFFFFF"/>
                </a:solidFill>
                <a:latin typeface="Arial" charset="0"/>
              </a:rPr>
              <a:t>Dept. MSA&amp;IS</a:t>
            </a:r>
          </a:p>
        </p:txBody>
      </p:sp>
    </p:spTree>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Lst>
  <p:transition spd="slow">
    <p:zoom/>
  </p:transition>
  <p:txStyles>
    <p:titleStyle>
      <a:lvl1pPr algn="ctr" rtl="0" eaLnBrk="0" fontAlgn="base" hangingPunct="0">
        <a:spcBef>
          <a:spcPct val="0"/>
        </a:spcBef>
        <a:spcAft>
          <a:spcPct val="0"/>
        </a:spcAft>
        <a:defRPr sz="2400">
          <a:solidFill>
            <a:srgbClr val="4B92DB"/>
          </a:solidFill>
          <a:latin typeface="+mj-lt"/>
          <a:ea typeface="ＭＳ Ｐゴシック" panose="020B0600070205080204" pitchFamily="34" charset="-128"/>
          <a:cs typeface="+mj-cs"/>
        </a:defRPr>
      </a:lvl1pPr>
      <a:lvl2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2pPr>
      <a:lvl3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3pPr>
      <a:lvl4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4pPr>
      <a:lvl5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5pPr>
      <a:lvl6pPr marL="536433"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6pPr>
      <a:lvl7pPr marL="1072866"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7pPr>
      <a:lvl8pPr marL="1609298"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8pPr>
      <a:lvl9pPr marL="2145731"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9pPr>
    </p:titleStyle>
    <p:bodyStyle>
      <a:lvl1pPr marL="312738" indent="-250825" algn="l" rtl="0" eaLnBrk="0" fontAlgn="base" hangingPunct="0">
        <a:spcBef>
          <a:spcPct val="20000"/>
        </a:spcBef>
        <a:spcAft>
          <a:spcPct val="0"/>
        </a:spcAft>
        <a:buClr>
          <a:srgbClr val="4B92DB"/>
        </a:buClr>
        <a:buSzPct val="120000"/>
        <a:buFont typeface="Arial" panose="020B0604020202020204" pitchFamily="34" charset="0"/>
        <a:buChar char="•"/>
        <a:defRPr sz="2800">
          <a:solidFill>
            <a:srgbClr val="5E6A71"/>
          </a:solidFill>
          <a:latin typeface="+mn-lt"/>
          <a:ea typeface="ＭＳ Ｐゴシック" panose="020B0600070205080204" pitchFamily="34" charset="-128"/>
          <a:cs typeface="+mn-cs"/>
        </a:defRPr>
      </a:lvl1pPr>
      <a:lvl2pPr marL="871538" indent="-244475" algn="l" rtl="0" eaLnBrk="0" fontAlgn="base" hangingPunct="0">
        <a:spcBef>
          <a:spcPct val="20000"/>
        </a:spcBef>
        <a:spcAft>
          <a:spcPct val="0"/>
        </a:spcAft>
        <a:buClr>
          <a:srgbClr val="4B92DB"/>
        </a:buClr>
        <a:buSzPct val="120000"/>
        <a:buFont typeface="Arial" panose="020B0604020202020204" pitchFamily="34" charset="0"/>
        <a:buChar char="•"/>
        <a:defRPr sz="2600">
          <a:solidFill>
            <a:srgbClr val="5E6A71"/>
          </a:solidFill>
          <a:latin typeface="+mn-lt"/>
          <a:ea typeface="+mn-ea"/>
          <a:cs typeface="+mn-cs"/>
        </a:defRPr>
      </a:lvl2pPr>
      <a:lvl3pPr marL="1339850" indent="-215900" algn="l" rtl="0" eaLnBrk="0" fontAlgn="base" hangingPunct="0">
        <a:spcBef>
          <a:spcPct val="20000"/>
        </a:spcBef>
        <a:spcAft>
          <a:spcPct val="0"/>
        </a:spcAft>
        <a:buClr>
          <a:srgbClr val="4B92DB"/>
        </a:buClr>
        <a:buSzPct val="120000"/>
        <a:buFont typeface="Arial" panose="020B0604020202020204" pitchFamily="34" charset="0"/>
        <a:buChar char="•"/>
        <a:defRPr sz="2400">
          <a:solidFill>
            <a:srgbClr val="5E6A71"/>
          </a:solidFill>
          <a:latin typeface="+mn-lt"/>
          <a:ea typeface="+mn-ea"/>
          <a:cs typeface="+mn-cs"/>
        </a:defRPr>
      </a:lvl3pPr>
      <a:lvl4pPr marL="1876425" indent="-215900" algn="l" rtl="0" eaLnBrk="0" fontAlgn="base" hangingPunct="0">
        <a:spcBef>
          <a:spcPct val="20000"/>
        </a:spcBef>
        <a:spcAft>
          <a:spcPct val="0"/>
        </a:spcAft>
        <a:buClr>
          <a:srgbClr val="4B92DB"/>
        </a:buClr>
        <a:buSzPct val="120000"/>
        <a:buFont typeface="Arial" panose="020B0604020202020204" pitchFamily="34" charset="0"/>
        <a:buChar char="•"/>
        <a:defRPr sz="2200">
          <a:solidFill>
            <a:srgbClr val="5E6A71"/>
          </a:solidFill>
          <a:latin typeface="+mn-lt"/>
          <a:ea typeface="+mn-ea"/>
          <a:cs typeface="+mn-cs"/>
        </a:defRPr>
      </a:lvl4pPr>
      <a:lvl5pPr marL="2413000" indent="-215900" algn="l" rtl="0" eaLnBrk="0" fontAlgn="base" hangingPunct="0">
        <a:spcBef>
          <a:spcPct val="20000"/>
        </a:spcBef>
        <a:spcAft>
          <a:spcPct val="0"/>
        </a:spcAft>
        <a:buClr>
          <a:srgbClr val="4B92DB"/>
        </a:buClr>
        <a:buSzPct val="120000"/>
        <a:buFont typeface="Arial" panose="020B0604020202020204" pitchFamily="34" charset="0"/>
        <a:buChar char="•"/>
        <a:defRPr sz="2000">
          <a:solidFill>
            <a:srgbClr val="5E6A71"/>
          </a:solidFill>
          <a:latin typeface="+mn-lt"/>
          <a:ea typeface="+mn-ea"/>
          <a:cs typeface="+mn-cs"/>
        </a:defRPr>
      </a:lvl5pPr>
      <a:lvl6pPr marL="2950380" indent="-268216" algn="l" rtl="0" fontAlgn="base">
        <a:spcBef>
          <a:spcPct val="20000"/>
        </a:spcBef>
        <a:spcAft>
          <a:spcPct val="0"/>
        </a:spcAft>
        <a:buChar char="»"/>
        <a:defRPr sz="2300">
          <a:solidFill>
            <a:schemeClr val="bg1"/>
          </a:solidFill>
          <a:latin typeface="+mn-lt"/>
          <a:ea typeface="+mn-ea"/>
          <a:cs typeface="+mn-cs"/>
        </a:defRPr>
      </a:lvl6pPr>
      <a:lvl7pPr marL="3486813" indent="-268216" algn="l" rtl="0" fontAlgn="base">
        <a:spcBef>
          <a:spcPct val="20000"/>
        </a:spcBef>
        <a:spcAft>
          <a:spcPct val="0"/>
        </a:spcAft>
        <a:buChar char="»"/>
        <a:defRPr sz="2300">
          <a:solidFill>
            <a:schemeClr val="bg1"/>
          </a:solidFill>
          <a:latin typeface="+mn-lt"/>
          <a:ea typeface="+mn-ea"/>
          <a:cs typeface="+mn-cs"/>
        </a:defRPr>
      </a:lvl7pPr>
      <a:lvl8pPr marL="4023246" indent="-268216" algn="l" rtl="0" fontAlgn="base">
        <a:spcBef>
          <a:spcPct val="20000"/>
        </a:spcBef>
        <a:spcAft>
          <a:spcPct val="0"/>
        </a:spcAft>
        <a:buChar char="»"/>
        <a:defRPr sz="2300">
          <a:solidFill>
            <a:schemeClr val="bg1"/>
          </a:solidFill>
          <a:latin typeface="+mn-lt"/>
          <a:ea typeface="+mn-ea"/>
          <a:cs typeface="+mn-cs"/>
        </a:defRPr>
      </a:lvl8pPr>
      <a:lvl9pPr marL="4559678" indent="-268216" algn="l" rtl="0" fontAlgn="base">
        <a:spcBef>
          <a:spcPct val="20000"/>
        </a:spcBef>
        <a:spcAft>
          <a:spcPct val="0"/>
        </a:spcAft>
        <a:buChar char="»"/>
        <a:defRPr sz="2300">
          <a:solidFill>
            <a:schemeClr val="bg1"/>
          </a:solidFill>
          <a:latin typeface="+mn-lt"/>
          <a:ea typeface="+mn-ea"/>
          <a:cs typeface="+mn-cs"/>
        </a:defRPr>
      </a:lvl9pPr>
    </p:bodyStyle>
    <p:otherStyle>
      <a:defPPr>
        <a:defRPr lang="en-US"/>
      </a:defPPr>
      <a:lvl1pPr marL="0" algn="l" defTabSz="536433" rtl="0" eaLnBrk="1" latinLnBrk="0" hangingPunct="1">
        <a:defRPr sz="2100" kern="1200">
          <a:solidFill>
            <a:schemeClr val="tx1"/>
          </a:solidFill>
          <a:latin typeface="+mn-lt"/>
          <a:ea typeface="+mn-ea"/>
          <a:cs typeface="+mn-cs"/>
        </a:defRPr>
      </a:lvl1pPr>
      <a:lvl2pPr marL="536433" algn="l" defTabSz="536433" rtl="0" eaLnBrk="1" latinLnBrk="0" hangingPunct="1">
        <a:defRPr sz="2100" kern="1200">
          <a:solidFill>
            <a:schemeClr val="tx1"/>
          </a:solidFill>
          <a:latin typeface="+mn-lt"/>
          <a:ea typeface="+mn-ea"/>
          <a:cs typeface="+mn-cs"/>
        </a:defRPr>
      </a:lvl2pPr>
      <a:lvl3pPr marL="1072866" algn="l" defTabSz="536433" rtl="0" eaLnBrk="1" latinLnBrk="0" hangingPunct="1">
        <a:defRPr sz="2100" kern="1200">
          <a:solidFill>
            <a:schemeClr val="tx1"/>
          </a:solidFill>
          <a:latin typeface="+mn-lt"/>
          <a:ea typeface="+mn-ea"/>
          <a:cs typeface="+mn-cs"/>
        </a:defRPr>
      </a:lvl3pPr>
      <a:lvl4pPr marL="1609298" algn="l" defTabSz="536433" rtl="0" eaLnBrk="1" latinLnBrk="0" hangingPunct="1">
        <a:defRPr sz="2100" kern="1200">
          <a:solidFill>
            <a:schemeClr val="tx1"/>
          </a:solidFill>
          <a:latin typeface="+mn-lt"/>
          <a:ea typeface="+mn-ea"/>
          <a:cs typeface="+mn-cs"/>
        </a:defRPr>
      </a:lvl4pPr>
      <a:lvl5pPr marL="2145731" algn="l" defTabSz="536433" rtl="0" eaLnBrk="1" latinLnBrk="0" hangingPunct="1">
        <a:defRPr sz="2100" kern="1200">
          <a:solidFill>
            <a:schemeClr val="tx1"/>
          </a:solidFill>
          <a:latin typeface="+mn-lt"/>
          <a:ea typeface="+mn-ea"/>
          <a:cs typeface="+mn-cs"/>
        </a:defRPr>
      </a:lvl5pPr>
      <a:lvl6pPr marL="2682164" algn="l" defTabSz="536433" rtl="0" eaLnBrk="1" latinLnBrk="0" hangingPunct="1">
        <a:defRPr sz="2100" kern="1200">
          <a:solidFill>
            <a:schemeClr val="tx1"/>
          </a:solidFill>
          <a:latin typeface="+mn-lt"/>
          <a:ea typeface="+mn-ea"/>
          <a:cs typeface="+mn-cs"/>
        </a:defRPr>
      </a:lvl6pPr>
      <a:lvl7pPr marL="3218597" algn="l" defTabSz="536433" rtl="0" eaLnBrk="1" latinLnBrk="0" hangingPunct="1">
        <a:defRPr sz="2100" kern="1200">
          <a:solidFill>
            <a:schemeClr val="tx1"/>
          </a:solidFill>
          <a:latin typeface="+mn-lt"/>
          <a:ea typeface="+mn-ea"/>
          <a:cs typeface="+mn-cs"/>
        </a:defRPr>
      </a:lvl7pPr>
      <a:lvl8pPr marL="3755029" algn="l" defTabSz="536433" rtl="0" eaLnBrk="1" latinLnBrk="0" hangingPunct="1">
        <a:defRPr sz="2100" kern="1200">
          <a:solidFill>
            <a:schemeClr val="tx1"/>
          </a:solidFill>
          <a:latin typeface="+mn-lt"/>
          <a:ea typeface="+mn-ea"/>
          <a:cs typeface="+mn-cs"/>
        </a:defRPr>
      </a:lvl8pPr>
      <a:lvl9pPr marL="4291462" algn="l" defTabSz="536433"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facebook.com/IMOHQ" TargetMode="External"/><Relationship Id="rId2" Type="http://schemas.openxmlformats.org/officeDocument/2006/relationships/hyperlink" Target="https://twitter.com/imohq" TargetMode="External"/><Relationship Id="rId1" Type="http://schemas.openxmlformats.org/officeDocument/2006/relationships/slideLayout" Target="../slideLayouts/slideLayout7.xml"/><Relationship Id="rId5" Type="http://schemas.openxmlformats.org/officeDocument/2006/relationships/hyperlink" Target="http://www.flickr.com/photos/imo-un/collections/" TargetMode="External"/><Relationship Id="rId4" Type="http://schemas.openxmlformats.org/officeDocument/2006/relationships/hyperlink" Target="http://www.youtube.com/user/IMOHQ"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extBox 1">
            <a:extLst>
              <a:ext uri="{FF2B5EF4-FFF2-40B4-BE49-F238E27FC236}">
                <a16:creationId xmlns:a16="http://schemas.microsoft.com/office/drawing/2014/main" id="{E553709E-353C-48B6-9ABE-A9B9BE3262BB}"/>
              </a:ext>
            </a:extLst>
          </p:cNvPr>
          <p:cNvSpPr txBox="1">
            <a:spLocks noChangeArrowheads="1"/>
          </p:cNvSpPr>
          <p:nvPr/>
        </p:nvSpPr>
        <p:spPr bwMode="auto">
          <a:xfrm>
            <a:off x="2333625" y="252095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endParaRPr lang="en-US" altLang="en-US"/>
          </a:p>
        </p:txBody>
      </p:sp>
      <p:sp>
        <p:nvSpPr>
          <p:cNvPr id="11267" name="Rectangle 4">
            <a:extLst>
              <a:ext uri="{FF2B5EF4-FFF2-40B4-BE49-F238E27FC236}">
                <a16:creationId xmlns:a16="http://schemas.microsoft.com/office/drawing/2014/main" id="{A64F6A4E-F48C-4D1C-8F34-A944C1C4B8DF}"/>
              </a:ext>
            </a:extLst>
          </p:cNvPr>
          <p:cNvSpPr>
            <a:spLocks noGrp="1" noChangeArrowheads="1"/>
          </p:cNvSpPr>
          <p:nvPr>
            <p:ph type="title"/>
          </p:nvPr>
        </p:nvSpPr>
        <p:spPr>
          <a:xfrm>
            <a:off x="1187450" y="1331913"/>
            <a:ext cx="5881688" cy="647700"/>
          </a:xfrm>
        </p:spPr>
        <p:txBody>
          <a:bodyPr vert="horz" wrap="square" lIns="91440" tIns="45720" rIns="91440" bIns="45720" numCol="1" anchor="t" anchorCtr="0" compatLnSpc="1">
            <a:prstTxWarp prst="textNoShape">
              <a:avLst/>
            </a:prstTxWarp>
          </a:bodyPr>
          <a:lstStyle/>
          <a:p>
            <a:r>
              <a:rPr lang="en-GB" altLang="en-US"/>
              <a:t>IMO MEMBER STATE AUDIT SCHEME </a:t>
            </a:r>
            <a:br>
              <a:rPr lang="en-GB" altLang="en-US"/>
            </a:br>
            <a:r>
              <a:rPr lang="en-US" altLang="en-US">
                <a:solidFill>
                  <a:srgbClr val="FFFFFF"/>
                </a:solidFill>
              </a:rPr>
              <a:t>TRAINING COURSE FOR AUDITORS</a:t>
            </a:r>
            <a:br>
              <a:rPr lang="en-US" altLang="en-US">
                <a:solidFill>
                  <a:srgbClr val="FFFFFF"/>
                </a:solidFill>
              </a:rPr>
            </a:br>
            <a:endParaRPr lang="en-GB" altLang="en-US"/>
          </a:p>
        </p:txBody>
      </p:sp>
      <p:sp>
        <p:nvSpPr>
          <p:cNvPr id="11268" name="TextBox 5">
            <a:extLst>
              <a:ext uri="{FF2B5EF4-FFF2-40B4-BE49-F238E27FC236}">
                <a16:creationId xmlns:a16="http://schemas.microsoft.com/office/drawing/2014/main" id="{EBBA8F09-444D-4F86-B5A1-49E05E7A52D1}"/>
              </a:ext>
            </a:extLst>
          </p:cNvPr>
          <p:cNvSpPr txBox="1">
            <a:spLocks noChangeArrowheads="1"/>
          </p:cNvSpPr>
          <p:nvPr/>
        </p:nvSpPr>
        <p:spPr bwMode="auto">
          <a:xfrm>
            <a:off x="1187450" y="1989138"/>
            <a:ext cx="2771775" cy="2762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200">
                <a:solidFill>
                  <a:srgbClr val="FFFFFF"/>
                </a:solidFill>
                <a:latin typeface="Arial" panose="020B0604020202020204" pitchFamily="34" charset="0"/>
              </a:rPr>
              <a:t>RECOGNIZED ORGANIZATIONS</a:t>
            </a:r>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6F5F239-722B-4867-9C1D-B1ED8F4F30B0}"/>
              </a:ext>
            </a:extLst>
          </p:cNvPr>
          <p:cNvSpPr>
            <a:spLocks noGrp="1"/>
          </p:cNvSpPr>
          <p:nvPr>
            <p:ph type="title"/>
          </p:nvPr>
        </p:nvSpPr>
        <p:spPr bwMode="auto">
          <a:xfrm>
            <a:off x="323850" y="18891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 (cont.)</a:t>
            </a:r>
          </a:p>
        </p:txBody>
      </p:sp>
      <p:sp>
        <p:nvSpPr>
          <p:cNvPr id="20483" name="Content Placeholder 2">
            <a:extLst>
              <a:ext uri="{FF2B5EF4-FFF2-40B4-BE49-F238E27FC236}">
                <a16:creationId xmlns:a16="http://schemas.microsoft.com/office/drawing/2014/main" id="{1891531F-2859-4E61-86EB-2716D94E9143}"/>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ltLang="en-US"/>
          </a:p>
          <a:p>
            <a:r>
              <a:rPr lang="en-GB" altLang="en-US"/>
              <a:t>audit will verify rigorously that each RO has been duly scrutinized and confirmed to comply with the requirements by the Administration</a:t>
            </a:r>
          </a:p>
          <a:p>
            <a:endParaRPr lang="en-GB" altLang="en-US"/>
          </a:p>
          <a:p>
            <a:r>
              <a:rPr lang="en-GB" altLang="en-US"/>
              <a:t>Survey and certification of radio equipment – granting of authority to any entity to carry out statutory survey should always comply with the RO Code</a:t>
            </a:r>
          </a:p>
          <a:p>
            <a:endParaRPr lang="en-GB" altLang="en-US"/>
          </a:p>
        </p:txBody>
      </p:sp>
    </p:spTree>
  </p:cSld>
  <p:clrMapOvr>
    <a:masterClrMapping/>
  </p:clrMapOvr>
  <p:transition spd="slow">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DB74DB-3CDD-48FB-9FE0-7C66C09EB7D3}"/>
              </a:ext>
            </a:extLst>
          </p:cNvPr>
          <p:cNvSpPr>
            <a:spLocks noGrp="1"/>
          </p:cNvSpPr>
          <p:nvPr>
            <p:ph idx="1"/>
          </p:nvPr>
        </p:nvSpPr>
        <p:spPr>
          <a:xfrm>
            <a:off x="211138" y="1316038"/>
            <a:ext cx="8721725" cy="4510087"/>
          </a:xfrm>
        </p:spPr>
        <p:txBody>
          <a:bodyPr/>
          <a:lstStyle/>
          <a:p>
            <a:pPr marL="176213" lvl="1" indent="0">
              <a:spcBef>
                <a:spcPts val="1200"/>
              </a:spcBef>
              <a:buFont typeface="Arial" panose="020B0604020202020204" pitchFamily="34" charset="0"/>
              <a:buNone/>
              <a:defRPr/>
            </a:pPr>
            <a:endParaRPr lang="en-GB" dirty="0">
              <a:solidFill>
                <a:srgbClr val="0070C0"/>
              </a:solidFill>
            </a:endParaRPr>
          </a:p>
          <a:p>
            <a:pPr marL="176213" lvl="1" indent="0">
              <a:spcBef>
                <a:spcPts val="1200"/>
              </a:spcBef>
              <a:buFont typeface="Arial" panose="020B0604020202020204" pitchFamily="34" charset="0"/>
              <a:buNone/>
              <a:defRPr/>
            </a:pPr>
            <a:r>
              <a:rPr lang="en-GB" dirty="0">
                <a:solidFill>
                  <a:srgbClr val="0070C0"/>
                </a:solidFill>
              </a:rPr>
              <a:t>RO Code</a:t>
            </a:r>
            <a:r>
              <a:rPr lang="en-GB" dirty="0"/>
              <a:t>:</a:t>
            </a:r>
          </a:p>
          <a:p>
            <a:pPr lvl="1">
              <a:defRPr/>
            </a:pPr>
            <a:endParaRPr lang="en-GB" sz="1000" dirty="0"/>
          </a:p>
          <a:p>
            <a:pPr marL="534988" lvl="2" indent="187325">
              <a:tabLst>
                <a:tab pos="2517775" algn="l"/>
              </a:tabLst>
              <a:defRPr/>
            </a:pPr>
            <a:r>
              <a:rPr lang="en-GB" sz="2000" dirty="0"/>
              <a:t>Part 1: General </a:t>
            </a:r>
          </a:p>
          <a:p>
            <a:pPr marL="534988" lvl="2" indent="187325">
              <a:buFont typeface="Arial" panose="020B0604020202020204" pitchFamily="34" charset="0"/>
              <a:buNone/>
              <a:tabLst>
                <a:tab pos="1435100" algn="l"/>
              </a:tabLst>
              <a:defRPr/>
            </a:pPr>
            <a:r>
              <a:rPr lang="en-GB" sz="2000" i="1" dirty="0"/>
              <a:t>	</a:t>
            </a:r>
            <a:r>
              <a:rPr lang="en-GB" i="1" dirty="0"/>
              <a:t>(purpose, scope, communication of information, etc.)</a:t>
            </a:r>
          </a:p>
          <a:p>
            <a:pPr marL="534988" lvl="2" indent="187325">
              <a:tabLst>
                <a:tab pos="2517775" algn="l"/>
              </a:tabLst>
              <a:defRPr/>
            </a:pPr>
            <a:endParaRPr lang="en-GB" sz="1000" i="1" dirty="0"/>
          </a:p>
          <a:p>
            <a:pPr marL="534988" lvl="2" indent="187325">
              <a:tabLst>
                <a:tab pos="2517775" algn="l"/>
              </a:tabLst>
              <a:defRPr/>
            </a:pPr>
            <a:r>
              <a:rPr lang="en-GB" sz="2000" dirty="0"/>
              <a:t>Part  2:  Recognition and authorization requirements for organizations</a:t>
            </a:r>
          </a:p>
          <a:p>
            <a:pPr marL="1430338" lvl="2" indent="-708025">
              <a:buFont typeface="Arial" panose="020B0604020202020204" pitchFamily="34" charset="0"/>
              <a:buNone/>
              <a:tabLst>
                <a:tab pos="1435100" algn="l"/>
              </a:tabLst>
              <a:defRPr/>
            </a:pPr>
            <a:r>
              <a:rPr lang="en-GB" sz="2000" i="1" dirty="0"/>
              <a:t>	</a:t>
            </a:r>
            <a:r>
              <a:rPr lang="en-GB" i="1" dirty="0"/>
              <a:t>(mandatory provisions for the flag State and RO as already contained in relevant IMO instruments and applicable international standards)</a:t>
            </a:r>
          </a:p>
          <a:p>
            <a:pPr marL="534988" lvl="2" indent="187325">
              <a:tabLst>
                <a:tab pos="2517775" algn="l"/>
              </a:tabLst>
              <a:defRPr/>
            </a:pPr>
            <a:endParaRPr lang="en-GB" sz="1000" dirty="0"/>
          </a:p>
          <a:p>
            <a:pPr marL="534988" lvl="2" indent="187325">
              <a:tabLst>
                <a:tab pos="2517775" algn="l"/>
              </a:tabLst>
              <a:defRPr/>
            </a:pPr>
            <a:r>
              <a:rPr lang="en-GB" sz="2000" dirty="0"/>
              <a:t>Part 3:  Oversight of recognized organizations</a:t>
            </a:r>
          </a:p>
          <a:p>
            <a:pPr marL="534988" lvl="2" indent="187325">
              <a:buFont typeface="Arial" panose="020B0604020202020204" pitchFamily="34" charset="0"/>
              <a:buNone/>
              <a:tabLst>
                <a:tab pos="1435100" algn="l"/>
              </a:tabLst>
              <a:defRPr/>
            </a:pPr>
            <a:r>
              <a:rPr lang="en-GB" sz="2000" dirty="0"/>
              <a:t>	 </a:t>
            </a:r>
            <a:r>
              <a:rPr lang="en-GB" i="1" dirty="0"/>
              <a:t>(non-mandatory guidelines)</a:t>
            </a:r>
          </a:p>
          <a:p>
            <a:pPr lvl="1">
              <a:defRPr/>
            </a:pPr>
            <a:endParaRPr lang="en-GB" dirty="0"/>
          </a:p>
          <a:p>
            <a:pPr>
              <a:defRPr/>
            </a:pPr>
            <a:endParaRPr lang="en-GB" dirty="0"/>
          </a:p>
        </p:txBody>
      </p:sp>
      <p:sp>
        <p:nvSpPr>
          <p:cNvPr id="21507" name="Title 2">
            <a:extLst>
              <a:ext uri="{FF2B5EF4-FFF2-40B4-BE49-F238E27FC236}">
                <a16:creationId xmlns:a16="http://schemas.microsoft.com/office/drawing/2014/main" id="{93092A3B-8616-4325-9EFF-23EDCB15702F}"/>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a:extLst>
              <a:ext uri="{FF2B5EF4-FFF2-40B4-BE49-F238E27FC236}">
                <a16:creationId xmlns:a16="http://schemas.microsoft.com/office/drawing/2014/main" id="{FDB8A974-C8A5-451C-A1F3-0F7546338E7E}"/>
              </a:ext>
            </a:extLst>
          </p:cNvPr>
          <p:cNvSpPr>
            <a:spLocks noGrp="1"/>
          </p:cNvSpPr>
          <p:nvPr>
            <p:ph idx="1"/>
          </p:nvPr>
        </p:nvSpPr>
        <p:spPr bwMode="auto">
          <a:xfrm>
            <a:off x="211138" y="1316038"/>
            <a:ext cx="8721725" cy="451008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lvl="1" indent="0">
              <a:buFont typeface="Arial" panose="020B0604020202020204" pitchFamily="34" charset="0"/>
              <a:buNone/>
              <a:defRPr/>
            </a:pPr>
            <a:r>
              <a:rPr lang="en-GB" sz="2200" dirty="0">
                <a:ea typeface="ＭＳ Ｐゴシック" panose="020B0600070205080204" pitchFamily="34" charset="-128"/>
              </a:rPr>
              <a:t>RO Code (cont.):</a:t>
            </a:r>
          </a:p>
          <a:p>
            <a:pPr marL="61913" indent="0">
              <a:buFont typeface="Arial" panose="020B0604020202020204" pitchFamily="34" charset="0"/>
              <a:buNone/>
              <a:defRPr/>
            </a:pPr>
            <a:endParaRPr lang="en-GB" dirty="0"/>
          </a:p>
          <a:p>
            <a:pPr>
              <a:defRPr/>
            </a:pPr>
            <a:r>
              <a:rPr lang="en-GB" dirty="0"/>
              <a:t>Appendix 1 – Requirements for training and qualification of recognized organization’s technical staff</a:t>
            </a:r>
          </a:p>
          <a:p>
            <a:pPr>
              <a:defRPr/>
            </a:pPr>
            <a:endParaRPr lang="en-GB" dirty="0"/>
          </a:p>
          <a:p>
            <a:pPr>
              <a:defRPr/>
            </a:pPr>
            <a:r>
              <a:rPr lang="en-GB" dirty="0"/>
              <a:t>Appendix 2 – Specifications on the survey and certification functions of recognized organizations acting on behalf of the flag State</a:t>
            </a:r>
          </a:p>
          <a:p>
            <a:pPr>
              <a:defRPr/>
            </a:pPr>
            <a:endParaRPr lang="en-GB" dirty="0"/>
          </a:p>
          <a:p>
            <a:pPr>
              <a:defRPr/>
            </a:pPr>
            <a:r>
              <a:rPr lang="en-GB" dirty="0"/>
              <a:t>Appendix 3 – Elements to be included in an agreement</a:t>
            </a:r>
          </a:p>
        </p:txBody>
      </p:sp>
      <p:sp>
        <p:nvSpPr>
          <p:cNvPr id="22531" name="Title 2">
            <a:extLst>
              <a:ext uri="{FF2B5EF4-FFF2-40B4-BE49-F238E27FC236}">
                <a16:creationId xmlns:a16="http://schemas.microsoft.com/office/drawing/2014/main" id="{D8E3C07E-03CD-4311-BD7A-E525201B87CD}"/>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A84799-D802-4FB7-882E-E222C58BBB9F}"/>
              </a:ext>
            </a:extLst>
          </p:cNvPr>
          <p:cNvSpPr>
            <a:spLocks noGrp="1"/>
          </p:cNvSpPr>
          <p:nvPr>
            <p:ph idx="1"/>
          </p:nvPr>
        </p:nvSpPr>
        <p:spPr>
          <a:xfrm>
            <a:off x="211138" y="1316038"/>
            <a:ext cx="8721725" cy="4510087"/>
          </a:xfrm>
        </p:spPr>
        <p:txBody>
          <a:bodyPr/>
          <a:lstStyle/>
          <a:p>
            <a:pPr marL="61913" lvl="1" indent="0">
              <a:buFont typeface="Arial" panose="020B0604020202020204" pitchFamily="34" charset="0"/>
              <a:buNone/>
              <a:defRPr/>
            </a:pPr>
            <a:r>
              <a:rPr lang="en-GB" sz="2200" dirty="0">
                <a:ea typeface="ＭＳ Ｐゴシック" panose="020B0600070205080204" pitchFamily="34" charset="-128"/>
              </a:rPr>
              <a:t>RO Code (cont.):</a:t>
            </a:r>
          </a:p>
          <a:p>
            <a:pPr marL="61913" indent="0">
              <a:buFont typeface="Arial" panose="020B0604020202020204" pitchFamily="34" charset="0"/>
              <a:buNone/>
              <a:defRPr/>
            </a:pPr>
            <a:endParaRPr lang="en-GB" sz="1100" dirty="0"/>
          </a:p>
          <a:p>
            <a:pPr>
              <a:defRPr/>
            </a:pPr>
            <a:r>
              <a:rPr lang="en-GB" dirty="0"/>
              <a:t>provides flag States with a standard that will assist in achieving harmonized and consistent global implementation of requirements established by the instrument of the International Maritime Organization (IMO) for the assessment and authorization of recognized organizations (ROs); </a:t>
            </a:r>
          </a:p>
          <a:p>
            <a:pPr>
              <a:defRPr/>
            </a:pPr>
            <a:endParaRPr lang="en-GB" sz="1100" dirty="0"/>
          </a:p>
          <a:p>
            <a:pPr>
              <a:defRPr/>
            </a:pPr>
            <a:r>
              <a:rPr lang="en-GB" dirty="0"/>
              <a:t>provides flag States with harmonized, transparent and independent mechanisms, which can assist in the consistent oversight of ROs in an efficient and effective manner; and </a:t>
            </a:r>
          </a:p>
          <a:p>
            <a:pPr>
              <a:defRPr/>
            </a:pPr>
            <a:endParaRPr lang="en-GB" sz="1100" dirty="0"/>
          </a:p>
          <a:p>
            <a:pPr>
              <a:defRPr/>
            </a:pPr>
            <a:r>
              <a:rPr lang="en-GB" dirty="0"/>
              <a:t>clarifies the responsibilities of organizations authorized as ROs for a flag State and overall scope of authorization.</a:t>
            </a:r>
          </a:p>
        </p:txBody>
      </p:sp>
      <p:sp>
        <p:nvSpPr>
          <p:cNvPr id="23555" name="Title 2">
            <a:extLst>
              <a:ext uri="{FF2B5EF4-FFF2-40B4-BE49-F238E27FC236}">
                <a16:creationId xmlns:a16="http://schemas.microsoft.com/office/drawing/2014/main" id="{66143285-D21A-49C3-9458-4A565405F886}"/>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a:extLst>
              <a:ext uri="{FF2B5EF4-FFF2-40B4-BE49-F238E27FC236}">
                <a16:creationId xmlns:a16="http://schemas.microsoft.com/office/drawing/2014/main" id="{0C67C148-49D4-48A4-9407-888DA66F69DA}"/>
              </a:ext>
            </a:extLst>
          </p:cNvPr>
          <p:cNvSpPr>
            <a:spLocks noGrp="1"/>
          </p:cNvSpPr>
          <p:nvPr>
            <p:ph idx="1"/>
          </p:nvPr>
        </p:nvSpPr>
        <p:spPr bwMode="auto">
          <a:xfrm>
            <a:off x="211138" y="1316038"/>
            <a:ext cx="8721725"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lvl="1" indent="0">
              <a:buFont typeface="Arial" panose="020B0604020202020204" pitchFamily="34" charset="0"/>
              <a:buNone/>
            </a:pPr>
            <a:endParaRPr lang="en-GB" altLang="en-US" sz="2200">
              <a:ea typeface="ＭＳ Ｐゴシック" panose="020B0600070205080204" pitchFamily="34" charset="-128"/>
            </a:endParaRPr>
          </a:p>
          <a:p>
            <a:pPr marL="61913" lvl="1" indent="0">
              <a:buFont typeface="Arial" panose="020B0604020202020204" pitchFamily="34" charset="0"/>
              <a:buNone/>
            </a:pPr>
            <a:r>
              <a:rPr lang="en-GB" altLang="en-US" sz="2200">
                <a:ea typeface="ＭＳ Ｐゴシック" panose="020B0600070205080204" pitchFamily="34" charset="-128"/>
              </a:rPr>
              <a:t>RO Code – PURPOSE:</a:t>
            </a:r>
          </a:p>
          <a:p>
            <a:endParaRPr lang="en-GB" altLang="en-US"/>
          </a:p>
          <a:p>
            <a:r>
              <a:rPr lang="en-GB" altLang="en-US"/>
              <a:t>The Code serves as the international standard and consolidated instrument containing minimum criteria against which organizations are assessed towards recognition and authorization and the guidelines for the oversight by flag States. </a:t>
            </a:r>
          </a:p>
        </p:txBody>
      </p:sp>
      <p:sp>
        <p:nvSpPr>
          <p:cNvPr id="24579" name="Title 2">
            <a:extLst>
              <a:ext uri="{FF2B5EF4-FFF2-40B4-BE49-F238E27FC236}">
                <a16:creationId xmlns:a16="http://schemas.microsoft.com/office/drawing/2014/main" id="{51ACDED1-897A-431E-A8ED-70709221BC03}"/>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047594-E82D-496B-84EA-1F3366404517}"/>
              </a:ext>
            </a:extLst>
          </p:cNvPr>
          <p:cNvSpPr>
            <a:spLocks noGrp="1"/>
          </p:cNvSpPr>
          <p:nvPr>
            <p:ph idx="1"/>
          </p:nvPr>
        </p:nvSpPr>
        <p:spPr>
          <a:xfrm>
            <a:off x="211138" y="1316038"/>
            <a:ext cx="8721725" cy="4510087"/>
          </a:xfrm>
        </p:spPr>
        <p:txBody>
          <a:bodyPr/>
          <a:lstStyle/>
          <a:p>
            <a:pPr marL="61913" lvl="1" indent="0">
              <a:buFont typeface="Arial" panose="020B0604020202020204" pitchFamily="34" charset="0"/>
              <a:buNone/>
              <a:defRPr/>
            </a:pPr>
            <a:endParaRPr lang="en-GB" sz="2200" dirty="0">
              <a:ea typeface="ＭＳ Ｐゴシック" panose="020B0600070205080204" pitchFamily="34" charset="-128"/>
            </a:endParaRPr>
          </a:p>
          <a:p>
            <a:pPr marL="61913" lvl="1" indent="0">
              <a:buFont typeface="Arial" panose="020B0604020202020204" pitchFamily="34" charset="0"/>
              <a:buNone/>
              <a:defRPr/>
            </a:pPr>
            <a:r>
              <a:rPr lang="en-GB" sz="2200" dirty="0">
                <a:ea typeface="ＭＳ Ｐゴシック" panose="020B0600070205080204" pitchFamily="34" charset="-128"/>
              </a:rPr>
              <a:t>RO Code – SCOPE:</a:t>
            </a:r>
          </a:p>
          <a:p>
            <a:pPr>
              <a:defRPr/>
            </a:pPr>
            <a:endParaRPr lang="en-GB" dirty="0"/>
          </a:p>
          <a:p>
            <a:pPr marL="61913" indent="0">
              <a:buFont typeface="Arial" panose="020B0604020202020204" pitchFamily="34" charset="0"/>
              <a:buNone/>
              <a:defRPr/>
            </a:pPr>
            <a:r>
              <a:rPr lang="en-GB" dirty="0"/>
              <a:t>The Code applies to: </a:t>
            </a:r>
          </a:p>
          <a:p>
            <a:pPr>
              <a:defRPr/>
            </a:pPr>
            <a:r>
              <a:rPr lang="en-GB" dirty="0"/>
              <a:t>all organizations being considered for recognition or that are recognized by a flag State to perform, on its behalf, statutory certification and services under mandatory IMO instruments and national legislation; and </a:t>
            </a:r>
          </a:p>
          <a:p>
            <a:pPr>
              <a:defRPr/>
            </a:pPr>
            <a:r>
              <a:rPr lang="en-GB" dirty="0"/>
              <a:t>all flag States that intend to recognize an organization to perform, on their behalf, statutory certification and services under mandatory IMO instruments. </a:t>
            </a:r>
          </a:p>
        </p:txBody>
      </p:sp>
      <p:sp>
        <p:nvSpPr>
          <p:cNvPr id="25603" name="Title 2">
            <a:extLst>
              <a:ext uri="{FF2B5EF4-FFF2-40B4-BE49-F238E27FC236}">
                <a16:creationId xmlns:a16="http://schemas.microsoft.com/office/drawing/2014/main" id="{CA207116-C597-44FD-9FC1-C9426A3D81A1}"/>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8CF9CC-3174-4804-B5EE-9EBCC958E44D}"/>
              </a:ext>
            </a:extLst>
          </p:cNvPr>
          <p:cNvSpPr>
            <a:spLocks noGrp="1"/>
          </p:cNvSpPr>
          <p:nvPr>
            <p:ph idx="1"/>
          </p:nvPr>
        </p:nvSpPr>
        <p:spPr>
          <a:xfrm>
            <a:off x="211138" y="1316038"/>
            <a:ext cx="8721725" cy="4510087"/>
          </a:xfrm>
        </p:spPr>
        <p:txBody>
          <a:bodyPr/>
          <a:lstStyle/>
          <a:p>
            <a:pPr marL="61913" lvl="1" indent="0">
              <a:buFont typeface="Arial" panose="020B0604020202020204" pitchFamily="34" charset="0"/>
              <a:buNone/>
              <a:defRPr/>
            </a:pPr>
            <a:endParaRPr lang="en-GB" sz="2200" dirty="0">
              <a:ea typeface="ＭＳ Ｐゴシック" panose="020B0600070205080204" pitchFamily="34" charset="-128"/>
            </a:endParaRPr>
          </a:p>
          <a:p>
            <a:pPr marL="61913" lvl="1" indent="0">
              <a:buFont typeface="Arial" panose="020B0604020202020204" pitchFamily="34" charset="0"/>
              <a:buNone/>
              <a:defRPr/>
            </a:pPr>
            <a:r>
              <a:rPr lang="en-GB" sz="2200" dirty="0">
                <a:ea typeface="ＭＳ Ｐゴシック" panose="020B0600070205080204" pitchFamily="34" charset="-128"/>
              </a:rPr>
              <a:t>RO Code – SCOPE:</a:t>
            </a:r>
          </a:p>
          <a:p>
            <a:pPr marL="61913" indent="0">
              <a:buFont typeface="Arial" panose="020B0604020202020204" pitchFamily="34" charset="0"/>
              <a:buNone/>
              <a:defRPr/>
            </a:pPr>
            <a:endParaRPr lang="en-GB" dirty="0"/>
          </a:p>
          <a:p>
            <a:pPr marL="61913" indent="0">
              <a:buFont typeface="Arial" panose="020B0604020202020204" pitchFamily="34" charset="0"/>
              <a:buNone/>
              <a:defRPr/>
            </a:pPr>
            <a:r>
              <a:rPr lang="en-GB" dirty="0"/>
              <a:t>The Code establishes: </a:t>
            </a:r>
          </a:p>
          <a:p>
            <a:pPr>
              <a:defRPr/>
            </a:pPr>
            <a:r>
              <a:rPr lang="en-GB" dirty="0"/>
              <a:t>the mandatory requirements that an organization shall fulfil to be recognized by a flag State (</a:t>
            </a:r>
            <a:r>
              <a:rPr lang="en-GB" dirty="0">
                <a:solidFill>
                  <a:srgbClr val="0070C0"/>
                </a:solidFill>
              </a:rPr>
              <a:t>part 1</a:t>
            </a:r>
            <a:r>
              <a:rPr lang="en-GB" dirty="0"/>
              <a:t>); </a:t>
            </a:r>
          </a:p>
          <a:p>
            <a:pPr>
              <a:defRPr/>
            </a:pPr>
            <a:r>
              <a:rPr lang="en-GB" dirty="0"/>
              <a:t>the mandatory requirements that an RO shall fulfil when performing statutory certification and services on behalf of its authorizing flag States (</a:t>
            </a:r>
            <a:r>
              <a:rPr lang="en-GB" dirty="0">
                <a:solidFill>
                  <a:srgbClr val="0070C0"/>
                </a:solidFill>
              </a:rPr>
              <a:t>part 2</a:t>
            </a:r>
            <a:r>
              <a:rPr lang="en-GB" dirty="0"/>
              <a:t>); </a:t>
            </a:r>
          </a:p>
          <a:p>
            <a:pPr>
              <a:defRPr/>
            </a:pPr>
            <a:r>
              <a:rPr lang="en-GB" dirty="0"/>
              <a:t>the mandatory requirements that flag States shall adhere to when authorizing an RO (</a:t>
            </a:r>
            <a:r>
              <a:rPr lang="en-GB" dirty="0">
                <a:solidFill>
                  <a:srgbClr val="0070C0"/>
                </a:solidFill>
              </a:rPr>
              <a:t>part 2</a:t>
            </a:r>
            <a:r>
              <a:rPr lang="en-GB" dirty="0"/>
              <a:t>); and </a:t>
            </a:r>
          </a:p>
          <a:p>
            <a:pPr>
              <a:defRPr/>
            </a:pPr>
            <a:r>
              <a:rPr lang="en-GB" dirty="0"/>
              <a:t>guidelines for flag State oversight of ROs (</a:t>
            </a:r>
            <a:r>
              <a:rPr lang="en-GB" dirty="0">
                <a:solidFill>
                  <a:srgbClr val="0070C0"/>
                </a:solidFill>
              </a:rPr>
              <a:t>part 3</a:t>
            </a:r>
            <a:r>
              <a:rPr lang="en-GB" dirty="0"/>
              <a:t>). </a:t>
            </a:r>
          </a:p>
        </p:txBody>
      </p:sp>
      <p:sp>
        <p:nvSpPr>
          <p:cNvPr id="26627" name="Title 2">
            <a:extLst>
              <a:ext uri="{FF2B5EF4-FFF2-40B4-BE49-F238E27FC236}">
                <a16:creationId xmlns:a16="http://schemas.microsoft.com/office/drawing/2014/main" id="{23E530E5-8493-410B-A6AE-B6C35E624FA7}"/>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a:extLst>
              <a:ext uri="{FF2B5EF4-FFF2-40B4-BE49-F238E27FC236}">
                <a16:creationId xmlns:a16="http://schemas.microsoft.com/office/drawing/2014/main" id="{EC80CE85-1ECA-4914-906D-3B0FDD6FF9B1}"/>
              </a:ext>
            </a:extLst>
          </p:cNvPr>
          <p:cNvSpPr>
            <a:spLocks noGrp="1"/>
          </p:cNvSpPr>
          <p:nvPr>
            <p:ph idx="1"/>
          </p:nvPr>
        </p:nvSpPr>
        <p:spPr bwMode="auto">
          <a:xfrm>
            <a:off x="211138" y="1069975"/>
            <a:ext cx="8721725" cy="4756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lvl="1" indent="0">
              <a:buFont typeface="Arial" panose="020B0604020202020204" pitchFamily="34" charset="0"/>
              <a:buNone/>
            </a:pPr>
            <a:endParaRPr lang="en-GB" altLang="en-US" sz="2200">
              <a:ea typeface="ＭＳ Ｐゴシック" panose="020B0600070205080204" pitchFamily="34" charset="-128"/>
            </a:endParaRPr>
          </a:p>
          <a:p>
            <a:pPr marL="61913" lvl="1" indent="0">
              <a:buFont typeface="Arial" panose="020B0604020202020204" pitchFamily="34" charset="0"/>
              <a:buNone/>
            </a:pPr>
            <a:r>
              <a:rPr lang="en-GB" altLang="en-US" sz="2200">
                <a:ea typeface="ＭＳ Ｐゴシック" panose="020B0600070205080204" pitchFamily="34" charset="-128"/>
              </a:rPr>
              <a:t>RO Code, Part 1, section 4</a:t>
            </a:r>
          </a:p>
          <a:p>
            <a:pPr marL="61913" lvl="1" indent="0">
              <a:buFont typeface="Arial" panose="020B0604020202020204" pitchFamily="34" charset="0"/>
              <a:buNone/>
            </a:pPr>
            <a:r>
              <a:rPr lang="en-GB" altLang="en-US" sz="2200">
                <a:ea typeface="ＭＳ Ｐゴシック" panose="020B0600070205080204" pitchFamily="34" charset="-128"/>
              </a:rPr>
              <a:t>Delegation of authority - General requirements:</a:t>
            </a:r>
          </a:p>
          <a:p>
            <a:pPr marL="61913" lvl="1" indent="0">
              <a:buFont typeface="Arial" panose="020B0604020202020204" pitchFamily="34" charset="0"/>
              <a:buNone/>
            </a:pPr>
            <a:endParaRPr lang="en-GB" altLang="en-US" sz="2200">
              <a:ea typeface="ＭＳ Ｐゴシック" panose="020B0600070205080204" pitchFamily="34" charset="-128"/>
            </a:endParaRPr>
          </a:p>
          <a:p>
            <a:r>
              <a:rPr lang="en-GB" altLang="en-US" sz="2400"/>
              <a:t>A flag State may delegate authority to an organization recognized as complying with the provisions of this Code </a:t>
            </a:r>
          </a:p>
          <a:p>
            <a:r>
              <a:rPr lang="en-GB" altLang="en-US" sz="2400"/>
              <a:t>The flag State shall not authorize functions beyond RO's capabilities (appendix 2 applies) </a:t>
            </a:r>
          </a:p>
          <a:p>
            <a:r>
              <a:rPr lang="en-GB" altLang="en-US" sz="2400"/>
              <a:t>Flag States should cooperate with each other with the objective of ensuring that ROs to whom they delegate authority adhere to the provisions of this Code. </a:t>
            </a:r>
            <a:endParaRPr lang="en-GB" altLang="en-US" sz="4800"/>
          </a:p>
        </p:txBody>
      </p:sp>
      <p:sp>
        <p:nvSpPr>
          <p:cNvPr id="27651" name="Title 2">
            <a:extLst>
              <a:ext uri="{FF2B5EF4-FFF2-40B4-BE49-F238E27FC236}">
                <a16:creationId xmlns:a16="http://schemas.microsoft.com/office/drawing/2014/main" id="{C529CCEE-15AA-48DC-8A11-E2AC207F7239}"/>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03C5B4-C294-4583-B9B8-D9012898BC7A}"/>
              </a:ext>
            </a:extLst>
          </p:cNvPr>
          <p:cNvSpPr>
            <a:spLocks noGrp="1"/>
          </p:cNvSpPr>
          <p:nvPr>
            <p:ph idx="1"/>
          </p:nvPr>
        </p:nvSpPr>
        <p:spPr>
          <a:xfrm>
            <a:off x="211138" y="1069975"/>
            <a:ext cx="8721725" cy="4756150"/>
          </a:xfrm>
        </p:spPr>
        <p:txBody>
          <a:bodyPr/>
          <a:lstStyle/>
          <a:p>
            <a:pPr marL="61913" lvl="1" indent="0">
              <a:buFont typeface="Arial" panose="020B0604020202020204" pitchFamily="34" charset="0"/>
              <a:buNone/>
              <a:defRPr/>
            </a:pPr>
            <a:r>
              <a:rPr lang="en-GB" sz="2200" dirty="0">
                <a:ea typeface="ＭＳ Ｐゴシック" panose="020B0600070205080204" pitchFamily="34" charset="-128"/>
              </a:rPr>
              <a:t>RO Code, Part 2, section 8</a:t>
            </a:r>
          </a:p>
          <a:p>
            <a:pPr marL="61913" lvl="1" indent="0">
              <a:buFont typeface="Arial" panose="020B0604020202020204" pitchFamily="34" charset="0"/>
              <a:buNone/>
              <a:defRPr/>
            </a:pPr>
            <a:r>
              <a:rPr lang="en-GB" sz="2200" dirty="0">
                <a:ea typeface="ＭＳ Ｐゴシック" panose="020B0600070205080204" pitchFamily="34" charset="-128"/>
              </a:rPr>
              <a:t>Authorization of Recognized Organizations:</a:t>
            </a:r>
          </a:p>
          <a:p>
            <a:pPr marL="811213" indent="354013">
              <a:defRPr/>
            </a:pPr>
            <a:r>
              <a:rPr lang="en-GB" dirty="0"/>
              <a:t>General </a:t>
            </a:r>
          </a:p>
          <a:p>
            <a:pPr marL="811213" indent="354013">
              <a:defRPr/>
            </a:pPr>
            <a:r>
              <a:rPr lang="en-GB" dirty="0"/>
              <a:t>Legal basis of the functions under authorization:</a:t>
            </a:r>
          </a:p>
          <a:p>
            <a:pPr marL="1370013" lvl="1" indent="354013">
              <a:defRPr/>
            </a:pPr>
            <a:r>
              <a:rPr lang="en-GB" dirty="0"/>
              <a:t>the formal written agreement with the RO</a:t>
            </a:r>
          </a:p>
          <a:p>
            <a:pPr marL="1370013" lvl="1" indent="354013">
              <a:defRPr/>
            </a:pPr>
            <a:r>
              <a:rPr lang="en-GB" dirty="0"/>
              <a:t>acts, regulations and supplementary information</a:t>
            </a:r>
          </a:p>
          <a:p>
            <a:pPr marL="1370013" lvl="1" indent="354013">
              <a:defRPr/>
            </a:pPr>
            <a:r>
              <a:rPr lang="en-GB" dirty="0"/>
              <a:t>Interpretations</a:t>
            </a:r>
          </a:p>
          <a:p>
            <a:pPr marL="1370013" lvl="1" indent="354013">
              <a:defRPr/>
            </a:pPr>
            <a:r>
              <a:rPr lang="en-GB" dirty="0"/>
              <a:t>Deviations and equivalent solutions</a:t>
            </a:r>
          </a:p>
          <a:p>
            <a:pPr marL="811213" indent="354013">
              <a:defRPr/>
            </a:pPr>
            <a:r>
              <a:rPr lang="en-GB" dirty="0"/>
              <a:t>Specification of authorization </a:t>
            </a:r>
          </a:p>
          <a:p>
            <a:pPr marL="811213" indent="354013">
              <a:defRPr/>
            </a:pPr>
            <a:r>
              <a:rPr lang="en-GB" dirty="0"/>
              <a:t>Resources</a:t>
            </a:r>
          </a:p>
          <a:p>
            <a:pPr marL="811213" indent="354013">
              <a:defRPr/>
            </a:pPr>
            <a:r>
              <a:rPr lang="en-GB" dirty="0"/>
              <a:t>Instruments </a:t>
            </a:r>
          </a:p>
          <a:p>
            <a:pPr marL="811213" indent="354013">
              <a:defRPr/>
            </a:pPr>
            <a:r>
              <a:rPr lang="en-GB" dirty="0"/>
              <a:t>Instructions </a:t>
            </a:r>
          </a:p>
          <a:p>
            <a:pPr marL="811213" indent="354013">
              <a:defRPr/>
            </a:pPr>
            <a:r>
              <a:rPr lang="en-GB" dirty="0"/>
              <a:t>Records </a:t>
            </a:r>
          </a:p>
        </p:txBody>
      </p:sp>
      <p:sp>
        <p:nvSpPr>
          <p:cNvPr id="28675" name="Title 2">
            <a:extLst>
              <a:ext uri="{FF2B5EF4-FFF2-40B4-BE49-F238E27FC236}">
                <a16:creationId xmlns:a16="http://schemas.microsoft.com/office/drawing/2014/main" id="{349F7F94-66F2-4A3F-BD0F-E4C0E6920F93}"/>
              </a:ext>
            </a:extLst>
          </p:cNvPr>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endParaRPr lang="en-GB" altLang="en-US"/>
          </a:p>
        </p:txBody>
      </p:sp>
    </p:spTree>
  </p:cSld>
  <p:clrMapOvr>
    <a:masterClrMapping/>
  </p:clrMapOvr>
  <p:transition spd="slow">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4F88898E-BD2F-447B-8620-47ACDD8DCECD}"/>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2 - OBLIGATIONS FOR ADMINISTRATIONS</a:t>
            </a:r>
          </a:p>
        </p:txBody>
      </p:sp>
      <p:sp>
        <p:nvSpPr>
          <p:cNvPr id="14339" name="Content Placeholder 2">
            <a:extLst>
              <a:ext uri="{FF2B5EF4-FFF2-40B4-BE49-F238E27FC236}">
                <a16:creationId xmlns:a16="http://schemas.microsoft.com/office/drawing/2014/main" id="{ABA0F846-4541-4E8C-9B53-DE6B31364FD3}"/>
              </a:ext>
            </a:extLst>
          </p:cNvPr>
          <p:cNvSpPr>
            <a:spLocks noGrp="1"/>
          </p:cNvSpPr>
          <p:nvPr>
            <p:ph idx="1"/>
          </p:nvPr>
        </p:nvSpPr>
        <p:spPr bwMode="auto">
          <a:xfrm>
            <a:off x="211138" y="1484313"/>
            <a:ext cx="8721725" cy="46101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t>MSC/Circ. 710 – MEPC/Circ. 307</a:t>
            </a:r>
          </a:p>
          <a:p>
            <a:pPr marL="61913" indent="0">
              <a:buFont typeface="Arial" panose="020B0604020202020204" pitchFamily="34" charset="0"/>
              <a:buNone/>
              <a:defRPr/>
            </a:pPr>
            <a:endParaRPr lang="en-US" dirty="0"/>
          </a:p>
          <a:p>
            <a:pPr>
              <a:defRPr/>
            </a:pPr>
            <a:r>
              <a:rPr lang="en-GB" dirty="0"/>
              <a:t>Annex: Model Agreement</a:t>
            </a:r>
          </a:p>
          <a:p>
            <a:pPr marL="61913" indent="0">
              <a:buFont typeface="Arial" panose="020B0604020202020204" pitchFamily="34" charset="0"/>
              <a:buNone/>
              <a:defRPr/>
            </a:pPr>
            <a:endParaRPr lang="en-GB" dirty="0"/>
          </a:p>
          <a:p>
            <a:pPr>
              <a:defRPr/>
            </a:pPr>
            <a:r>
              <a:rPr lang="en-GB" dirty="0"/>
              <a:t>Appendix 1: gives the specific scope and 	extent of delegated duties and authority</a:t>
            </a:r>
          </a:p>
          <a:p>
            <a:pPr>
              <a:defRPr/>
            </a:pPr>
            <a:endParaRPr lang="en-GB" dirty="0"/>
          </a:p>
          <a:p>
            <a:pPr>
              <a:defRPr/>
            </a:pPr>
            <a:r>
              <a:rPr lang="en-GB" dirty="0"/>
              <a:t>Appendix 2: gives the reporting and communication pattern for the execution of the delegated duties</a:t>
            </a:r>
          </a:p>
        </p:txBody>
      </p:sp>
    </p:spTree>
  </p:cSld>
  <p:clrMapOvr>
    <a:masterClrMapping/>
  </p:clrMapOvr>
  <p:transition spd="slow">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4003B12-0073-4539-93A8-8D12C0E55FB2}"/>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CONTENTS</a:t>
            </a:r>
          </a:p>
        </p:txBody>
      </p:sp>
      <p:sp>
        <p:nvSpPr>
          <p:cNvPr id="12291" name="Content Placeholder 2">
            <a:extLst>
              <a:ext uri="{FF2B5EF4-FFF2-40B4-BE49-F238E27FC236}">
                <a16:creationId xmlns:a16="http://schemas.microsoft.com/office/drawing/2014/main" id="{209F5919-007A-4E75-A0F7-E6E75E7684CD}"/>
              </a:ext>
            </a:extLst>
          </p:cNvPr>
          <p:cNvSpPr>
            <a:spLocks noGrp="1"/>
          </p:cNvSpPr>
          <p:nvPr>
            <p:ph idx="1"/>
          </p:nvPr>
        </p:nvSpPr>
        <p:spPr bwMode="auto">
          <a:xfrm>
            <a:off x="211138" y="1484313"/>
            <a:ext cx="8721725" cy="4610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9113" indent="-457200">
              <a:buFont typeface="Arial" panose="020B0604020202020204" pitchFamily="34" charset="0"/>
              <a:buAutoNum type="arabicPeriod"/>
            </a:pPr>
            <a:r>
              <a:rPr lang="en-GB" altLang="en-US"/>
              <a:t>INTRODUCTION (basic requirements and resolutions)</a:t>
            </a:r>
          </a:p>
          <a:p>
            <a:pPr marL="519113" indent="-457200">
              <a:buFont typeface="Arial" panose="020B0604020202020204" pitchFamily="34" charset="0"/>
              <a:buAutoNum type="arabicPeriod"/>
            </a:pPr>
            <a:endParaRPr lang="en-GB" altLang="en-US" sz="1100"/>
          </a:p>
          <a:p>
            <a:pPr marL="519113" indent="-457200">
              <a:buFont typeface="Arial" panose="020B0604020202020204" pitchFamily="34" charset="0"/>
              <a:buAutoNum type="arabicPeriod"/>
            </a:pPr>
            <a:r>
              <a:rPr lang="en-GB" altLang="en-US"/>
              <a:t>OBLIGATIONS FOR ADMINISTRATIONS</a:t>
            </a:r>
          </a:p>
          <a:p>
            <a:pPr marL="519113" indent="-457200">
              <a:buFont typeface="Arial" panose="020B0604020202020204" pitchFamily="34" charset="0"/>
              <a:buAutoNum type="arabicPeriod"/>
            </a:pPr>
            <a:endParaRPr lang="en-GB" altLang="en-US" sz="1100"/>
          </a:p>
          <a:p>
            <a:pPr marL="519113" indent="-457200">
              <a:buFont typeface="Arial" panose="020B0604020202020204" pitchFamily="34" charset="0"/>
              <a:buAutoNum type="arabicPeriod"/>
            </a:pPr>
            <a:r>
              <a:rPr lang="en-GB" altLang="en-US"/>
              <a:t>OBLIGATIONS FOR ROs</a:t>
            </a:r>
          </a:p>
          <a:p>
            <a:pPr marL="519113" indent="-457200">
              <a:buFont typeface="Arial" panose="020B0604020202020204" pitchFamily="34" charset="0"/>
              <a:buAutoNum type="arabicPeriod"/>
            </a:pPr>
            <a:endParaRPr lang="en-GB" altLang="en-US" sz="1100"/>
          </a:p>
          <a:p>
            <a:pPr marL="519113" indent="-457200">
              <a:buFont typeface="Arial" panose="020B0604020202020204" pitchFamily="34" charset="0"/>
              <a:buAutoNum type="arabicPeriod"/>
            </a:pPr>
            <a:r>
              <a:rPr lang="en-US" altLang="en-US"/>
              <a:t>RECOMMENDATIONS FOR FLAG STATES</a:t>
            </a:r>
          </a:p>
          <a:p>
            <a:pPr marL="519113" indent="-457200">
              <a:buFont typeface="Arial" panose="020B0604020202020204" pitchFamily="34" charset="0"/>
              <a:buAutoNum type="arabicPeriod"/>
            </a:pPr>
            <a:endParaRPr lang="en-GB" altLang="en-US" sz="1100"/>
          </a:p>
          <a:p>
            <a:pPr marL="519113" indent="-457200">
              <a:buFont typeface="Arial" panose="020B0604020202020204" pitchFamily="34" charset="0"/>
              <a:buAutoNum type="arabicPeriod"/>
            </a:pPr>
            <a:r>
              <a:rPr lang="en-GB" altLang="en-US"/>
              <a:t>OTHER PROVISIONS IN THE III CODE</a:t>
            </a:r>
          </a:p>
          <a:p>
            <a:pPr marL="519113" indent="-457200">
              <a:buFont typeface="Arial" panose="020B0604020202020204" pitchFamily="34" charset="0"/>
              <a:buAutoNum type="arabicPeriod"/>
            </a:pPr>
            <a:endParaRPr lang="en-GB" altLang="en-US" sz="1100"/>
          </a:p>
          <a:p>
            <a:pPr marL="519113" indent="-457200">
              <a:buFont typeface="Arial" panose="020B0604020202020204" pitchFamily="34" charset="0"/>
              <a:buAutoNum type="arabicPeriod"/>
            </a:pPr>
            <a:r>
              <a:rPr lang="en-GB" altLang="en-US"/>
              <a:t>CLASSIFICATION SOCIETIES</a:t>
            </a:r>
          </a:p>
          <a:p>
            <a:pPr marL="519113" indent="-457200">
              <a:buFont typeface="Arial" panose="020B0604020202020204" pitchFamily="34" charset="0"/>
              <a:buAutoNum type="arabicPeriod"/>
            </a:pPr>
            <a:endParaRPr lang="en-GB" altLang="en-US" sz="1100"/>
          </a:p>
          <a:p>
            <a:pPr marL="519113" indent="-457200">
              <a:buFont typeface="Arial" panose="020B0604020202020204" pitchFamily="34" charset="0"/>
              <a:buAutoNum type="arabicPeriod"/>
            </a:pPr>
            <a:r>
              <a:rPr lang="en-GB" altLang="en-US"/>
              <a:t>AUDITING</a:t>
            </a:r>
          </a:p>
          <a:p>
            <a:pPr marL="519113" indent="-457200">
              <a:buFont typeface="Arial" panose="020B0604020202020204" pitchFamily="34" charset="0"/>
              <a:buAutoNum type="arabicPeriod"/>
            </a:pPr>
            <a:endParaRPr lang="en-GB" altLang="en-US" sz="1100"/>
          </a:p>
        </p:txBody>
      </p:sp>
    </p:spTree>
  </p:cSld>
  <p:clrMapOvr>
    <a:masterClrMapping/>
  </p:clrMapOvr>
  <p:transition spd="slow">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D156D9AE-9DAA-4BB6-B3CA-6F4A0B6C31FB}"/>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a:t>
            </a:r>
          </a:p>
        </p:txBody>
      </p:sp>
      <p:sp>
        <p:nvSpPr>
          <p:cNvPr id="22531" name="Content Placeholder 2">
            <a:extLst>
              <a:ext uri="{FF2B5EF4-FFF2-40B4-BE49-F238E27FC236}">
                <a16:creationId xmlns:a16="http://schemas.microsoft.com/office/drawing/2014/main" id="{B25D79ED-1906-47CA-BCAE-792ACBB5639D}"/>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MS PGothic" panose="020B0600070205080204" pitchFamily="34" charset="-128"/>
              </a:rPr>
              <a:t>RO Code, Part 2, sections 2 - 7</a:t>
            </a:r>
          </a:p>
          <a:p>
            <a:pPr marL="61913" indent="0">
              <a:buFont typeface="Arial" panose="020B0604020202020204" pitchFamily="34" charset="0"/>
              <a:buNone/>
              <a:defRPr/>
            </a:pPr>
            <a:endParaRPr lang="en-US" dirty="0">
              <a:ea typeface="MS PGothic" panose="020B0600070205080204" pitchFamily="34" charset="-128"/>
            </a:endParaRPr>
          </a:p>
          <a:p>
            <a:pPr>
              <a:defRPr/>
            </a:pPr>
            <a:r>
              <a:rPr lang="en-GB" dirty="0">
                <a:ea typeface="MS PGothic" panose="020B0600070205080204" pitchFamily="34" charset="-128"/>
              </a:rPr>
              <a:t>Lay down minimum specifications for ROs, in six elementary modules covering following areas of interest regarding competence, capability and capacity of RO:</a:t>
            </a:r>
          </a:p>
          <a:p>
            <a:pPr>
              <a:defRPr/>
            </a:pPr>
            <a:endParaRPr lang="en-GB" dirty="0">
              <a:ea typeface="MS PGothic" panose="020B0600070205080204" pitchFamily="34" charset="-128"/>
            </a:endParaRPr>
          </a:p>
          <a:p>
            <a:pPr lvl="1">
              <a:defRPr/>
            </a:pPr>
            <a:r>
              <a:rPr lang="en-US" dirty="0"/>
              <a:t>General requirements for ROs</a:t>
            </a:r>
          </a:p>
          <a:p>
            <a:pPr lvl="1">
              <a:defRPr/>
            </a:pPr>
            <a:r>
              <a:rPr lang="en-US" dirty="0"/>
              <a:t>Management and organization</a:t>
            </a:r>
          </a:p>
          <a:p>
            <a:pPr lvl="1">
              <a:defRPr/>
            </a:pPr>
            <a:r>
              <a:rPr lang="en-US" dirty="0"/>
              <a:t>Resources</a:t>
            </a:r>
          </a:p>
          <a:p>
            <a:pPr lvl="1">
              <a:defRPr/>
            </a:pPr>
            <a:r>
              <a:rPr lang="en-US" dirty="0"/>
              <a:t>Statutory certification and services processes</a:t>
            </a:r>
          </a:p>
          <a:p>
            <a:pPr lvl="1">
              <a:defRPr/>
            </a:pPr>
            <a:r>
              <a:rPr lang="en-US" dirty="0"/>
              <a:t>Performance measurement, analysis and improvement</a:t>
            </a:r>
          </a:p>
          <a:p>
            <a:pPr lvl="1">
              <a:defRPr/>
            </a:pPr>
            <a:r>
              <a:rPr lang="en-US" dirty="0"/>
              <a:t>Quality management system certification</a:t>
            </a:r>
          </a:p>
          <a:p>
            <a:pPr lvl="1">
              <a:defRPr/>
            </a:pPr>
            <a:endParaRPr lang="en-US" dirty="0"/>
          </a:p>
        </p:txBody>
      </p:sp>
    </p:spTree>
  </p:cSld>
  <p:clrMapOvr>
    <a:masterClrMapping/>
  </p:clrMapOvr>
  <p:transition spd="slow">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D4C5F8E-0187-45C3-8698-9F70D7DD67B9}"/>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 </a:t>
            </a:r>
          </a:p>
        </p:txBody>
      </p:sp>
      <p:sp>
        <p:nvSpPr>
          <p:cNvPr id="31747" name="Content Placeholder 2">
            <a:extLst>
              <a:ext uri="{FF2B5EF4-FFF2-40B4-BE49-F238E27FC236}">
                <a16:creationId xmlns:a16="http://schemas.microsoft.com/office/drawing/2014/main" id="{C396AF12-1953-4377-8486-F57BAF3FB46E}"/>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lvl="1" indent="0">
              <a:buFont typeface="Arial" panose="020B0604020202020204" pitchFamily="34" charset="0"/>
              <a:buNone/>
            </a:pPr>
            <a:r>
              <a:rPr lang="en-US" altLang="en-US" sz="2200">
                <a:ea typeface="ＭＳ Ｐゴシック" panose="020B0600070205080204" pitchFamily="34" charset="-128"/>
              </a:rPr>
              <a:t>RO Code, Part 2, section 2</a:t>
            </a:r>
          </a:p>
          <a:p>
            <a:pPr marL="61913" lvl="1" indent="0">
              <a:buFont typeface="Arial" panose="020B0604020202020204" pitchFamily="34" charset="0"/>
              <a:buNone/>
            </a:pPr>
            <a:endParaRPr lang="en-US" altLang="en-US" sz="2200">
              <a:ea typeface="ＭＳ Ｐゴシック" panose="020B0600070205080204" pitchFamily="34" charset="-128"/>
            </a:endParaRPr>
          </a:p>
          <a:p>
            <a:pPr marL="61913" lvl="1" indent="0">
              <a:buFont typeface="Arial" panose="020B0604020202020204" pitchFamily="34" charset="0"/>
              <a:buNone/>
            </a:pPr>
            <a:r>
              <a:rPr lang="en-US" altLang="en-US" sz="2200">
                <a:ea typeface="ＭＳ Ｐゴシック" panose="020B0600070205080204" pitchFamily="34" charset="-128"/>
              </a:rPr>
              <a:t>General requirements for ROs:</a:t>
            </a:r>
          </a:p>
          <a:p>
            <a:r>
              <a:rPr lang="en-GB" altLang="en-US" sz="2400"/>
              <a:t>General</a:t>
            </a:r>
          </a:p>
          <a:p>
            <a:r>
              <a:rPr lang="en-GB" altLang="en-US" sz="2400"/>
              <a:t>Rules and Regulations </a:t>
            </a:r>
          </a:p>
          <a:p>
            <a:r>
              <a:rPr lang="en-GB" altLang="en-US" sz="2400"/>
              <a:t>Independence </a:t>
            </a:r>
          </a:p>
          <a:p>
            <a:r>
              <a:rPr lang="en-GB" altLang="en-US" sz="2400"/>
              <a:t>Impartiality </a:t>
            </a:r>
          </a:p>
          <a:p>
            <a:r>
              <a:rPr lang="en-GB" altLang="en-US" sz="2400"/>
              <a:t>Integrity </a:t>
            </a:r>
          </a:p>
          <a:p>
            <a:r>
              <a:rPr lang="en-GB" altLang="en-US" sz="2400"/>
              <a:t>Competence </a:t>
            </a:r>
          </a:p>
          <a:p>
            <a:r>
              <a:rPr lang="en-GB" altLang="en-US" sz="2400"/>
              <a:t>Responsibility </a:t>
            </a:r>
          </a:p>
          <a:p>
            <a:r>
              <a:rPr lang="en-GB" altLang="en-US" sz="2400"/>
              <a:t>Transparency </a:t>
            </a:r>
            <a:endParaRPr lang="en-GB" altLang="en-US"/>
          </a:p>
        </p:txBody>
      </p:sp>
    </p:spTree>
  </p:cSld>
  <p:clrMapOvr>
    <a:masterClrMapping/>
  </p:clrMapOvr>
  <p:transition spd="slow">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30FD8006-A26E-4C15-8169-BB3D857B5B40}"/>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 </a:t>
            </a:r>
          </a:p>
        </p:txBody>
      </p:sp>
      <p:sp>
        <p:nvSpPr>
          <p:cNvPr id="23555" name="Content Placeholder 2">
            <a:extLst>
              <a:ext uri="{FF2B5EF4-FFF2-40B4-BE49-F238E27FC236}">
                <a16:creationId xmlns:a16="http://schemas.microsoft.com/office/drawing/2014/main" id="{6BC92857-0875-4F98-B119-712D617B33BD}"/>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MS PGothic" panose="020B0600070205080204" pitchFamily="34" charset="-128"/>
              </a:rPr>
              <a:t>RO Code, Part 2, section 3</a:t>
            </a:r>
          </a:p>
          <a:p>
            <a:pPr marL="61913" indent="0">
              <a:buFont typeface="Arial" panose="020B0604020202020204" pitchFamily="34" charset="0"/>
              <a:buNone/>
              <a:defRPr/>
            </a:pPr>
            <a:r>
              <a:rPr lang="en-US" dirty="0">
                <a:ea typeface="MS PGothic" panose="020B0600070205080204" pitchFamily="34" charset="-128"/>
              </a:rPr>
              <a:t>Management and organization</a:t>
            </a:r>
          </a:p>
          <a:p>
            <a:pPr>
              <a:defRPr/>
            </a:pPr>
            <a:r>
              <a:rPr lang="en-GB" dirty="0"/>
              <a:t>General </a:t>
            </a:r>
          </a:p>
          <a:p>
            <a:pPr>
              <a:defRPr/>
            </a:pPr>
            <a:r>
              <a:rPr lang="en-GB" dirty="0"/>
              <a:t>Quality safety and pollution prevention policy </a:t>
            </a:r>
          </a:p>
          <a:p>
            <a:pPr>
              <a:defRPr/>
            </a:pPr>
            <a:r>
              <a:rPr lang="en-GB" dirty="0"/>
              <a:t>Documentation requirements </a:t>
            </a:r>
          </a:p>
          <a:p>
            <a:pPr>
              <a:defRPr/>
            </a:pPr>
            <a:r>
              <a:rPr lang="en-GB" dirty="0"/>
              <a:t>Quality manual </a:t>
            </a:r>
          </a:p>
          <a:p>
            <a:pPr>
              <a:defRPr/>
            </a:pPr>
            <a:r>
              <a:rPr lang="en-GB" dirty="0"/>
              <a:t>Control of documents </a:t>
            </a:r>
          </a:p>
          <a:p>
            <a:pPr>
              <a:defRPr/>
            </a:pPr>
            <a:r>
              <a:rPr lang="en-GB" dirty="0"/>
              <a:t>Control of records </a:t>
            </a:r>
          </a:p>
          <a:p>
            <a:pPr>
              <a:defRPr/>
            </a:pPr>
            <a:r>
              <a:rPr lang="en-GB" dirty="0"/>
              <a:t>Planning </a:t>
            </a:r>
          </a:p>
          <a:p>
            <a:pPr>
              <a:defRPr/>
            </a:pPr>
            <a:r>
              <a:rPr lang="en-GB" dirty="0"/>
              <a:t>Organization </a:t>
            </a:r>
          </a:p>
          <a:p>
            <a:pPr>
              <a:defRPr/>
            </a:pPr>
            <a:r>
              <a:rPr lang="en-GB" dirty="0"/>
              <a:t>Communication </a:t>
            </a:r>
          </a:p>
          <a:p>
            <a:pPr>
              <a:defRPr/>
            </a:pPr>
            <a:r>
              <a:rPr lang="en-GB" dirty="0"/>
              <a:t>Management review 	</a:t>
            </a:r>
          </a:p>
        </p:txBody>
      </p:sp>
    </p:spTree>
  </p:cSld>
  <p:clrMapOvr>
    <a:masterClrMapping/>
  </p:clrMapOvr>
  <p:transition spd="slow">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56067ED-B1D1-4CD7-B63C-212528F31A8F}"/>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 </a:t>
            </a:r>
          </a:p>
        </p:txBody>
      </p:sp>
      <p:sp>
        <p:nvSpPr>
          <p:cNvPr id="14339" name="Content Placeholder 2">
            <a:extLst>
              <a:ext uri="{FF2B5EF4-FFF2-40B4-BE49-F238E27FC236}">
                <a16:creationId xmlns:a16="http://schemas.microsoft.com/office/drawing/2014/main" id="{25D0F5FF-2BA4-44B8-9FAE-5C6E497431E3}"/>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t>RO Code, Part 2, section 4</a:t>
            </a:r>
          </a:p>
          <a:p>
            <a:pPr marL="61913" indent="0">
              <a:buFont typeface="Arial" panose="020B0604020202020204" pitchFamily="34" charset="0"/>
              <a:buNone/>
              <a:defRPr/>
            </a:pPr>
            <a:r>
              <a:rPr lang="en-US" dirty="0"/>
              <a:t>Resources</a:t>
            </a:r>
          </a:p>
          <a:p>
            <a:pPr marL="61913" indent="0">
              <a:buFont typeface="Arial" panose="020B0604020202020204" pitchFamily="34" charset="0"/>
              <a:buNone/>
              <a:defRPr/>
            </a:pPr>
            <a:endParaRPr lang="en-US" dirty="0">
              <a:ea typeface="MS PGothic" panose="020B0600070205080204" pitchFamily="34" charset="-128"/>
            </a:endParaRPr>
          </a:p>
          <a:p>
            <a:pPr>
              <a:defRPr/>
            </a:pPr>
            <a:r>
              <a:rPr lang="en-GB" dirty="0"/>
              <a:t>General </a:t>
            </a:r>
          </a:p>
          <a:p>
            <a:pPr>
              <a:defRPr/>
            </a:pPr>
            <a:r>
              <a:rPr lang="en-GB" dirty="0"/>
              <a:t>Personnel:</a:t>
            </a:r>
          </a:p>
          <a:p>
            <a:pPr lvl="1">
              <a:defRPr/>
            </a:pPr>
            <a:r>
              <a:rPr lang="en-GB" dirty="0"/>
              <a:t>qualifications</a:t>
            </a:r>
          </a:p>
          <a:p>
            <a:pPr lvl="1">
              <a:defRPr/>
            </a:pPr>
            <a:r>
              <a:rPr lang="en-GB" dirty="0"/>
              <a:t>training requirements in appendix 1</a:t>
            </a:r>
          </a:p>
          <a:p>
            <a:pPr lvl="1">
              <a:defRPr/>
            </a:pPr>
            <a:r>
              <a:rPr lang="en-GB" dirty="0"/>
              <a:t>documented system</a:t>
            </a:r>
          </a:p>
          <a:p>
            <a:pPr>
              <a:defRPr/>
            </a:pPr>
            <a:r>
              <a:rPr lang="en-GB" dirty="0"/>
              <a:t>Infrastructure </a:t>
            </a:r>
          </a:p>
          <a:p>
            <a:pPr>
              <a:defRPr/>
            </a:pPr>
            <a:r>
              <a:rPr lang="en-GB" dirty="0"/>
              <a:t>Work environment </a:t>
            </a:r>
          </a:p>
          <a:p>
            <a:pPr marL="61913" indent="0">
              <a:buFont typeface="Arial" panose="020B0604020202020204" pitchFamily="34" charset="0"/>
              <a:buNone/>
              <a:defRPr/>
            </a:pPr>
            <a:endParaRPr lang="en-US" dirty="0">
              <a:ea typeface="MS PGothic" panose="020B0600070205080204" pitchFamily="34" charset="-128"/>
            </a:endParaRPr>
          </a:p>
        </p:txBody>
      </p:sp>
    </p:spTree>
  </p:cSld>
  <p:clrMapOvr>
    <a:masterClrMapping/>
  </p:clrMapOvr>
  <p:transition spd="slow">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96F4C665-3505-4383-A7BF-A663DA6E96BE}"/>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a:t>
            </a:r>
          </a:p>
        </p:txBody>
      </p:sp>
      <p:sp>
        <p:nvSpPr>
          <p:cNvPr id="24579" name="Content Placeholder 2">
            <a:extLst>
              <a:ext uri="{FF2B5EF4-FFF2-40B4-BE49-F238E27FC236}">
                <a16:creationId xmlns:a16="http://schemas.microsoft.com/office/drawing/2014/main" id="{FF78063B-2FD6-4D4B-B4A2-A97AE78224BE}"/>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MS PGothic" panose="020B0600070205080204" pitchFamily="34" charset="-128"/>
              </a:rPr>
              <a:t>RO Code, Part 2, section 5</a:t>
            </a:r>
          </a:p>
          <a:p>
            <a:pPr marL="61913" indent="0">
              <a:buFont typeface="Arial" panose="020B0604020202020204" pitchFamily="34" charset="0"/>
              <a:buNone/>
              <a:defRPr/>
            </a:pPr>
            <a:r>
              <a:rPr lang="en-US" dirty="0">
                <a:ea typeface="MS PGothic" panose="020B0600070205080204" pitchFamily="34" charset="-128"/>
              </a:rPr>
              <a:t>Statutory certification and services processes</a:t>
            </a:r>
          </a:p>
          <a:p>
            <a:pPr>
              <a:defRPr/>
            </a:pPr>
            <a:endParaRPr lang="en-GB" dirty="0"/>
          </a:p>
          <a:p>
            <a:pPr>
              <a:defRPr/>
            </a:pPr>
            <a:r>
              <a:rPr lang="en-GB" dirty="0"/>
              <a:t>Design and development (including inputs, outputs, verification)</a:t>
            </a:r>
          </a:p>
          <a:p>
            <a:pPr>
              <a:defRPr/>
            </a:pPr>
            <a:r>
              <a:rPr lang="en-GB" dirty="0"/>
              <a:t>Control of design and development changes </a:t>
            </a:r>
          </a:p>
          <a:p>
            <a:pPr>
              <a:defRPr/>
            </a:pPr>
            <a:r>
              <a:rPr lang="en-GB" dirty="0"/>
              <a:t>Control of production and service provisions </a:t>
            </a:r>
          </a:p>
          <a:p>
            <a:pPr>
              <a:defRPr/>
            </a:pPr>
            <a:r>
              <a:rPr lang="en-GB" dirty="0"/>
              <a:t>Property of clients </a:t>
            </a:r>
          </a:p>
          <a:p>
            <a:pPr>
              <a:defRPr/>
            </a:pPr>
            <a:r>
              <a:rPr lang="en-GB" dirty="0"/>
              <a:t>Subcontracting and service suppliers </a:t>
            </a:r>
          </a:p>
          <a:p>
            <a:pPr>
              <a:defRPr/>
            </a:pPr>
            <a:r>
              <a:rPr lang="en-GB" dirty="0"/>
              <a:t>Control of monitoring and measuring devices </a:t>
            </a:r>
          </a:p>
          <a:p>
            <a:pPr>
              <a:defRPr/>
            </a:pPr>
            <a:r>
              <a:rPr lang="en-GB" dirty="0"/>
              <a:t>Complaints </a:t>
            </a:r>
          </a:p>
          <a:p>
            <a:pPr>
              <a:defRPr/>
            </a:pPr>
            <a:r>
              <a:rPr lang="en-GB" dirty="0"/>
              <a:t>Appeals </a:t>
            </a:r>
            <a:endParaRPr lang="en-US" dirty="0">
              <a:ea typeface="MS PGothic" panose="020B0600070205080204" pitchFamily="34" charset="-128"/>
            </a:endParaRPr>
          </a:p>
        </p:txBody>
      </p:sp>
    </p:spTree>
  </p:cSld>
  <p:clrMapOvr>
    <a:masterClrMapping/>
  </p:clrMapOvr>
  <p:transition spd="slow">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B25ABC18-1E81-4FAC-9495-5783110A899A}"/>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a:t>
            </a:r>
          </a:p>
        </p:txBody>
      </p:sp>
      <p:sp>
        <p:nvSpPr>
          <p:cNvPr id="25603" name="Content Placeholder 2">
            <a:extLst>
              <a:ext uri="{FF2B5EF4-FFF2-40B4-BE49-F238E27FC236}">
                <a16:creationId xmlns:a16="http://schemas.microsoft.com/office/drawing/2014/main" id="{17F88667-D340-4112-BACF-BEDFBFB123FE}"/>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MS PGothic" panose="020B0600070205080204" pitchFamily="34" charset="-128"/>
              </a:rPr>
              <a:t>RO Code, Part 2, section 6</a:t>
            </a:r>
          </a:p>
          <a:p>
            <a:pPr marL="61913" indent="0">
              <a:buFont typeface="Arial" panose="020B0604020202020204" pitchFamily="34" charset="0"/>
              <a:buNone/>
              <a:defRPr/>
            </a:pPr>
            <a:r>
              <a:rPr lang="en-US" dirty="0">
                <a:ea typeface="MS PGothic" panose="020B0600070205080204" pitchFamily="34" charset="-128"/>
              </a:rPr>
              <a:t>Performance measurement, analysis and improvement</a:t>
            </a:r>
          </a:p>
          <a:p>
            <a:pPr>
              <a:defRPr/>
            </a:pPr>
            <a:endParaRPr lang="en-GB" dirty="0"/>
          </a:p>
          <a:p>
            <a:pPr>
              <a:defRPr/>
            </a:pPr>
            <a:r>
              <a:rPr lang="en-GB" dirty="0"/>
              <a:t>General </a:t>
            </a:r>
          </a:p>
          <a:p>
            <a:pPr>
              <a:defRPr/>
            </a:pPr>
            <a:r>
              <a:rPr lang="en-GB" dirty="0"/>
              <a:t>Internal audit </a:t>
            </a:r>
          </a:p>
          <a:p>
            <a:pPr>
              <a:defRPr/>
            </a:pPr>
            <a:r>
              <a:rPr lang="en-GB" dirty="0"/>
              <a:t>Vertical contract audit </a:t>
            </a:r>
          </a:p>
          <a:p>
            <a:pPr>
              <a:defRPr/>
            </a:pPr>
            <a:r>
              <a:rPr lang="en-GB" dirty="0"/>
              <a:t>Monitoring and measurement of processes </a:t>
            </a:r>
          </a:p>
          <a:p>
            <a:pPr>
              <a:defRPr/>
            </a:pPr>
            <a:r>
              <a:rPr lang="en-GB" dirty="0"/>
              <a:t>Control, monitoring and measurement of non-conformities; including statutory deficiencies</a:t>
            </a:r>
          </a:p>
          <a:p>
            <a:pPr>
              <a:defRPr/>
            </a:pPr>
            <a:r>
              <a:rPr lang="en-GB" dirty="0"/>
              <a:t>Improvement (including data analysis, sources of information, corrective action, preventative action)</a:t>
            </a:r>
            <a:endParaRPr lang="en-US" dirty="0">
              <a:ea typeface="MS PGothic" panose="020B0600070205080204" pitchFamily="34" charset="-128"/>
            </a:endParaRPr>
          </a:p>
        </p:txBody>
      </p:sp>
    </p:spTree>
  </p:cSld>
  <p:clrMapOvr>
    <a:masterClrMapping/>
  </p:clrMapOvr>
  <p:transition spd="slow">
    <p:zo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70E5D225-B195-4D81-B1A1-990BDB1FB99C}"/>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a:t>
            </a:r>
          </a:p>
        </p:txBody>
      </p:sp>
      <p:sp>
        <p:nvSpPr>
          <p:cNvPr id="14339" name="Content Placeholder 2">
            <a:extLst>
              <a:ext uri="{FF2B5EF4-FFF2-40B4-BE49-F238E27FC236}">
                <a16:creationId xmlns:a16="http://schemas.microsoft.com/office/drawing/2014/main" id="{73112283-B504-4BB7-A883-E982BD545ED7}"/>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ea typeface="MS PGothic" panose="020B0600070205080204" pitchFamily="34" charset="-128"/>
              </a:rPr>
              <a:t>RO Code, Part 2, section 7</a:t>
            </a:r>
          </a:p>
          <a:p>
            <a:pPr marL="61913" indent="0">
              <a:buFont typeface="Arial" panose="020B0604020202020204" pitchFamily="34" charset="0"/>
              <a:buNone/>
              <a:defRPr/>
            </a:pPr>
            <a:endParaRPr lang="en-US" dirty="0">
              <a:ea typeface="MS PGothic" panose="020B0600070205080204" pitchFamily="34" charset="-128"/>
            </a:endParaRPr>
          </a:p>
          <a:p>
            <a:pPr marL="61913" indent="0">
              <a:buFont typeface="Arial" panose="020B0604020202020204" pitchFamily="34" charset="0"/>
              <a:buNone/>
              <a:defRPr/>
            </a:pPr>
            <a:r>
              <a:rPr lang="en-US" dirty="0">
                <a:ea typeface="MS PGothic" panose="020B0600070205080204" pitchFamily="34" charset="-128"/>
              </a:rPr>
              <a:t>Quality management system certification</a:t>
            </a:r>
          </a:p>
          <a:p>
            <a:pPr marL="61913" indent="0">
              <a:buFont typeface="Arial" panose="020B0604020202020204" pitchFamily="34" charset="0"/>
              <a:buNone/>
              <a:defRPr/>
            </a:pPr>
            <a:endParaRPr lang="en-US" dirty="0">
              <a:ea typeface="MS PGothic" panose="020B0600070205080204" pitchFamily="34" charset="-128"/>
            </a:endParaRPr>
          </a:p>
          <a:p>
            <a:pPr>
              <a:defRPr/>
            </a:pPr>
            <a:endParaRPr lang="en-US" dirty="0">
              <a:ea typeface="MS PGothic" panose="020B0600070205080204" pitchFamily="34" charset="-128"/>
            </a:endParaRPr>
          </a:p>
        </p:txBody>
      </p:sp>
    </p:spTree>
  </p:cSld>
  <p:clrMapOvr>
    <a:masterClrMapping/>
  </p:clrMapOvr>
  <p:transition spd="slow">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7604FDE5-7AD3-4951-953A-AD2D777B0F00}"/>
              </a:ext>
            </a:extLst>
          </p:cNvPr>
          <p:cNvSpPr>
            <a:spLocks noGrp="1"/>
          </p:cNvSpPr>
          <p:nvPr>
            <p:ph type="title"/>
          </p:nvPr>
        </p:nvSpPr>
        <p:spPr bwMode="auto">
          <a:xfrm>
            <a:off x="323850" y="188913"/>
            <a:ext cx="8609013" cy="687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3 - OBLIGATIONS FOR ROs (cont.)</a:t>
            </a:r>
          </a:p>
        </p:txBody>
      </p:sp>
      <p:sp>
        <p:nvSpPr>
          <p:cNvPr id="14339" name="Content Placeholder 2">
            <a:extLst>
              <a:ext uri="{FF2B5EF4-FFF2-40B4-BE49-F238E27FC236}">
                <a16:creationId xmlns:a16="http://schemas.microsoft.com/office/drawing/2014/main" id="{89E42B5D-EB16-41DB-9F98-05334B427E91}"/>
              </a:ext>
            </a:extLst>
          </p:cNvPr>
          <p:cNvSpPr>
            <a:spLocks noGrp="1"/>
          </p:cNvSpPr>
          <p:nvPr>
            <p:ph idx="1"/>
          </p:nvPr>
        </p:nvSpPr>
        <p:spPr bwMode="auto">
          <a:xfrm>
            <a:off x="211138" y="1052513"/>
            <a:ext cx="8721725" cy="50419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t>Based on mandatory </a:t>
            </a:r>
            <a:r>
              <a:rPr lang="en-GB" dirty="0">
                <a:ea typeface="MS PGothic" panose="020B0600070205080204" pitchFamily="34" charset="-128"/>
              </a:rPr>
              <a:t>minimum specifications for ROs, </a:t>
            </a:r>
            <a:r>
              <a:rPr lang="en-GB" dirty="0"/>
              <a:t>conditions of authorization include:</a:t>
            </a:r>
          </a:p>
          <a:p>
            <a:pPr marL="61913" indent="0">
              <a:buFont typeface="Arial" panose="020B0604020202020204" pitchFamily="34" charset="0"/>
              <a:buNone/>
              <a:defRPr/>
            </a:pPr>
            <a:endParaRPr lang="en-GB" sz="1000" dirty="0"/>
          </a:p>
          <a:p>
            <a:pPr marL="534988" indent="-169863">
              <a:defRPr/>
            </a:pPr>
            <a:r>
              <a:rPr lang="en-GB" sz="1800" dirty="0"/>
              <a:t>Independence - no "conflict of interest" activities</a:t>
            </a:r>
          </a:p>
          <a:p>
            <a:pPr marL="534988" indent="-169863">
              <a:defRPr/>
            </a:pPr>
            <a:r>
              <a:rPr lang="en-GB" sz="1800" dirty="0"/>
              <a:t>Appropriate communication processes with the authorizing flag State, addressing information specified by the flag State in terms of authorization,  classification of ships, unsafe ships, overdue surveys or recommendations, etc.</a:t>
            </a:r>
          </a:p>
          <a:p>
            <a:pPr marL="534988" indent="-169863">
              <a:defRPr/>
            </a:pPr>
            <a:r>
              <a:rPr lang="en-GB" sz="1800" dirty="0"/>
              <a:t>Use of exclusive surveyors – exceptions</a:t>
            </a:r>
          </a:p>
          <a:p>
            <a:pPr marL="534988" indent="-169863">
              <a:defRPr/>
            </a:pPr>
            <a:r>
              <a:rPr lang="en-GB" sz="1800" dirty="0"/>
              <a:t>Maintain a certified quality management system </a:t>
            </a:r>
          </a:p>
          <a:p>
            <a:pPr marL="61913" indent="0">
              <a:spcBef>
                <a:spcPts val="1200"/>
              </a:spcBef>
              <a:buFont typeface="Arial" panose="020B0604020202020204" pitchFamily="34" charset="0"/>
              <a:buNone/>
              <a:defRPr/>
            </a:pPr>
            <a:r>
              <a:rPr lang="en-GB" i="1" dirty="0"/>
              <a:t>Additional conditions could be imposed by Administration:</a:t>
            </a:r>
          </a:p>
          <a:p>
            <a:pPr marL="534988" indent="-169863">
              <a:defRPr/>
            </a:pPr>
            <a:r>
              <a:rPr lang="en-GB" sz="1800" dirty="0"/>
              <a:t>Comply with terms &amp; conditions in formal agreement </a:t>
            </a:r>
          </a:p>
          <a:p>
            <a:pPr marL="534988" indent="-169863">
              <a:defRPr/>
            </a:pPr>
            <a:r>
              <a:rPr lang="en-GB" sz="1800" dirty="0"/>
              <a:t>Ready access to RO's database and reports on ships flying the flag of the State and companies</a:t>
            </a:r>
          </a:p>
          <a:p>
            <a:pPr marL="534988" indent="-169863">
              <a:defRPr/>
            </a:pPr>
            <a:r>
              <a:rPr lang="en-GB" sz="1800" dirty="0"/>
              <a:t>Geographical coverage</a:t>
            </a:r>
          </a:p>
        </p:txBody>
      </p:sp>
    </p:spTree>
  </p:cSld>
  <p:clrMapOvr>
    <a:masterClrMapping/>
  </p:clrMapOvr>
  <p:transition spd="slow">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4263C404-DF01-46EA-A52A-8A68FD1ED749}"/>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 4 – RECOMMENDATIONS FOR FLAG STATES</a:t>
            </a:r>
          </a:p>
        </p:txBody>
      </p:sp>
      <p:sp>
        <p:nvSpPr>
          <p:cNvPr id="14339" name="Content Placeholder 2">
            <a:extLst>
              <a:ext uri="{FF2B5EF4-FFF2-40B4-BE49-F238E27FC236}">
                <a16:creationId xmlns:a16="http://schemas.microsoft.com/office/drawing/2014/main" id="{09E6873F-16EF-41F7-8AD5-C334C7946F7E}"/>
              </a:ext>
            </a:extLst>
          </p:cNvPr>
          <p:cNvSpPr>
            <a:spLocks noGrp="1"/>
          </p:cNvSpPr>
          <p:nvPr>
            <p:ph idx="1"/>
          </p:nvPr>
        </p:nvSpPr>
        <p:spPr bwMode="auto">
          <a:xfrm>
            <a:off x="211138" y="1484313"/>
            <a:ext cx="8721725" cy="46101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t>RO Code, Part 3</a:t>
            </a:r>
          </a:p>
          <a:p>
            <a:pPr marL="61913" indent="0">
              <a:buFont typeface="Arial" panose="020B0604020202020204" pitchFamily="34" charset="0"/>
              <a:buNone/>
              <a:defRPr/>
            </a:pPr>
            <a:r>
              <a:rPr lang="en-US" dirty="0"/>
              <a:t>Oversight of Recognized Organizations</a:t>
            </a:r>
          </a:p>
          <a:p>
            <a:pPr marL="61913" indent="0">
              <a:buFont typeface="Arial" panose="020B0604020202020204" pitchFamily="34" charset="0"/>
              <a:buNone/>
              <a:defRPr/>
            </a:pPr>
            <a:endParaRPr lang="en-US" dirty="0"/>
          </a:p>
          <a:p>
            <a:pPr>
              <a:defRPr/>
            </a:pPr>
            <a:r>
              <a:rPr lang="en-GB" dirty="0"/>
              <a:t>A system to ensure adequacy of work performed by ROs, including guidance on:</a:t>
            </a:r>
          </a:p>
          <a:p>
            <a:pPr>
              <a:defRPr/>
            </a:pPr>
            <a:endParaRPr lang="en-GB" dirty="0"/>
          </a:p>
          <a:p>
            <a:pPr marL="722313" indent="354013">
              <a:defRPr/>
            </a:pPr>
            <a:r>
              <a:rPr lang="en-GB" dirty="0"/>
              <a:t>Establishing an oversight programme </a:t>
            </a:r>
          </a:p>
          <a:p>
            <a:pPr marL="722313" indent="354013">
              <a:defRPr/>
            </a:pPr>
            <a:r>
              <a:rPr lang="en-GB" dirty="0"/>
              <a:t>Principles of auditing </a:t>
            </a:r>
          </a:p>
          <a:p>
            <a:pPr marL="722313" indent="354013">
              <a:defRPr/>
            </a:pPr>
            <a:r>
              <a:rPr lang="en-GB" dirty="0"/>
              <a:t>Managing an oversight programme </a:t>
            </a:r>
          </a:p>
        </p:txBody>
      </p:sp>
    </p:spTree>
  </p:cSld>
  <p:clrMapOvr>
    <a:masterClrMapping/>
  </p:clrMapOvr>
  <p:transition spd="slow">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072BF9C0-F4A4-41B5-9359-0ADBF33BC958}"/>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 4 – RECOMMENDATIONS FOR FLAG STATES</a:t>
            </a:r>
          </a:p>
        </p:txBody>
      </p:sp>
      <p:sp>
        <p:nvSpPr>
          <p:cNvPr id="14339" name="Content Placeholder 2">
            <a:extLst>
              <a:ext uri="{FF2B5EF4-FFF2-40B4-BE49-F238E27FC236}">
                <a16:creationId xmlns:a16="http://schemas.microsoft.com/office/drawing/2014/main" id="{AA8BBC96-BBBB-4279-8EB6-73536067C1B9}"/>
              </a:ext>
            </a:extLst>
          </p:cNvPr>
          <p:cNvSpPr>
            <a:spLocks noGrp="1"/>
          </p:cNvSpPr>
          <p:nvPr>
            <p:ph idx="1"/>
          </p:nvPr>
        </p:nvSpPr>
        <p:spPr bwMode="auto">
          <a:xfrm>
            <a:off x="211138" y="1484313"/>
            <a:ext cx="8721725" cy="46101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t>RO Code, Part 3</a:t>
            </a:r>
          </a:p>
          <a:p>
            <a:pPr marL="61913" indent="0">
              <a:buFont typeface="Arial" panose="020B0604020202020204" pitchFamily="34" charset="0"/>
              <a:buNone/>
              <a:defRPr/>
            </a:pPr>
            <a:r>
              <a:rPr lang="en-US" dirty="0"/>
              <a:t>Oversight of Recognized Organizations - </a:t>
            </a:r>
            <a:r>
              <a:rPr lang="en-GB" dirty="0"/>
              <a:t>Establishing an oversight programme:</a:t>
            </a:r>
          </a:p>
          <a:p>
            <a:pPr marL="61913" indent="0">
              <a:buFont typeface="Arial" panose="020B0604020202020204" pitchFamily="34" charset="0"/>
              <a:buNone/>
              <a:defRPr/>
            </a:pPr>
            <a:endParaRPr lang="en-GB" dirty="0"/>
          </a:p>
          <a:p>
            <a:pPr marL="722313" indent="265113">
              <a:defRPr/>
            </a:pPr>
            <a:r>
              <a:rPr lang="en-GB" dirty="0"/>
              <a:t>Oversight </a:t>
            </a:r>
          </a:p>
          <a:p>
            <a:pPr marL="722313" indent="265113">
              <a:defRPr/>
            </a:pPr>
            <a:r>
              <a:rPr lang="en-GB" dirty="0"/>
              <a:t>The flag State's supervision of duties delegated to an RO </a:t>
            </a:r>
          </a:p>
          <a:p>
            <a:pPr marL="722313" indent="265113">
              <a:defRPr/>
            </a:pPr>
            <a:r>
              <a:rPr lang="en-GB" dirty="0"/>
              <a:t>Verification and monitoring </a:t>
            </a:r>
          </a:p>
        </p:txBody>
      </p:sp>
    </p:spTree>
  </p:cSld>
  <p:clrMapOvr>
    <a:masterClrMapping/>
  </p:clrMapOvr>
  <p:transition spd="slow">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7F035FB-A281-4F3F-A7BE-CAB90E88994C}"/>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a:t>
            </a:r>
          </a:p>
        </p:txBody>
      </p:sp>
      <p:sp>
        <p:nvSpPr>
          <p:cNvPr id="13315" name="Content Placeholder 2">
            <a:extLst>
              <a:ext uri="{FF2B5EF4-FFF2-40B4-BE49-F238E27FC236}">
                <a16:creationId xmlns:a16="http://schemas.microsoft.com/office/drawing/2014/main" id="{0D5AE5AE-D7E5-45E9-A444-FC81B7FC7A2E}"/>
              </a:ext>
            </a:extLst>
          </p:cNvPr>
          <p:cNvSpPr>
            <a:spLocks noGrp="1"/>
          </p:cNvSpPr>
          <p:nvPr>
            <p:ph idx="1"/>
          </p:nvPr>
        </p:nvSpPr>
        <p:spPr bwMode="auto">
          <a:xfrm>
            <a:off x="211138" y="1484313"/>
            <a:ext cx="8721725" cy="4610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SOLAS Regulations I/6 and I/12(a)viii</a:t>
            </a:r>
          </a:p>
          <a:p>
            <a:endParaRPr lang="en-US" altLang="en-US"/>
          </a:p>
          <a:p>
            <a:pPr lvl="1"/>
            <a:r>
              <a:rPr lang="en-GB" altLang="en-US"/>
              <a:t>Entrusting inspections, surveys and certification to nominated surveyors or recognized organizations</a:t>
            </a:r>
          </a:p>
          <a:p>
            <a:pPr lvl="1"/>
            <a:endParaRPr lang="en-GB" altLang="en-US"/>
          </a:p>
          <a:p>
            <a:pPr lvl="1"/>
            <a:r>
              <a:rPr lang="en-GB" altLang="en-US"/>
              <a:t>Notifying IMO of the responsibilities and authorities delegated</a:t>
            </a:r>
          </a:p>
        </p:txBody>
      </p:sp>
    </p:spTree>
  </p:cSld>
  <p:clrMapOvr>
    <a:masterClrMapping/>
  </p:clrMapOvr>
  <p:transition spd="slow">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90B7CF58-BB17-4F3C-A621-4F3AFD46CC2D}"/>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 4 – RECOMMENDATIONS FOR FLAG STATES</a:t>
            </a:r>
          </a:p>
        </p:txBody>
      </p:sp>
      <p:sp>
        <p:nvSpPr>
          <p:cNvPr id="14339" name="Content Placeholder 2">
            <a:extLst>
              <a:ext uri="{FF2B5EF4-FFF2-40B4-BE49-F238E27FC236}">
                <a16:creationId xmlns:a16="http://schemas.microsoft.com/office/drawing/2014/main" id="{5D9C4150-0B2F-4BBB-9DF5-01690F24698E}"/>
              </a:ext>
            </a:extLst>
          </p:cNvPr>
          <p:cNvSpPr>
            <a:spLocks noGrp="1"/>
          </p:cNvSpPr>
          <p:nvPr>
            <p:ph idx="1"/>
          </p:nvPr>
        </p:nvSpPr>
        <p:spPr bwMode="auto">
          <a:xfrm>
            <a:off x="211138" y="1484313"/>
            <a:ext cx="8721725" cy="46101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US" dirty="0"/>
              <a:t>RO Code, Part 3</a:t>
            </a:r>
          </a:p>
          <a:p>
            <a:pPr marL="61913" indent="0">
              <a:buFont typeface="Arial" panose="020B0604020202020204" pitchFamily="34" charset="0"/>
              <a:buNone/>
              <a:defRPr/>
            </a:pPr>
            <a:r>
              <a:rPr lang="en-US" dirty="0"/>
              <a:t>Oversight of Recognized Organizations - </a:t>
            </a:r>
            <a:r>
              <a:rPr lang="en-GB" dirty="0"/>
              <a:t>Managing an oversight programme:</a:t>
            </a:r>
          </a:p>
          <a:p>
            <a:pPr marL="61913" indent="0">
              <a:buFont typeface="Arial" panose="020B0604020202020204" pitchFamily="34" charset="0"/>
              <a:buNone/>
              <a:defRPr/>
            </a:pPr>
            <a:endParaRPr lang="en-GB" dirty="0"/>
          </a:p>
          <a:p>
            <a:pPr>
              <a:defRPr/>
            </a:pPr>
            <a:r>
              <a:rPr lang="en-GB" dirty="0"/>
              <a:t>Oversight programme objectives and extent </a:t>
            </a:r>
          </a:p>
          <a:p>
            <a:pPr>
              <a:defRPr/>
            </a:pPr>
            <a:r>
              <a:rPr lang="en-GB" dirty="0"/>
              <a:t>Oversight programme responsibilities, resources and procedures </a:t>
            </a:r>
          </a:p>
          <a:p>
            <a:pPr>
              <a:defRPr/>
            </a:pPr>
            <a:r>
              <a:rPr lang="en-GB" dirty="0"/>
              <a:t>Oversight programme monitoring and reviewing </a:t>
            </a:r>
          </a:p>
        </p:txBody>
      </p:sp>
    </p:spTree>
  </p:cSld>
  <p:clrMapOvr>
    <a:masterClrMapping/>
  </p:clrMapOvr>
  <p:transition spd="slow">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1C153444-C129-4189-BFA5-12C03A038A52}"/>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4 – RECOMMENDATIONS FOR FLAG STATES</a:t>
            </a:r>
          </a:p>
        </p:txBody>
      </p:sp>
      <p:sp>
        <p:nvSpPr>
          <p:cNvPr id="14339" name="Content Placeholder 2">
            <a:extLst>
              <a:ext uri="{FF2B5EF4-FFF2-40B4-BE49-F238E27FC236}">
                <a16:creationId xmlns:a16="http://schemas.microsoft.com/office/drawing/2014/main" id="{22C93A02-3EE7-466F-9201-EE374FB0430D}"/>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t>Oversight of ROs – monitoring activities may include:</a:t>
            </a:r>
          </a:p>
          <a:p>
            <a:pPr>
              <a:defRPr/>
            </a:pPr>
            <a:endParaRPr lang="en-GB" sz="1100" dirty="0"/>
          </a:p>
          <a:p>
            <a:pPr>
              <a:defRPr/>
            </a:pPr>
            <a:r>
              <a:rPr lang="en-GB" i="1" dirty="0"/>
              <a:t>Conducting supplementary surveys </a:t>
            </a:r>
            <a:r>
              <a:rPr lang="en-GB" sz="2000" i="1" dirty="0"/>
              <a:t>(provisions in both III Code and RO Code - go beyond requirements of mandatory IMO instruments)</a:t>
            </a:r>
          </a:p>
          <a:p>
            <a:pPr>
              <a:defRPr/>
            </a:pPr>
            <a:r>
              <a:rPr lang="en-GB" i="1" dirty="0"/>
              <a:t>Conduct (or participation in) audits of ROs</a:t>
            </a:r>
          </a:p>
          <a:p>
            <a:pPr>
              <a:defRPr/>
            </a:pPr>
            <a:r>
              <a:rPr lang="en-GB" i="1" dirty="0"/>
              <a:t>Observation of surveys and audits conducted by ROs</a:t>
            </a:r>
          </a:p>
          <a:p>
            <a:pPr>
              <a:defRPr/>
            </a:pPr>
            <a:r>
              <a:rPr lang="en-GB" i="1" dirty="0"/>
              <a:t>Periodical meetings and dialogue sessions</a:t>
            </a:r>
          </a:p>
          <a:p>
            <a:pPr>
              <a:defRPr/>
            </a:pPr>
            <a:r>
              <a:rPr lang="en-GB" i="1" dirty="0"/>
              <a:t>Periodic inspections (field oversight)</a:t>
            </a:r>
          </a:p>
          <a:p>
            <a:pPr>
              <a:defRPr/>
            </a:pPr>
            <a:r>
              <a:rPr lang="en-GB" i="1" dirty="0"/>
              <a:t>Monitoring of PSC reports</a:t>
            </a:r>
          </a:p>
          <a:p>
            <a:pPr>
              <a:defRPr/>
            </a:pPr>
            <a:r>
              <a:rPr lang="en-GB" i="1" dirty="0"/>
              <a:t>Follow-up on class-related detentions and casualties</a:t>
            </a:r>
          </a:p>
          <a:p>
            <a:pPr>
              <a:defRPr/>
            </a:pPr>
            <a:r>
              <a:rPr lang="en-GB" i="1" dirty="0"/>
              <a:t>Review of RO survey and audit reports</a:t>
            </a:r>
          </a:p>
          <a:p>
            <a:pPr marL="61913" indent="0">
              <a:spcBef>
                <a:spcPts val="1200"/>
              </a:spcBef>
              <a:buFont typeface="Arial" panose="020B0604020202020204" pitchFamily="34" charset="0"/>
              <a:buNone/>
              <a:defRPr/>
            </a:pPr>
            <a:r>
              <a:rPr lang="en-US" sz="2000" i="1" dirty="0"/>
              <a:t>Note: “should” in III Code to be read as “shall” upon its entry into force! – some of these activities will be mandatory</a:t>
            </a:r>
          </a:p>
        </p:txBody>
      </p:sp>
    </p:spTree>
  </p:cSld>
  <p:clrMapOvr>
    <a:masterClrMapping/>
  </p:clrMapOvr>
  <p:transition spd="slow">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4CF4679C-A592-4A9A-B4DC-A6FEADAE75CF}"/>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4 – RECOMMENDATIONS FOR FLAG STATES</a:t>
            </a:r>
          </a:p>
        </p:txBody>
      </p:sp>
      <p:sp>
        <p:nvSpPr>
          <p:cNvPr id="43011" name="Content Placeholder 2">
            <a:extLst>
              <a:ext uri="{FF2B5EF4-FFF2-40B4-BE49-F238E27FC236}">
                <a16:creationId xmlns:a16="http://schemas.microsoft.com/office/drawing/2014/main" id="{E44E55E1-1B26-4154-9AAC-FBAF411861D2}"/>
              </a:ext>
            </a:extLst>
          </p:cNvPr>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i="1"/>
              <a:t>Monitoring of RO's Performance through following indicators:</a:t>
            </a:r>
          </a:p>
          <a:p>
            <a:endParaRPr lang="en-GB" altLang="en-US" i="1"/>
          </a:p>
          <a:p>
            <a:pPr lvl="1"/>
            <a:r>
              <a:rPr lang="en-GB" altLang="en-US" i="1"/>
              <a:t>FSC and PSC detention ratios</a:t>
            </a:r>
          </a:p>
          <a:p>
            <a:pPr lvl="1"/>
            <a:endParaRPr lang="en-GB" altLang="en-US" i="1"/>
          </a:p>
          <a:p>
            <a:pPr lvl="1"/>
            <a:r>
              <a:rPr lang="en-GB" altLang="en-US" i="1"/>
              <a:t>RO-related detentions</a:t>
            </a:r>
          </a:p>
          <a:p>
            <a:pPr lvl="1"/>
            <a:endParaRPr lang="en-GB" altLang="en-US" i="1"/>
          </a:p>
          <a:p>
            <a:pPr lvl="1"/>
            <a:r>
              <a:rPr lang="en-GB" altLang="en-US" i="1"/>
              <a:t>RO-related marine casualties</a:t>
            </a:r>
          </a:p>
          <a:p>
            <a:pPr lvl="1"/>
            <a:endParaRPr lang="en-GB" altLang="en-US" i="1"/>
          </a:p>
          <a:p>
            <a:pPr lvl="1"/>
            <a:r>
              <a:rPr lang="en-GB" altLang="en-US" i="1"/>
              <a:t>Reporting requirements</a:t>
            </a:r>
          </a:p>
        </p:txBody>
      </p:sp>
    </p:spTree>
  </p:cSld>
  <p:clrMapOvr>
    <a:masterClrMapping/>
  </p:clrMapOvr>
  <p:transition spd="slow">
    <p:zo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E64964FB-EB3B-4085-A918-484681B7C7DB}"/>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a:t>5 – ADDITIONAL REQUIREMENTS IN THE III CODE</a:t>
            </a:r>
            <a:endParaRPr lang="en-US" altLang="en-US"/>
          </a:p>
        </p:txBody>
      </p:sp>
      <p:sp>
        <p:nvSpPr>
          <p:cNvPr id="44035" name="Content Placeholder 2">
            <a:extLst>
              <a:ext uri="{FF2B5EF4-FFF2-40B4-BE49-F238E27FC236}">
                <a16:creationId xmlns:a16="http://schemas.microsoft.com/office/drawing/2014/main" id="{EB0F25D5-AF08-4765-8049-9F56DE7F2EAB}"/>
              </a:ext>
            </a:extLst>
          </p:cNvPr>
          <p:cNvSpPr>
            <a:spLocks noGrp="1"/>
          </p:cNvSpPr>
          <p:nvPr>
            <p:ph idx="1"/>
          </p:nvPr>
        </p:nvSpPr>
        <p:spPr bwMode="auto">
          <a:xfrm>
            <a:off x="211138" y="1628775"/>
            <a:ext cx="8721725" cy="446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a:t>SUPPLEMENTARY SURVEYS</a:t>
            </a:r>
          </a:p>
          <a:p>
            <a:endParaRPr lang="en-GB" altLang="en-US"/>
          </a:p>
          <a:p>
            <a:r>
              <a:rPr lang="en-GB" altLang="en-US"/>
              <a:t>GOOD KNOWLEDGE OF STAFF</a:t>
            </a:r>
          </a:p>
          <a:p>
            <a:endParaRPr lang="en-GB" altLang="en-US"/>
          </a:p>
          <a:p>
            <a:r>
              <a:rPr lang="en-GB" altLang="en-US"/>
              <a:t>AUDIT AND INSPECTION PROGRAMME</a:t>
            </a:r>
          </a:p>
        </p:txBody>
      </p:sp>
    </p:spTree>
  </p:cSld>
  <p:clrMapOvr>
    <a:masterClrMapping/>
  </p:clrMapOvr>
  <p:transition spd="slow">
    <p:zo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6AF36B15-2903-45A1-82AA-34BEB0E7993C}"/>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6 - CLASSIFICATION REQUIREMENTS</a:t>
            </a:r>
          </a:p>
        </p:txBody>
      </p:sp>
      <p:sp>
        <p:nvSpPr>
          <p:cNvPr id="45059" name="Content Placeholder 2">
            <a:extLst>
              <a:ext uri="{FF2B5EF4-FFF2-40B4-BE49-F238E27FC236}">
                <a16:creationId xmlns:a16="http://schemas.microsoft.com/office/drawing/2014/main" id="{0124EAE6-D488-423A-B35F-D004F5A0AF08}"/>
              </a:ext>
            </a:extLst>
          </p:cNvPr>
          <p:cNvSpPr>
            <a:spLocks noGrp="1"/>
          </p:cNvSpPr>
          <p:nvPr>
            <p:ph idx="1"/>
          </p:nvPr>
        </p:nvSpPr>
        <p:spPr bwMode="auto">
          <a:xfrm>
            <a:off x="211138" y="1557338"/>
            <a:ext cx="8721725" cy="4537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 	IACS</a:t>
            </a:r>
          </a:p>
          <a:p>
            <a:endParaRPr lang="en-US" altLang="en-US"/>
          </a:p>
          <a:p>
            <a:r>
              <a:rPr lang="en-US" altLang="en-US"/>
              <a:t> 	QSCS</a:t>
            </a:r>
          </a:p>
          <a:p>
            <a:endParaRPr lang="en-US" altLang="en-US"/>
          </a:p>
          <a:p>
            <a:r>
              <a:rPr lang="en-US" altLang="en-US"/>
              <a:t> 	SOLAS Reg.II-1/3.1</a:t>
            </a:r>
          </a:p>
        </p:txBody>
      </p:sp>
    </p:spTree>
  </p:cSld>
  <p:clrMapOvr>
    <a:masterClrMapping/>
  </p:clrMapOvr>
  <p:transition spd="slow">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AA91CFFE-8180-49B3-848B-9CE58C45208D}"/>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7 - AUDITING</a:t>
            </a:r>
          </a:p>
        </p:txBody>
      </p:sp>
      <p:sp>
        <p:nvSpPr>
          <p:cNvPr id="46083" name="Content Placeholder 2">
            <a:extLst>
              <a:ext uri="{FF2B5EF4-FFF2-40B4-BE49-F238E27FC236}">
                <a16:creationId xmlns:a16="http://schemas.microsoft.com/office/drawing/2014/main" id="{4797BF9F-CBE9-4259-A2CD-842FE47AA1D3}"/>
              </a:ext>
            </a:extLst>
          </p:cNvPr>
          <p:cNvSpPr>
            <a:spLocks noGrp="1"/>
          </p:cNvSpPr>
          <p:nvPr>
            <p:ph idx="1"/>
          </p:nvPr>
        </p:nvSpPr>
        <p:spPr bwMode="auto">
          <a:xfrm>
            <a:off x="211138" y="1628775"/>
            <a:ext cx="8721725" cy="446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AUDIT QUESTIONS</a:t>
            </a:r>
          </a:p>
          <a:p>
            <a:endParaRPr lang="en-US" altLang="en-US"/>
          </a:p>
          <a:p>
            <a:endParaRPr lang="en-US" altLang="en-US"/>
          </a:p>
        </p:txBody>
      </p:sp>
    </p:spTree>
  </p:cSld>
  <p:clrMapOvr>
    <a:masterClrMapping/>
  </p:clrMapOvr>
  <p:transition spd="slow">
    <p:zo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2">
            <a:extLst>
              <a:ext uri="{FF2B5EF4-FFF2-40B4-BE49-F238E27FC236}">
                <a16:creationId xmlns:a16="http://schemas.microsoft.com/office/drawing/2014/main" id="{9EA59D34-7CCD-4811-B44B-10C395BE8FD3}"/>
              </a:ext>
            </a:extLst>
          </p:cNvPr>
          <p:cNvSpPr txBox="1">
            <a:spLocks noChangeArrowheads="1"/>
          </p:cNvSpPr>
          <p:nvPr/>
        </p:nvSpPr>
        <p:spPr bwMode="auto">
          <a:xfrm>
            <a:off x="1835150" y="4833938"/>
            <a:ext cx="18732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2"/>
              </a:rPr>
              <a:t>twitter.com/imohq</a:t>
            </a:r>
            <a:endParaRPr lang="en-GB" altLang="en-US" sz="1000" b="1">
              <a:solidFill>
                <a:srgbClr val="4B92DB"/>
              </a:solidFill>
              <a:latin typeface="Arial" panose="020B0604020202020204" pitchFamily="34" charset="0"/>
            </a:endParaRPr>
          </a:p>
        </p:txBody>
      </p:sp>
      <p:sp>
        <p:nvSpPr>
          <p:cNvPr id="47107" name="TextBox 3">
            <a:extLst>
              <a:ext uri="{FF2B5EF4-FFF2-40B4-BE49-F238E27FC236}">
                <a16:creationId xmlns:a16="http://schemas.microsoft.com/office/drawing/2014/main" id="{9E12FC09-7DAF-4896-A900-436447D23513}"/>
              </a:ext>
            </a:extLst>
          </p:cNvPr>
          <p:cNvSpPr txBox="1">
            <a:spLocks noChangeArrowheads="1"/>
          </p:cNvSpPr>
          <p:nvPr/>
        </p:nvSpPr>
        <p:spPr bwMode="auto">
          <a:xfrm>
            <a:off x="3348038" y="4833938"/>
            <a:ext cx="143986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3"/>
              </a:rPr>
              <a:t>facebook.com/imohq</a:t>
            </a:r>
            <a:endParaRPr lang="en-GB" altLang="en-US" sz="1000" b="1">
              <a:solidFill>
                <a:srgbClr val="4B92DB"/>
              </a:solidFill>
              <a:latin typeface="Arial" panose="020B0604020202020204" pitchFamily="34" charset="0"/>
            </a:endParaRPr>
          </a:p>
        </p:txBody>
      </p:sp>
      <p:sp>
        <p:nvSpPr>
          <p:cNvPr id="47108" name="TextBox 4">
            <a:extLst>
              <a:ext uri="{FF2B5EF4-FFF2-40B4-BE49-F238E27FC236}">
                <a16:creationId xmlns:a16="http://schemas.microsoft.com/office/drawing/2014/main" id="{ED5A92BC-67DE-47A0-819D-9489558D3C3F}"/>
              </a:ext>
            </a:extLst>
          </p:cNvPr>
          <p:cNvSpPr txBox="1">
            <a:spLocks noChangeArrowheads="1"/>
          </p:cNvSpPr>
          <p:nvPr/>
        </p:nvSpPr>
        <p:spPr bwMode="auto">
          <a:xfrm>
            <a:off x="4716463" y="4833938"/>
            <a:ext cx="13684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4"/>
              </a:rPr>
              <a:t>youtube.com/imohq</a:t>
            </a:r>
            <a:endParaRPr lang="en-GB" altLang="en-US" sz="1000" b="1">
              <a:solidFill>
                <a:srgbClr val="4B92DB"/>
              </a:solidFill>
              <a:latin typeface="Arial" panose="020B0604020202020204" pitchFamily="34" charset="0"/>
            </a:endParaRPr>
          </a:p>
        </p:txBody>
      </p:sp>
      <p:sp>
        <p:nvSpPr>
          <p:cNvPr id="47109" name="TextBox 5">
            <a:extLst>
              <a:ext uri="{FF2B5EF4-FFF2-40B4-BE49-F238E27FC236}">
                <a16:creationId xmlns:a16="http://schemas.microsoft.com/office/drawing/2014/main" id="{DAA7A57E-D9E6-4C29-A0AA-6072C8767A2C}"/>
              </a:ext>
            </a:extLst>
          </p:cNvPr>
          <p:cNvSpPr txBox="1">
            <a:spLocks noChangeArrowheads="1"/>
          </p:cNvSpPr>
          <p:nvPr/>
        </p:nvSpPr>
        <p:spPr bwMode="auto">
          <a:xfrm>
            <a:off x="6084888" y="4833938"/>
            <a:ext cx="1295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5"/>
              </a:rPr>
              <a:t>flickr.com/photos/</a:t>
            </a:r>
            <a:br>
              <a:rPr lang="en-GB" altLang="en-US" sz="1000">
                <a:solidFill>
                  <a:srgbClr val="495965"/>
                </a:solidFill>
                <a:latin typeface="Arial" panose="020B0604020202020204" pitchFamily="34" charset="0"/>
                <a:hlinkClick r:id="rId5"/>
              </a:rPr>
            </a:br>
            <a:r>
              <a:rPr lang="en-GB" altLang="en-US" sz="1000">
                <a:solidFill>
                  <a:srgbClr val="495965"/>
                </a:solidFill>
                <a:latin typeface="Arial" panose="020B0604020202020204" pitchFamily="34" charset="0"/>
                <a:hlinkClick r:id="rId5"/>
              </a:rPr>
              <a:t>imo-un/collections</a:t>
            </a:r>
            <a:endParaRPr lang="en-GB" altLang="en-US" sz="1000" b="1">
              <a:solidFill>
                <a:srgbClr val="4B92DB"/>
              </a:solidFill>
              <a:latin typeface="Arial" panose="020B0604020202020204" pitchFamily="34" charset="0"/>
            </a:endParaRPr>
          </a:p>
        </p:txBody>
      </p:sp>
    </p:spTree>
  </p:cSld>
  <p:clrMapOvr>
    <a:masterClrMapping/>
  </p:clrMapOvr>
  <p:transition spd="slow">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A62CDAF-495E-4F3E-9936-9AF771E90C93}"/>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 (cont.)</a:t>
            </a:r>
          </a:p>
        </p:txBody>
      </p:sp>
      <p:sp>
        <p:nvSpPr>
          <p:cNvPr id="14339" name="Content Placeholder 2">
            <a:extLst>
              <a:ext uri="{FF2B5EF4-FFF2-40B4-BE49-F238E27FC236}">
                <a16:creationId xmlns:a16="http://schemas.microsoft.com/office/drawing/2014/main" id="{68E8B700-3146-432C-BC07-B6042E96FD7A}"/>
              </a:ext>
            </a:extLst>
          </p:cNvPr>
          <p:cNvSpPr>
            <a:spLocks noGrp="1"/>
          </p:cNvSpPr>
          <p:nvPr>
            <p:ph idx="1"/>
          </p:nvPr>
        </p:nvSpPr>
        <p:spPr bwMode="auto">
          <a:xfrm>
            <a:off x="211138" y="1628775"/>
            <a:ext cx="8721725" cy="446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a:t>Similar provisions under other conventions: Load Lines 66, MARPOL 73/78 and Tonnage 1969</a:t>
            </a:r>
          </a:p>
          <a:p>
            <a:endParaRPr lang="en-GB" altLang="en-US"/>
          </a:p>
          <a:p>
            <a:r>
              <a:rPr lang="en-GB" altLang="en-US" i="1"/>
              <a:t>ADMINISTRATION REMAINS FULLY RESPONSIBLE</a:t>
            </a:r>
          </a:p>
        </p:txBody>
      </p:sp>
    </p:spTree>
  </p:cSld>
  <p:clrMapOvr>
    <a:masterClrMapping/>
  </p:clrMapOvr>
  <p:transition spd="slow">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028902C-6ACD-4CEF-8CB8-A532423A6284}"/>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 (cont.)</a:t>
            </a:r>
          </a:p>
        </p:txBody>
      </p:sp>
      <p:sp>
        <p:nvSpPr>
          <p:cNvPr id="15363" name="Content Placeholder 2">
            <a:extLst>
              <a:ext uri="{FF2B5EF4-FFF2-40B4-BE49-F238E27FC236}">
                <a16:creationId xmlns:a16="http://schemas.microsoft.com/office/drawing/2014/main" id="{A94C5FFD-301B-4693-B9CE-0BC078BB4CAB}"/>
              </a:ext>
            </a:extLst>
          </p:cNvPr>
          <p:cNvSpPr>
            <a:spLocks noGrp="1"/>
          </p:cNvSpPr>
          <p:nvPr>
            <p:ph idx="1"/>
          </p:nvPr>
        </p:nvSpPr>
        <p:spPr bwMode="auto">
          <a:xfrm>
            <a:off x="211138" y="1628775"/>
            <a:ext cx="8721725" cy="446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a:t>Control in the assignment of authority by Administrations is necessary to:</a:t>
            </a:r>
          </a:p>
          <a:p>
            <a:endParaRPr lang="en-GB" altLang="en-US"/>
          </a:p>
          <a:p>
            <a:pPr lvl="1"/>
            <a:r>
              <a:rPr lang="en-GB" altLang="en-US"/>
              <a:t>Promote uniform implementation of standards</a:t>
            </a:r>
          </a:p>
          <a:p>
            <a:pPr lvl="1"/>
            <a:endParaRPr lang="en-GB" altLang="en-US"/>
          </a:p>
          <a:p>
            <a:pPr lvl="1"/>
            <a:r>
              <a:rPr lang="en-GB" altLang="en-US"/>
              <a:t>Maintain established standards </a:t>
            </a:r>
          </a:p>
          <a:p>
            <a:pPr lvl="1"/>
            <a:endParaRPr lang="en-GB" altLang="en-US"/>
          </a:p>
          <a:p>
            <a:pPr lvl="1"/>
            <a:r>
              <a:rPr lang="en-GB" altLang="en-US"/>
              <a:t>Determine the requisite capability and capacity of the RO</a:t>
            </a:r>
          </a:p>
        </p:txBody>
      </p:sp>
    </p:spTree>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DFDA133-BAE5-4734-96AA-26BEA25D8E4F}"/>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 (cont.)</a:t>
            </a:r>
          </a:p>
        </p:txBody>
      </p:sp>
      <p:sp>
        <p:nvSpPr>
          <p:cNvPr id="16387" name="Content Placeholder 2">
            <a:extLst>
              <a:ext uri="{FF2B5EF4-FFF2-40B4-BE49-F238E27FC236}">
                <a16:creationId xmlns:a16="http://schemas.microsoft.com/office/drawing/2014/main" id="{E7B0D876-E3BF-4328-8BCE-CB7A0DA49117}"/>
              </a:ext>
            </a:extLst>
          </p:cNvPr>
          <p:cNvSpPr>
            <a:spLocks noGrp="1"/>
          </p:cNvSpPr>
          <p:nvPr>
            <p:ph idx="1"/>
          </p:nvPr>
        </p:nvSpPr>
        <p:spPr bwMode="auto">
          <a:xfrm>
            <a:off x="211138" y="1557338"/>
            <a:ext cx="8721725" cy="4537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a:t>IMO identified the need for guidelines to assist flag States in the uniform and effective implementation of relevant conventions, including:</a:t>
            </a:r>
          </a:p>
          <a:p>
            <a:endParaRPr lang="en-GB" altLang="en-US"/>
          </a:p>
          <a:p>
            <a:pPr lvl="1"/>
            <a:r>
              <a:rPr lang="en-GB" altLang="en-US"/>
              <a:t>uniform procedures in delegation of inspections and surveys to nominated surveyors or recognized organizations</a:t>
            </a:r>
          </a:p>
          <a:p>
            <a:pPr lvl="1"/>
            <a:endParaRPr lang="en-GB" altLang="en-US"/>
          </a:p>
          <a:p>
            <a:pPr lvl="1"/>
            <a:r>
              <a:rPr lang="en-GB" altLang="en-US"/>
              <a:t>specifications on functions of recognized organizations</a:t>
            </a:r>
          </a:p>
        </p:txBody>
      </p:sp>
    </p:spTree>
  </p:cSld>
  <p:clrMapOvr>
    <a:masterClrMapping/>
  </p:clrMapOvr>
  <p:transition spd="slow">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DBA6A93-891A-4228-9245-24358FF913E1}"/>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 (cont.)</a:t>
            </a:r>
          </a:p>
        </p:txBody>
      </p:sp>
      <p:sp>
        <p:nvSpPr>
          <p:cNvPr id="14339" name="Content Placeholder 2">
            <a:extLst>
              <a:ext uri="{FF2B5EF4-FFF2-40B4-BE49-F238E27FC236}">
                <a16:creationId xmlns:a16="http://schemas.microsoft.com/office/drawing/2014/main" id="{4BCA5CDF-7044-4B4A-98CD-F2F05A578D6F}"/>
              </a:ext>
            </a:extLst>
          </p:cNvPr>
          <p:cNvSpPr>
            <a:spLocks noGrp="1"/>
          </p:cNvSpPr>
          <p:nvPr>
            <p:ph idx="1"/>
          </p:nvPr>
        </p:nvSpPr>
        <p:spPr bwMode="auto">
          <a:xfrm>
            <a:off x="211138" y="1484313"/>
            <a:ext cx="8721725" cy="46101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a:t>The following resolutions were initially adopted by IMO Assembly and made mandatory under SOLAS 1974, MARPOL and LL PROT 88:</a:t>
            </a:r>
          </a:p>
          <a:p>
            <a:pPr marL="61913" indent="0">
              <a:buFont typeface="Arial" panose="020B0604020202020204" pitchFamily="34" charset="0"/>
              <a:buNone/>
              <a:defRPr/>
            </a:pPr>
            <a:endParaRPr lang="en-GB" dirty="0"/>
          </a:p>
          <a:p>
            <a:pPr>
              <a:defRPr/>
            </a:pPr>
            <a:r>
              <a:rPr lang="en-GB" dirty="0"/>
              <a:t>A.739 (18): "Guidelines for the authorization of organizations acting on behalf of the administration“ as amended by MSC.208(81)</a:t>
            </a:r>
          </a:p>
          <a:p>
            <a:pPr>
              <a:defRPr/>
            </a:pPr>
            <a:endParaRPr lang="en-GB" dirty="0"/>
          </a:p>
          <a:p>
            <a:pPr>
              <a:defRPr/>
            </a:pPr>
            <a:r>
              <a:rPr lang="en-GB" dirty="0"/>
              <a:t>A.789 (19): "Specifications on the survey and certification functions of recognized organizations acting on behalf of the administration"</a:t>
            </a:r>
          </a:p>
        </p:txBody>
      </p:sp>
    </p:spTree>
  </p:cSld>
  <p:clrMapOvr>
    <a:masterClrMapping/>
  </p:clrMapOvr>
  <p:transition spd="slow">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79DE8855-1D3F-4150-A699-A1898D24B1A1}"/>
              </a:ext>
            </a:extLst>
          </p:cNvPr>
          <p:cNvSpPr>
            <a:spLocks noGrp="1"/>
          </p:cNvSpPr>
          <p:nvPr>
            <p:ph idx="1"/>
          </p:nvPr>
        </p:nvSpPr>
        <p:spPr bwMode="auto">
          <a:xfrm>
            <a:off x="211138" y="1412875"/>
            <a:ext cx="8721725" cy="441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a:t>Code for Recognized Organizations (RO Code) </a:t>
            </a:r>
          </a:p>
          <a:p>
            <a:pPr lvl="1"/>
            <a:endParaRPr lang="en-GB" altLang="en-US" sz="1100"/>
          </a:p>
          <a:p>
            <a:pPr lvl="1"/>
            <a:r>
              <a:rPr lang="en-GB" altLang="en-US"/>
              <a:t>resolutions MSC.349(92) and MEPC.237(65)</a:t>
            </a:r>
          </a:p>
          <a:p>
            <a:endParaRPr lang="en-GB" altLang="en-US"/>
          </a:p>
          <a:p>
            <a:r>
              <a:rPr lang="en-GB" altLang="en-US"/>
              <a:t>Relevant amendments to SOLAS 1974, LL PROT 1988 and MARPOL entered into force on </a:t>
            </a:r>
            <a:r>
              <a:rPr lang="en-GB" altLang="en-US">
                <a:solidFill>
                  <a:srgbClr val="0070C0"/>
                </a:solidFill>
              </a:rPr>
              <a:t>1 January 2015</a:t>
            </a:r>
            <a:r>
              <a:rPr lang="en-GB" altLang="en-US"/>
              <a:t>, making the RO Code (parts 1 and 2) mandatory</a:t>
            </a:r>
          </a:p>
          <a:p>
            <a:endParaRPr lang="en-GB" altLang="en-US"/>
          </a:p>
          <a:p>
            <a:endParaRPr lang="en-GB" altLang="en-US"/>
          </a:p>
          <a:p>
            <a:r>
              <a:rPr lang="en-GB" altLang="en-US" i="1"/>
              <a:t>resolutions A.739(18) and A.789(19) have been superseded by RO Code</a:t>
            </a:r>
          </a:p>
        </p:txBody>
      </p:sp>
      <p:sp>
        <p:nvSpPr>
          <p:cNvPr id="18435" name="Title 2">
            <a:extLst>
              <a:ext uri="{FF2B5EF4-FFF2-40B4-BE49-F238E27FC236}">
                <a16:creationId xmlns:a16="http://schemas.microsoft.com/office/drawing/2014/main" id="{9D6D1E05-11B5-42CA-BF44-CF5D227A5739}"/>
              </a:ext>
            </a:extLst>
          </p:cNvPr>
          <p:cNvSpPr>
            <a:spLocks noGrp="1"/>
          </p:cNvSpPr>
          <p:nvPr>
            <p:ph type="title"/>
          </p:nvPr>
        </p:nvSpPr>
        <p:spPr bwMode="auto">
          <a:xfrm>
            <a:off x="187325" y="333375"/>
            <a:ext cx="8777288" cy="736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br>
              <a:rPr lang="en-GB" altLang="en-US"/>
            </a:br>
            <a:r>
              <a:rPr lang="en-US" altLang="en-US"/>
              <a:t>1 - INTRODUCTION (cont.)</a:t>
            </a:r>
            <a:endParaRPr lang="en-GB" altLang="en-US"/>
          </a:p>
        </p:txBody>
      </p:sp>
    </p:spTree>
  </p:cSld>
  <p:clrMapOvr>
    <a:masterClrMapping/>
  </p:clrMapOvr>
  <p:transition spd="slow">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6316472D-F907-4B05-B23A-73A0238F5306}"/>
              </a:ext>
            </a:extLst>
          </p:cNvPr>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a:t>1 - INTRODUCTION (cont.)</a:t>
            </a:r>
          </a:p>
        </p:txBody>
      </p:sp>
      <p:sp>
        <p:nvSpPr>
          <p:cNvPr id="19459" name="Content Placeholder 2">
            <a:extLst>
              <a:ext uri="{FF2B5EF4-FFF2-40B4-BE49-F238E27FC236}">
                <a16:creationId xmlns:a16="http://schemas.microsoft.com/office/drawing/2014/main" id="{10634C39-6DDC-48DA-B95A-916021734878}"/>
              </a:ext>
            </a:extLst>
          </p:cNvPr>
          <p:cNvSpPr>
            <a:spLocks noGrp="1"/>
          </p:cNvSpPr>
          <p:nvPr>
            <p:ph idx="1"/>
          </p:nvPr>
        </p:nvSpPr>
        <p:spPr bwMode="auto">
          <a:xfrm>
            <a:off x="211138" y="1295400"/>
            <a:ext cx="8721725" cy="47990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33413" lvl="1" indent="0">
              <a:spcBef>
                <a:spcPts val="1200"/>
              </a:spcBef>
              <a:buFont typeface="Arial" panose="020B0604020202020204" pitchFamily="34" charset="0"/>
              <a:buNone/>
              <a:defRPr/>
            </a:pPr>
            <a:endParaRPr lang="en-US" dirty="0"/>
          </a:p>
          <a:p>
            <a:pPr marL="633413" lvl="1" indent="0">
              <a:spcBef>
                <a:spcPts val="1200"/>
              </a:spcBef>
              <a:buFont typeface="Arial" panose="020B0604020202020204" pitchFamily="34" charset="0"/>
              <a:buNone/>
              <a:defRPr/>
            </a:pPr>
            <a:r>
              <a:rPr lang="en-US" dirty="0">
                <a:solidFill>
                  <a:schemeClr val="tx2">
                    <a:lumMod val="65000"/>
                    <a:lumOff val="35000"/>
                  </a:schemeClr>
                </a:solidFill>
              </a:rPr>
              <a:t>Obligations stemming from:</a:t>
            </a:r>
          </a:p>
          <a:p>
            <a:pPr marL="633413" lvl="1" indent="0">
              <a:spcBef>
                <a:spcPts val="1200"/>
              </a:spcBef>
              <a:buFont typeface="Arial" panose="020B0604020202020204" pitchFamily="34" charset="0"/>
              <a:buNone/>
              <a:defRPr/>
            </a:pPr>
            <a:endParaRPr lang="en-US" dirty="0">
              <a:solidFill>
                <a:schemeClr val="tx2">
                  <a:lumMod val="65000"/>
                  <a:lumOff val="35000"/>
                </a:schemeClr>
              </a:solidFill>
            </a:endParaRPr>
          </a:p>
          <a:p>
            <a:pPr marL="900113" lvl="1" indent="-266700">
              <a:spcBef>
                <a:spcPts val="1200"/>
              </a:spcBef>
              <a:defRPr/>
            </a:pPr>
            <a:r>
              <a:rPr lang="en-GB" dirty="0">
                <a:solidFill>
                  <a:schemeClr val="tx2">
                    <a:lumMod val="65000"/>
                    <a:lumOff val="35000"/>
                  </a:schemeClr>
                </a:solidFill>
              </a:rPr>
              <a:t>provisions under Conventions</a:t>
            </a:r>
          </a:p>
          <a:p>
            <a:pPr marL="900113" lvl="1" indent="-266700">
              <a:spcBef>
                <a:spcPts val="1200"/>
              </a:spcBef>
              <a:defRPr/>
            </a:pPr>
            <a:r>
              <a:rPr lang="en-GB" dirty="0">
                <a:solidFill>
                  <a:schemeClr val="tx2">
                    <a:lumMod val="65000"/>
                    <a:lumOff val="35000"/>
                  </a:schemeClr>
                </a:solidFill>
              </a:rPr>
              <a:t>RO Code</a:t>
            </a:r>
          </a:p>
          <a:p>
            <a:pPr marL="900113" lvl="1" indent="-266700">
              <a:spcBef>
                <a:spcPts val="1200"/>
              </a:spcBef>
              <a:defRPr/>
            </a:pPr>
            <a:r>
              <a:rPr lang="en-GB" dirty="0">
                <a:solidFill>
                  <a:schemeClr val="tx2">
                    <a:lumMod val="65000"/>
                    <a:lumOff val="35000"/>
                  </a:schemeClr>
                </a:solidFill>
              </a:rPr>
              <a:t>Additional requirements in III Code</a:t>
            </a:r>
          </a:p>
        </p:txBody>
      </p:sp>
    </p:spTree>
  </p:cSld>
  <p:clrMapOvr>
    <a:masterClrMapping/>
  </p:clrMapOvr>
  <p:transition spd="slow">
    <p:zoom/>
  </p:transition>
</p:sld>
</file>

<file path=ppt/theme/theme1.xml><?xml version="1.0" encoding="utf-8"?>
<a:theme xmlns:a="http://schemas.openxmlformats.org/drawingml/2006/main" name="IMO Master v.2">
  <a:themeElements>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MO Master v.2">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lnDef>
  </a:objectDefaults>
  <a:extraClrSchemeLst>
    <a:extraClrScheme>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MO Master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MO Master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MO Master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MO Master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MO Master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MO Master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MO Master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MO Master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MO Master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MO Master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MO Master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12471</TotalTime>
  <Pages>22</Pages>
  <Words>1637</Words>
  <Application>Microsoft Office PowerPoint</Application>
  <PresentationFormat>On-screen Show (4:3)</PresentationFormat>
  <Paragraphs>293</Paragraphs>
  <Slides>36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Tahoma</vt:lpstr>
      <vt:lpstr>Times New Roman</vt:lpstr>
      <vt:lpstr>IMO Master v.2</vt:lpstr>
      <vt:lpstr>IMO MEMBER STATE AUDIT SCHEME  TRAINING COURSE FOR AUDITORS </vt:lpstr>
      <vt:lpstr>CONTENTS</vt:lpstr>
      <vt:lpstr>1 - INTRODUCTION</vt:lpstr>
      <vt:lpstr>1 - INTRODUCTION (cont.)</vt:lpstr>
      <vt:lpstr>1 - INTRODUCTION (cont.)</vt:lpstr>
      <vt:lpstr>1 - INTRODUCTION (cont.)</vt:lpstr>
      <vt:lpstr>1 - INTRODUCTION (cont.)</vt:lpstr>
      <vt:lpstr> 1 - INTRODUCTION (cont.)</vt:lpstr>
      <vt:lpstr>1 - INTRODUCTION (cont.)</vt:lpstr>
      <vt:lpstr>1 - INTRODUCTION (cont.)</vt:lpstr>
      <vt:lpstr>2 - OBLIGATIONS FOR ADMINISTRATIONS</vt:lpstr>
      <vt:lpstr>2 - OBLIGATIONS FOR ADMINISTRATIONS</vt:lpstr>
      <vt:lpstr>2 - OBLIGATIONS FOR ADMINISTRATIONS</vt:lpstr>
      <vt:lpstr>2 - OBLIGATIONS FOR ADMINISTRATIONS</vt:lpstr>
      <vt:lpstr>2 - OBLIGATIONS FOR ADMINISTRATIONS</vt:lpstr>
      <vt:lpstr>2 - OBLIGATIONS FOR ADMINISTRATIONS</vt:lpstr>
      <vt:lpstr>2 - OBLIGATIONS FOR ADMINISTRATIONS</vt:lpstr>
      <vt:lpstr>2 - OBLIGATIONS FOR ADMINISTRATIONS</vt:lpstr>
      <vt:lpstr>2 - OBLIGATIONS FOR ADMINISTRATIONS</vt:lpstr>
      <vt:lpstr>3 - OBLIGATIONS FOR ROs </vt:lpstr>
      <vt:lpstr>3 - OBLIGATIONS FOR ROs (cont.) </vt:lpstr>
      <vt:lpstr>3 - OBLIGATIONS FOR ROs (cont.) </vt:lpstr>
      <vt:lpstr>3 - OBLIGATIONS FOR ROs (cont.) </vt:lpstr>
      <vt:lpstr>3 - OBLIGATIONS FOR ROs (cont.)</vt:lpstr>
      <vt:lpstr>3 - OBLIGATIONS FOR ROs (cont.)</vt:lpstr>
      <vt:lpstr>3 - OBLIGATIONS FOR ROs (cont.)</vt:lpstr>
      <vt:lpstr>3 - OBLIGATIONS FOR ROs (cont.)</vt:lpstr>
      <vt:lpstr> 4 – RECOMMENDATIONS FOR FLAG STATES</vt:lpstr>
      <vt:lpstr> 4 – RECOMMENDATIONS FOR FLAG STATES</vt:lpstr>
      <vt:lpstr> 4 – RECOMMENDATIONS FOR FLAG STATES</vt:lpstr>
      <vt:lpstr>4 – RECOMMENDATIONS FOR FLAG STATES</vt:lpstr>
      <vt:lpstr>4 – RECOMMENDATIONS FOR FLAG STATES</vt:lpstr>
      <vt:lpstr>5 – ADDITIONAL REQUIREMENTS IN THE III CODE</vt:lpstr>
      <vt:lpstr>6 - CLASSIFICATION REQUIREMENTS</vt:lpstr>
      <vt:lpstr>7 - AUDITING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Transportation of chemicals at sea</dc:title>
  <dc:creator>Mark Combe</dc:creator>
  <cp:lastModifiedBy>Tatjana Krilic</cp:lastModifiedBy>
  <cp:revision>565</cp:revision>
  <cp:lastPrinted>2018-09-27T16:49:22Z</cp:lastPrinted>
  <dcterms:created xsi:type="dcterms:W3CDTF">2012-12-14T17:11:54Z</dcterms:created>
  <dcterms:modified xsi:type="dcterms:W3CDTF">2019-08-23T15:26:00Z</dcterms:modified>
</cp:coreProperties>
</file>