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21"/>
  </p:notesMasterIdLst>
  <p:handoutMasterIdLst>
    <p:handoutMasterId r:id="rId22"/>
  </p:handoutMasterIdLst>
  <p:sldIdLst>
    <p:sldId id="1092" r:id="rId2"/>
    <p:sldId id="1083" r:id="rId3"/>
    <p:sldId id="1094" r:id="rId4"/>
    <p:sldId id="1095" r:id="rId5"/>
    <p:sldId id="1096" r:id="rId6"/>
    <p:sldId id="1114" r:id="rId7"/>
    <p:sldId id="1107" r:id="rId8"/>
    <p:sldId id="1108" r:id="rId9"/>
    <p:sldId id="1110" r:id="rId10"/>
    <p:sldId id="1111" r:id="rId11"/>
    <p:sldId id="1112" r:id="rId12"/>
    <p:sldId id="1113" r:id="rId13"/>
    <p:sldId id="1117" r:id="rId14"/>
    <p:sldId id="1118" r:id="rId15"/>
    <p:sldId id="1119" r:id="rId16"/>
    <p:sldId id="1120" r:id="rId17"/>
    <p:sldId id="1115" r:id="rId18"/>
    <p:sldId id="1116" r:id="rId19"/>
    <p:sldId id="1086" r:id="rId20"/>
  </p:sldIdLst>
  <p:sldSz cx="9144000" cy="6858000" type="screen4x3"/>
  <p:notesSz cx="6797675" cy="99266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534988" indent="-7778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071563" indent="-1571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608138" indent="-2365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144713" indent="-31591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B92DB"/>
    <a:srgbClr val="BACFE8"/>
    <a:srgbClr val="95BEE7"/>
    <a:srgbClr val="6CBCE2"/>
    <a:srgbClr val="618E33"/>
    <a:srgbClr val="495965"/>
    <a:srgbClr val="E10B8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88" d="100"/>
          <a:sy n="88" d="100"/>
        </p:scale>
        <p:origin x="13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62" d="100"/>
          <a:sy n="62" d="100"/>
        </p:scale>
        <p:origin x="249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EB7C89-D696-437E-A3E8-8F2D294764A7}"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6AC78F11-5A3C-4CD9-9505-FFFC490E5A9B}">
      <dgm:prSet phldrT="[Text]"/>
      <dgm:spPr/>
      <dgm:t>
        <a:bodyPr/>
        <a:lstStyle/>
        <a:p>
          <a:r>
            <a:rPr lang="en-GB" dirty="0" smtClean="0"/>
            <a:t> </a:t>
          </a:r>
          <a:endParaRPr lang="en-GB" dirty="0"/>
        </a:p>
      </dgm:t>
    </dgm:pt>
    <dgm:pt modelId="{C3536426-6EF7-4B36-94EC-6905741CA633}" type="parTrans" cxnId="{402061C8-FE1B-427F-8B85-3D5C5F509DCA}">
      <dgm:prSet/>
      <dgm:spPr/>
      <dgm:t>
        <a:bodyPr/>
        <a:lstStyle/>
        <a:p>
          <a:endParaRPr lang="en-GB"/>
        </a:p>
      </dgm:t>
    </dgm:pt>
    <dgm:pt modelId="{081F4E44-191A-4C52-BF49-F5B00185FF28}" type="sibTrans" cxnId="{402061C8-FE1B-427F-8B85-3D5C5F509DCA}">
      <dgm:prSet/>
      <dgm:spPr/>
      <dgm:t>
        <a:bodyPr/>
        <a:lstStyle/>
        <a:p>
          <a:endParaRPr lang="en-GB"/>
        </a:p>
      </dgm:t>
    </dgm:pt>
    <dgm:pt modelId="{A892A6FF-A8D8-4C77-9D2B-D212F28A2774}">
      <dgm:prSet phldrT="[Text]" custT="1"/>
      <dgm:spPr/>
      <dgm:t>
        <a:bodyPr/>
        <a:lstStyle/>
        <a:p>
          <a:r>
            <a:rPr lang="en-GB" sz="1800" dirty="0" smtClean="0">
              <a:solidFill>
                <a:schemeClr val="bg2">
                  <a:lumMod val="75000"/>
                </a:schemeClr>
              </a:solidFill>
            </a:rPr>
            <a:t>2006 – 2013</a:t>
          </a:r>
        </a:p>
        <a:p>
          <a:r>
            <a:rPr lang="en-GB" sz="1800" dirty="0" smtClean="0">
              <a:solidFill>
                <a:schemeClr val="bg2">
                  <a:lumMod val="75000"/>
                </a:schemeClr>
              </a:solidFill>
            </a:rPr>
            <a:t>Code on the implementation of IMO instruments</a:t>
          </a:r>
          <a:r>
            <a:rPr lang="en-GB" sz="1800" dirty="0" smtClean="0"/>
            <a:t> </a:t>
          </a:r>
          <a:endParaRPr lang="en-GB" sz="1800" dirty="0" smtClean="0">
            <a:solidFill>
              <a:schemeClr val="bg2">
                <a:lumMod val="75000"/>
              </a:schemeClr>
            </a:solidFill>
          </a:endParaRPr>
        </a:p>
        <a:p>
          <a:endParaRPr lang="en-GB" sz="1800" dirty="0" smtClean="0">
            <a:solidFill>
              <a:schemeClr val="bg2">
                <a:lumMod val="75000"/>
              </a:schemeClr>
            </a:solidFill>
          </a:endParaRPr>
        </a:p>
        <a:p>
          <a:r>
            <a:rPr lang="en-GB" sz="1800" dirty="0" smtClean="0">
              <a:solidFill>
                <a:schemeClr val="bg2">
                  <a:lumMod val="75000"/>
                </a:schemeClr>
              </a:solidFill>
            </a:rPr>
            <a:t>Framework and Procedures - res. A.974(24)</a:t>
          </a:r>
        </a:p>
        <a:p>
          <a:r>
            <a:rPr lang="en-GB" sz="2100" dirty="0" smtClean="0">
              <a:solidFill>
                <a:schemeClr val="bg2">
                  <a:lumMod val="75000"/>
                </a:schemeClr>
              </a:solidFill>
            </a:rPr>
            <a:t> </a:t>
          </a:r>
        </a:p>
        <a:p>
          <a:endParaRPr lang="en-GB" sz="3200" dirty="0"/>
        </a:p>
      </dgm:t>
    </dgm:pt>
    <dgm:pt modelId="{EC8E7CCE-8AA5-45D2-AD30-38964102BBC7}" type="parTrans" cxnId="{FE8D18FB-32CF-4EA0-84CE-141B05B2ED29}">
      <dgm:prSet/>
      <dgm:spPr/>
      <dgm:t>
        <a:bodyPr/>
        <a:lstStyle/>
        <a:p>
          <a:endParaRPr lang="en-GB"/>
        </a:p>
      </dgm:t>
    </dgm:pt>
    <dgm:pt modelId="{5136A4CC-EA22-49F7-9DA0-4FEAD617055D}" type="sibTrans" cxnId="{FE8D18FB-32CF-4EA0-84CE-141B05B2ED29}">
      <dgm:prSet/>
      <dgm:spPr/>
      <dgm:t>
        <a:bodyPr/>
        <a:lstStyle/>
        <a:p>
          <a:endParaRPr lang="en-GB"/>
        </a:p>
      </dgm:t>
    </dgm:pt>
    <dgm:pt modelId="{E564490D-8D25-4A90-9A69-05A1D86AEC30}">
      <dgm:prSet phldrT="[Text]"/>
      <dgm:spPr/>
      <dgm:t>
        <a:bodyPr/>
        <a:lstStyle/>
        <a:p>
          <a:r>
            <a:rPr lang="en-GB" dirty="0" smtClean="0"/>
            <a:t>Resolution A.1070(28) </a:t>
          </a:r>
          <a:endParaRPr lang="en-GB" dirty="0"/>
        </a:p>
      </dgm:t>
    </dgm:pt>
    <dgm:pt modelId="{CB291079-30E9-4C29-9C96-F08F8C0AE148}" type="parTrans" cxnId="{554C6ED9-525B-4860-A02A-BD3B22D18F9C}">
      <dgm:prSet/>
      <dgm:spPr/>
      <dgm:t>
        <a:bodyPr/>
        <a:lstStyle/>
        <a:p>
          <a:endParaRPr lang="en-GB"/>
        </a:p>
      </dgm:t>
    </dgm:pt>
    <dgm:pt modelId="{6403F973-F8E9-492E-8F1B-6D434B7A4E83}" type="sibTrans" cxnId="{554C6ED9-525B-4860-A02A-BD3B22D18F9C}">
      <dgm:prSet/>
      <dgm:spPr/>
      <dgm:t>
        <a:bodyPr/>
        <a:lstStyle/>
        <a:p>
          <a:endParaRPr lang="en-GB"/>
        </a:p>
      </dgm:t>
    </dgm:pt>
    <dgm:pt modelId="{E3FF05C6-F639-4797-A787-4ADBDAFE18E5}">
      <dgm:prSet phldrT="[Text]" custT="1"/>
      <dgm:spPr/>
      <dgm:t>
        <a:bodyPr/>
        <a:lstStyle/>
        <a:p>
          <a:pPr algn="l"/>
          <a:r>
            <a:rPr lang="en-GB" sz="1800" dirty="0" smtClean="0">
              <a:solidFill>
                <a:schemeClr val="bg2">
                  <a:lumMod val="75000"/>
                </a:schemeClr>
              </a:solidFill>
            </a:rPr>
            <a:t>Dec 2013 – 2015</a:t>
          </a:r>
        </a:p>
        <a:p>
          <a:pPr algn="l"/>
          <a:r>
            <a:rPr lang="en-GB" sz="1800" dirty="0" smtClean="0">
              <a:solidFill>
                <a:schemeClr val="bg2">
                  <a:lumMod val="75000"/>
                </a:schemeClr>
              </a:solidFill>
            </a:rPr>
            <a:t>IMO Instruments Implementation (III) Code</a:t>
          </a:r>
        </a:p>
        <a:p>
          <a:pPr algn="l"/>
          <a:endParaRPr lang="en-GB" sz="1800" dirty="0" smtClean="0">
            <a:solidFill>
              <a:schemeClr val="bg2">
                <a:lumMod val="75000"/>
              </a:schemeClr>
            </a:solidFill>
          </a:endParaRPr>
        </a:p>
        <a:p>
          <a:pPr algn="l"/>
          <a:r>
            <a:rPr lang="en-GB" sz="1800" dirty="0" smtClean="0">
              <a:solidFill>
                <a:schemeClr val="bg2">
                  <a:lumMod val="75000"/>
                </a:schemeClr>
              </a:solidFill>
            </a:rPr>
            <a:t>Framework and Procedures - res. A.1067(28)</a:t>
          </a:r>
          <a:endParaRPr lang="en-GB" sz="1800" dirty="0"/>
        </a:p>
      </dgm:t>
    </dgm:pt>
    <dgm:pt modelId="{3A6F6077-56FD-41A7-BAA6-94F6148C1008}" type="parTrans" cxnId="{E7CDC7C5-7B78-4766-BCDD-4A75EB3F7622}">
      <dgm:prSet/>
      <dgm:spPr/>
      <dgm:t>
        <a:bodyPr/>
        <a:lstStyle/>
        <a:p>
          <a:endParaRPr lang="en-GB"/>
        </a:p>
      </dgm:t>
    </dgm:pt>
    <dgm:pt modelId="{27066F12-A169-4E23-8FF3-3A9F59C4BD52}" type="sibTrans" cxnId="{E7CDC7C5-7B78-4766-BCDD-4A75EB3F7622}">
      <dgm:prSet/>
      <dgm:spPr/>
      <dgm:t>
        <a:bodyPr/>
        <a:lstStyle/>
        <a:p>
          <a:endParaRPr lang="en-GB"/>
        </a:p>
      </dgm:t>
    </dgm:pt>
    <dgm:pt modelId="{82D02689-CB5D-42A5-9A17-ACA827FB6524}">
      <dgm:prSet phldrT="[Text]"/>
      <dgm:spPr/>
      <dgm:t>
        <a:bodyPr/>
        <a:lstStyle/>
        <a:p>
          <a:r>
            <a:rPr lang="en-GB" dirty="0" smtClean="0"/>
            <a:t>Resolution A.1070(28)  </a:t>
          </a:r>
          <a:endParaRPr lang="en-GB" dirty="0"/>
        </a:p>
      </dgm:t>
    </dgm:pt>
    <dgm:pt modelId="{C344220E-5A7C-4D08-9094-7DED120C3421}" type="parTrans" cxnId="{6349BBA1-2477-4214-96F9-5768050E77DD}">
      <dgm:prSet/>
      <dgm:spPr/>
      <dgm:t>
        <a:bodyPr/>
        <a:lstStyle/>
        <a:p>
          <a:endParaRPr lang="en-GB"/>
        </a:p>
      </dgm:t>
    </dgm:pt>
    <dgm:pt modelId="{41757FEE-2835-44F7-8E9C-D56E7F0DE5EB}" type="sibTrans" cxnId="{6349BBA1-2477-4214-96F9-5768050E77DD}">
      <dgm:prSet/>
      <dgm:spPr/>
      <dgm:t>
        <a:bodyPr/>
        <a:lstStyle/>
        <a:p>
          <a:endParaRPr lang="en-GB"/>
        </a:p>
      </dgm:t>
    </dgm:pt>
    <dgm:pt modelId="{0E58E04C-154D-4F69-BE2E-DE015FEFB53E}">
      <dgm:prSet phldrT="[Text]" custT="1"/>
      <dgm:spPr/>
      <dgm:t>
        <a:bodyPr/>
        <a:lstStyle/>
        <a:p>
          <a:r>
            <a:rPr lang="en-GB" sz="1800" dirty="0" smtClean="0">
              <a:solidFill>
                <a:schemeClr val="bg2">
                  <a:lumMod val="75000"/>
                </a:schemeClr>
              </a:solidFill>
            </a:rPr>
            <a:t>2016 – …</a:t>
          </a:r>
        </a:p>
        <a:p>
          <a:r>
            <a:rPr lang="en-GB" sz="1800" dirty="0" smtClean="0">
              <a:solidFill>
                <a:schemeClr val="bg2">
                  <a:lumMod val="75000"/>
                </a:schemeClr>
              </a:solidFill>
            </a:rPr>
            <a:t>IMO Instruments Implementation (III) Code</a:t>
          </a:r>
        </a:p>
        <a:p>
          <a:endParaRPr lang="en-GB" sz="1800" dirty="0" smtClean="0">
            <a:solidFill>
              <a:schemeClr val="bg2">
                <a:lumMod val="75000"/>
              </a:schemeClr>
            </a:solidFill>
          </a:endParaRPr>
        </a:p>
        <a:p>
          <a:r>
            <a:rPr lang="en-GB" sz="1800" dirty="0" smtClean="0">
              <a:solidFill>
                <a:schemeClr val="bg2">
                  <a:lumMod val="75000"/>
                </a:schemeClr>
              </a:solidFill>
            </a:rPr>
            <a:t>Framework and Procedures - res. A.1067(28)</a:t>
          </a:r>
          <a:endParaRPr lang="en-GB" sz="1800" dirty="0"/>
        </a:p>
      </dgm:t>
    </dgm:pt>
    <dgm:pt modelId="{9BE430AE-EBFB-4CC3-8F6B-E6A06C4043DE}" type="parTrans" cxnId="{68A59775-654A-4F5A-B3F6-A37BB5AF52E1}">
      <dgm:prSet/>
      <dgm:spPr/>
      <dgm:t>
        <a:bodyPr/>
        <a:lstStyle/>
        <a:p>
          <a:endParaRPr lang="en-GB"/>
        </a:p>
      </dgm:t>
    </dgm:pt>
    <dgm:pt modelId="{E9686481-D672-4948-A8D5-65347F8EF01F}" type="sibTrans" cxnId="{68A59775-654A-4F5A-B3F6-A37BB5AF52E1}">
      <dgm:prSet/>
      <dgm:spPr/>
      <dgm:t>
        <a:bodyPr/>
        <a:lstStyle/>
        <a:p>
          <a:endParaRPr lang="en-GB"/>
        </a:p>
      </dgm:t>
    </dgm:pt>
    <dgm:pt modelId="{D31E1771-8BEC-4174-A720-F5EED90E3D1F}" type="pres">
      <dgm:prSet presAssocID="{E4EB7C89-D696-437E-A3E8-8F2D294764A7}" presName="Name0" presStyleCnt="0">
        <dgm:presLayoutVars>
          <dgm:dir/>
          <dgm:animLvl val="lvl"/>
          <dgm:resizeHandles val="exact"/>
        </dgm:presLayoutVars>
      </dgm:prSet>
      <dgm:spPr/>
      <dgm:t>
        <a:bodyPr/>
        <a:lstStyle/>
        <a:p>
          <a:endParaRPr lang="en-GB"/>
        </a:p>
      </dgm:t>
    </dgm:pt>
    <dgm:pt modelId="{AB38376F-8E3F-4705-B404-A33D12E30427}" type="pres">
      <dgm:prSet presAssocID="{6AC78F11-5A3C-4CD9-9505-FFFC490E5A9B}" presName="compositeNode" presStyleCnt="0">
        <dgm:presLayoutVars>
          <dgm:bulletEnabled val="1"/>
        </dgm:presLayoutVars>
      </dgm:prSet>
      <dgm:spPr/>
    </dgm:pt>
    <dgm:pt modelId="{94AFC742-C287-4881-9A7F-DF1288D8B343}" type="pres">
      <dgm:prSet presAssocID="{6AC78F11-5A3C-4CD9-9505-FFFC490E5A9B}" presName="bgRect" presStyleLbl="node1" presStyleIdx="0" presStyleCnt="3" custScaleX="107154" custLinFactNeighborX="-9774"/>
      <dgm:spPr/>
      <dgm:t>
        <a:bodyPr/>
        <a:lstStyle/>
        <a:p>
          <a:endParaRPr lang="en-GB"/>
        </a:p>
      </dgm:t>
    </dgm:pt>
    <dgm:pt modelId="{C98FB2A0-94E0-43AB-8FE6-B361C5384B3B}" type="pres">
      <dgm:prSet presAssocID="{6AC78F11-5A3C-4CD9-9505-FFFC490E5A9B}" presName="parentNode" presStyleLbl="node1" presStyleIdx="0" presStyleCnt="3">
        <dgm:presLayoutVars>
          <dgm:chMax val="0"/>
          <dgm:bulletEnabled val="1"/>
        </dgm:presLayoutVars>
      </dgm:prSet>
      <dgm:spPr/>
      <dgm:t>
        <a:bodyPr/>
        <a:lstStyle/>
        <a:p>
          <a:endParaRPr lang="en-GB"/>
        </a:p>
      </dgm:t>
    </dgm:pt>
    <dgm:pt modelId="{147EFF26-C409-4F32-9FA1-D4526173CD0B}" type="pres">
      <dgm:prSet presAssocID="{6AC78F11-5A3C-4CD9-9505-FFFC490E5A9B}" presName="childNode" presStyleLbl="node1" presStyleIdx="0" presStyleCnt="3">
        <dgm:presLayoutVars>
          <dgm:bulletEnabled val="1"/>
        </dgm:presLayoutVars>
      </dgm:prSet>
      <dgm:spPr/>
      <dgm:t>
        <a:bodyPr/>
        <a:lstStyle/>
        <a:p>
          <a:endParaRPr lang="en-GB"/>
        </a:p>
      </dgm:t>
    </dgm:pt>
    <dgm:pt modelId="{D7FE0D6B-0FE5-4C94-85FA-59C5FCEF7653}" type="pres">
      <dgm:prSet presAssocID="{081F4E44-191A-4C52-BF49-F5B00185FF28}" presName="hSp" presStyleCnt="0"/>
      <dgm:spPr/>
    </dgm:pt>
    <dgm:pt modelId="{0E524FF3-AFA1-46C8-A4AA-356642E8DC2C}" type="pres">
      <dgm:prSet presAssocID="{081F4E44-191A-4C52-BF49-F5B00185FF28}" presName="vProcSp" presStyleCnt="0"/>
      <dgm:spPr/>
    </dgm:pt>
    <dgm:pt modelId="{4EBF99CA-43D7-4F23-B775-362221D07CEF}" type="pres">
      <dgm:prSet presAssocID="{081F4E44-191A-4C52-BF49-F5B00185FF28}" presName="vSp1" presStyleCnt="0"/>
      <dgm:spPr/>
    </dgm:pt>
    <dgm:pt modelId="{1793FE28-0591-4918-AAD5-64F7FB7D5361}" type="pres">
      <dgm:prSet presAssocID="{081F4E44-191A-4C52-BF49-F5B00185FF28}" presName="simulatedConn" presStyleLbl="solidFgAcc1" presStyleIdx="0" presStyleCnt="2"/>
      <dgm:spPr/>
    </dgm:pt>
    <dgm:pt modelId="{25806C30-D62A-4EAD-81B4-DB86C7D640D1}" type="pres">
      <dgm:prSet presAssocID="{081F4E44-191A-4C52-BF49-F5B00185FF28}" presName="vSp2" presStyleCnt="0"/>
      <dgm:spPr/>
    </dgm:pt>
    <dgm:pt modelId="{882370F4-B168-4C95-9B8A-4FE4DA44706E}" type="pres">
      <dgm:prSet presAssocID="{081F4E44-191A-4C52-BF49-F5B00185FF28}" presName="sibTrans" presStyleCnt="0"/>
      <dgm:spPr/>
    </dgm:pt>
    <dgm:pt modelId="{E64F961B-AC88-422D-BD0C-CA3C34BE7710}" type="pres">
      <dgm:prSet presAssocID="{E564490D-8D25-4A90-9A69-05A1D86AEC30}" presName="compositeNode" presStyleCnt="0">
        <dgm:presLayoutVars>
          <dgm:bulletEnabled val="1"/>
        </dgm:presLayoutVars>
      </dgm:prSet>
      <dgm:spPr/>
    </dgm:pt>
    <dgm:pt modelId="{AFBE7715-4C6C-4E9B-999E-D168CEB32EA3}" type="pres">
      <dgm:prSet presAssocID="{E564490D-8D25-4A90-9A69-05A1D86AEC30}" presName="bgRect" presStyleLbl="node1" presStyleIdx="1" presStyleCnt="3" custScaleX="106628" custLinFactNeighborX="1467"/>
      <dgm:spPr/>
      <dgm:t>
        <a:bodyPr/>
        <a:lstStyle/>
        <a:p>
          <a:endParaRPr lang="en-GB"/>
        </a:p>
      </dgm:t>
    </dgm:pt>
    <dgm:pt modelId="{250D7721-DD8F-41DC-8788-B05988ADA0DC}" type="pres">
      <dgm:prSet presAssocID="{E564490D-8D25-4A90-9A69-05A1D86AEC30}" presName="parentNode" presStyleLbl="node1" presStyleIdx="1" presStyleCnt="3">
        <dgm:presLayoutVars>
          <dgm:chMax val="0"/>
          <dgm:bulletEnabled val="1"/>
        </dgm:presLayoutVars>
      </dgm:prSet>
      <dgm:spPr/>
      <dgm:t>
        <a:bodyPr/>
        <a:lstStyle/>
        <a:p>
          <a:endParaRPr lang="en-GB"/>
        </a:p>
      </dgm:t>
    </dgm:pt>
    <dgm:pt modelId="{FAFD651F-3273-41BD-82BA-301DA0B0AB7F}" type="pres">
      <dgm:prSet presAssocID="{E564490D-8D25-4A90-9A69-05A1D86AEC30}" presName="childNode" presStyleLbl="node1" presStyleIdx="1" presStyleCnt="3">
        <dgm:presLayoutVars>
          <dgm:bulletEnabled val="1"/>
        </dgm:presLayoutVars>
      </dgm:prSet>
      <dgm:spPr/>
      <dgm:t>
        <a:bodyPr/>
        <a:lstStyle/>
        <a:p>
          <a:endParaRPr lang="en-GB"/>
        </a:p>
      </dgm:t>
    </dgm:pt>
    <dgm:pt modelId="{874BD320-B07B-433C-881B-8F131C448DBC}" type="pres">
      <dgm:prSet presAssocID="{6403F973-F8E9-492E-8F1B-6D434B7A4E83}" presName="hSp" presStyleCnt="0"/>
      <dgm:spPr/>
    </dgm:pt>
    <dgm:pt modelId="{A1519165-E84E-4092-A17D-4EA2D0CECA4B}" type="pres">
      <dgm:prSet presAssocID="{6403F973-F8E9-492E-8F1B-6D434B7A4E83}" presName="vProcSp" presStyleCnt="0"/>
      <dgm:spPr/>
    </dgm:pt>
    <dgm:pt modelId="{4101A22B-12A0-4304-B903-B4408A9C5E68}" type="pres">
      <dgm:prSet presAssocID="{6403F973-F8E9-492E-8F1B-6D434B7A4E83}" presName="vSp1" presStyleCnt="0"/>
      <dgm:spPr/>
    </dgm:pt>
    <dgm:pt modelId="{9F9C8A65-983C-4B18-956A-9279615D615E}" type="pres">
      <dgm:prSet presAssocID="{6403F973-F8E9-492E-8F1B-6D434B7A4E83}" presName="simulatedConn" presStyleLbl="solidFgAcc1" presStyleIdx="1" presStyleCnt="2"/>
      <dgm:spPr/>
    </dgm:pt>
    <dgm:pt modelId="{ECF87E32-6A6E-49B2-8146-62D89160B8F4}" type="pres">
      <dgm:prSet presAssocID="{6403F973-F8E9-492E-8F1B-6D434B7A4E83}" presName="vSp2" presStyleCnt="0"/>
      <dgm:spPr/>
    </dgm:pt>
    <dgm:pt modelId="{0A81B54A-0417-43A1-923A-D10C5683313C}" type="pres">
      <dgm:prSet presAssocID="{6403F973-F8E9-492E-8F1B-6D434B7A4E83}" presName="sibTrans" presStyleCnt="0"/>
      <dgm:spPr/>
    </dgm:pt>
    <dgm:pt modelId="{0457DB2F-E3EE-4DF3-AA9C-911B28C77E1D}" type="pres">
      <dgm:prSet presAssocID="{82D02689-CB5D-42A5-9A17-ACA827FB6524}" presName="compositeNode" presStyleCnt="0">
        <dgm:presLayoutVars>
          <dgm:bulletEnabled val="1"/>
        </dgm:presLayoutVars>
      </dgm:prSet>
      <dgm:spPr/>
    </dgm:pt>
    <dgm:pt modelId="{C8573818-B9FC-44F8-A210-7D503B1DF439}" type="pres">
      <dgm:prSet presAssocID="{82D02689-CB5D-42A5-9A17-ACA827FB6524}" presName="bgRect" presStyleLbl="node1" presStyleIdx="2" presStyleCnt="3" custLinFactNeighborX="6876"/>
      <dgm:spPr/>
      <dgm:t>
        <a:bodyPr/>
        <a:lstStyle/>
        <a:p>
          <a:endParaRPr lang="en-GB"/>
        </a:p>
      </dgm:t>
    </dgm:pt>
    <dgm:pt modelId="{15F9CE37-7401-43C2-BABC-5A3F1AF80E00}" type="pres">
      <dgm:prSet presAssocID="{82D02689-CB5D-42A5-9A17-ACA827FB6524}" presName="parentNode" presStyleLbl="node1" presStyleIdx="2" presStyleCnt="3">
        <dgm:presLayoutVars>
          <dgm:chMax val="0"/>
          <dgm:bulletEnabled val="1"/>
        </dgm:presLayoutVars>
      </dgm:prSet>
      <dgm:spPr/>
      <dgm:t>
        <a:bodyPr/>
        <a:lstStyle/>
        <a:p>
          <a:endParaRPr lang="en-GB"/>
        </a:p>
      </dgm:t>
    </dgm:pt>
    <dgm:pt modelId="{915DF1D2-0F37-49A7-BA25-C6C850D6559D}" type="pres">
      <dgm:prSet presAssocID="{82D02689-CB5D-42A5-9A17-ACA827FB6524}" presName="childNode" presStyleLbl="node1" presStyleIdx="2" presStyleCnt="3">
        <dgm:presLayoutVars>
          <dgm:bulletEnabled val="1"/>
        </dgm:presLayoutVars>
      </dgm:prSet>
      <dgm:spPr/>
      <dgm:t>
        <a:bodyPr/>
        <a:lstStyle/>
        <a:p>
          <a:endParaRPr lang="en-GB"/>
        </a:p>
      </dgm:t>
    </dgm:pt>
  </dgm:ptLst>
  <dgm:cxnLst>
    <dgm:cxn modelId="{9AEEDA9D-26EE-4106-BCB5-5D8F018DA82D}" type="presOf" srcId="{E3FF05C6-F639-4797-A787-4ADBDAFE18E5}" destId="{FAFD651F-3273-41BD-82BA-301DA0B0AB7F}" srcOrd="0" destOrd="0" presId="urn:microsoft.com/office/officeart/2005/8/layout/hProcess7"/>
    <dgm:cxn modelId="{A8534F8C-5372-444C-8EFD-AE532F52DB73}" type="presOf" srcId="{0E58E04C-154D-4F69-BE2E-DE015FEFB53E}" destId="{915DF1D2-0F37-49A7-BA25-C6C850D6559D}" srcOrd="0" destOrd="0" presId="urn:microsoft.com/office/officeart/2005/8/layout/hProcess7"/>
    <dgm:cxn modelId="{38AD3E64-73F8-4E69-9665-D26F0C8496EB}" type="presOf" srcId="{E4EB7C89-D696-437E-A3E8-8F2D294764A7}" destId="{D31E1771-8BEC-4174-A720-F5EED90E3D1F}" srcOrd="0" destOrd="0" presId="urn:microsoft.com/office/officeart/2005/8/layout/hProcess7"/>
    <dgm:cxn modelId="{B9E664A4-429E-4E28-83B5-5E809FB834EC}" type="presOf" srcId="{A892A6FF-A8D8-4C77-9D2B-D212F28A2774}" destId="{147EFF26-C409-4F32-9FA1-D4526173CD0B}" srcOrd="0" destOrd="0" presId="urn:microsoft.com/office/officeart/2005/8/layout/hProcess7"/>
    <dgm:cxn modelId="{EA790D2E-962A-4142-AED6-6909DF59691A}" type="presOf" srcId="{6AC78F11-5A3C-4CD9-9505-FFFC490E5A9B}" destId="{94AFC742-C287-4881-9A7F-DF1288D8B343}" srcOrd="0" destOrd="0" presId="urn:microsoft.com/office/officeart/2005/8/layout/hProcess7"/>
    <dgm:cxn modelId="{554C6ED9-525B-4860-A02A-BD3B22D18F9C}" srcId="{E4EB7C89-D696-437E-A3E8-8F2D294764A7}" destId="{E564490D-8D25-4A90-9A69-05A1D86AEC30}" srcOrd="1" destOrd="0" parTransId="{CB291079-30E9-4C29-9C96-F08F8C0AE148}" sibTransId="{6403F973-F8E9-492E-8F1B-6D434B7A4E83}"/>
    <dgm:cxn modelId="{402061C8-FE1B-427F-8B85-3D5C5F509DCA}" srcId="{E4EB7C89-D696-437E-A3E8-8F2D294764A7}" destId="{6AC78F11-5A3C-4CD9-9505-FFFC490E5A9B}" srcOrd="0" destOrd="0" parTransId="{C3536426-6EF7-4B36-94EC-6905741CA633}" sibTransId="{081F4E44-191A-4C52-BF49-F5B00185FF28}"/>
    <dgm:cxn modelId="{4D05E679-FD32-4C8D-8C65-7D0C03119F53}" type="presOf" srcId="{82D02689-CB5D-42A5-9A17-ACA827FB6524}" destId="{15F9CE37-7401-43C2-BABC-5A3F1AF80E00}" srcOrd="1" destOrd="0" presId="urn:microsoft.com/office/officeart/2005/8/layout/hProcess7"/>
    <dgm:cxn modelId="{FC3C85FC-A767-4059-B984-EA8A9914A04B}" type="presOf" srcId="{6AC78F11-5A3C-4CD9-9505-FFFC490E5A9B}" destId="{C98FB2A0-94E0-43AB-8FE6-B361C5384B3B}" srcOrd="1" destOrd="0" presId="urn:microsoft.com/office/officeart/2005/8/layout/hProcess7"/>
    <dgm:cxn modelId="{E7CDC7C5-7B78-4766-BCDD-4A75EB3F7622}" srcId="{E564490D-8D25-4A90-9A69-05A1D86AEC30}" destId="{E3FF05C6-F639-4797-A787-4ADBDAFE18E5}" srcOrd="0" destOrd="0" parTransId="{3A6F6077-56FD-41A7-BAA6-94F6148C1008}" sibTransId="{27066F12-A169-4E23-8FF3-3A9F59C4BD52}"/>
    <dgm:cxn modelId="{6349BBA1-2477-4214-96F9-5768050E77DD}" srcId="{E4EB7C89-D696-437E-A3E8-8F2D294764A7}" destId="{82D02689-CB5D-42A5-9A17-ACA827FB6524}" srcOrd="2" destOrd="0" parTransId="{C344220E-5A7C-4D08-9094-7DED120C3421}" sibTransId="{41757FEE-2835-44F7-8E9C-D56E7F0DE5EB}"/>
    <dgm:cxn modelId="{91095A50-5CA7-4114-A430-E8253F909359}" type="presOf" srcId="{E564490D-8D25-4A90-9A69-05A1D86AEC30}" destId="{250D7721-DD8F-41DC-8788-B05988ADA0DC}" srcOrd="1" destOrd="0" presId="urn:microsoft.com/office/officeart/2005/8/layout/hProcess7"/>
    <dgm:cxn modelId="{768C6F71-D811-4EB3-8E5F-E07F241F478A}" type="presOf" srcId="{E564490D-8D25-4A90-9A69-05A1D86AEC30}" destId="{AFBE7715-4C6C-4E9B-999E-D168CEB32EA3}" srcOrd="0" destOrd="0" presId="urn:microsoft.com/office/officeart/2005/8/layout/hProcess7"/>
    <dgm:cxn modelId="{FE8D18FB-32CF-4EA0-84CE-141B05B2ED29}" srcId="{6AC78F11-5A3C-4CD9-9505-FFFC490E5A9B}" destId="{A892A6FF-A8D8-4C77-9D2B-D212F28A2774}" srcOrd="0" destOrd="0" parTransId="{EC8E7CCE-8AA5-45D2-AD30-38964102BBC7}" sibTransId="{5136A4CC-EA22-49F7-9DA0-4FEAD617055D}"/>
    <dgm:cxn modelId="{69EB9D72-FE16-4015-AB16-A0069E41F1E2}" type="presOf" srcId="{82D02689-CB5D-42A5-9A17-ACA827FB6524}" destId="{C8573818-B9FC-44F8-A210-7D503B1DF439}" srcOrd="0" destOrd="0" presId="urn:microsoft.com/office/officeart/2005/8/layout/hProcess7"/>
    <dgm:cxn modelId="{68A59775-654A-4F5A-B3F6-A37BB5AF52E1}" srcId="{82D02689-CB5D-42A5-9A17-ACA827FB6524}" destId="{0E58E04C-154D-4F69-BE2E-DE015FEFB53E}" srcOrd="0" destOrd="0" parTransId="{9BE430AE-EBFB-4CC3-8F6B-E6A06C4043DE}" sibTransId="{E9686481-D672-4948-A8D5-65347F8EF01F}"/>
    <dgm:cxn modelId="{5C23A361-3F57-4F27-A270-E152B9B956EE}" type="presParOf" srcId="{D31E1771-8BEC-4174-A720-F5EED90E3D1F}" destId="{AB38376F-8E3F-4705-B404-A33D12E30427}" srcOrd="0" destOrd="0" presId="urn:microsoft.com/office/officeart/2005/8/layout/hProcess7"/>
    <dgm:cxn modelId="{E6A9A41F-7219-4856-89D1-BF4B3E08809E}" type="presParOf" srcId="{AB38376F-8E3F-4705-B404-A33D12E30427}" destId="{94AFC742-C287-4881-9A7F-DF1288D8B343}" srcOrd="0" destOrd="0" presId="urn:microsoft.com/office/officeart/2005/8/layout/hProcess7"/>
    <dgm:cxn modelId="{18F39BF3-A859-40EF-9EEC-AF64EE962BDA}" type="presParOf" srcId="{AB38376F-8E3F-4705-B404-A33D12E30427}" destId="{C98FB2A0-94E0-43AB-8FE6-B361C5384B3B}" srcOrd="1" destOrd="0" presId="urn:microsoft.com/office/officeart/2005/8/layout/hProcess7"/>
    <dgm:cxn modelId="{E5331D07-29CA-44EE-8A97-026A2581044B}" type="presParOf" srcId="{AB38376F-8E3F-4705-B404-A33D12E30427}" destId="{147EFF26-C409-4F32-9FA1-D4526173CD0B}" srcOrd="2" destOrd="0" presId="urn:microsoft.com/office/officeart/2005/8/layout/hProcess7"/>
    <dgm:cxn modelId="{63FAC3D9-0648-4E9F-8C33-07EB28A48CA3}" type="presParOf" srcId="{D31E1771-8BEC-4174-A720-F5EED90E3D1F}" destId="{D7FE0D6B-0FE5-4C94-85FA-59C5FCEF7653}" srcOrd="1" destOrd="0" presId="urn:microsoft.com/office/officeart/2005/8/layout/hProcess7"/>
    <dgm:cxn modelId="{C427C3EA-812B-43CA-B7CA-5C728928B67F}" type="presParOf" srcId="{D31E1771-8BEC-4174-A720-F5EED90E3D1F}" destId="{0E524FF3-AFA1-46C8-A4AA-356642E8DC2C}" srcOrd="2" destOrd="0" presId="urn:microsoft.com/office/officeart/2005/8/layout/hProcess7"/>
    <dgm:cxn modelId="{3B684AA2-E785-4F46-9911-7B8B23F8A772}" type="presParOf" srcId="{0E524FF3-AFA1-46C8-A4AA-356642E8DC2C}" destId="{4EBF99CA-43D7-4F23-B775-362221D07CEF}" srcOrd="0" destOrd="0" presId="urn:microsoft.com/office/officeart/2005/8/layout/hProcess7"/>
    <dgm:cxn modelId="{7986829D-0C0E-4427-ABEE-7D5CA4AD2868}" type="presParOf" srcId="{0E524FF3-AFA1-46C8-A4AA-356642E8DC2C}" destId="{1793FE28-0591-4918-AAD5-64F7FB7D5361}" srcOrd="1" destOrd="0" presId="urn:microsoft.com/office/officeart/2005/8/layout/hProcess7"/>
    <dgm:cxn modelId="{E8AEB0E3-09F2-46C2-AACC-55316D9D9028}" type="presParOf" srcId="{0E524FF3-AFA1-46C8-A4AA-356642E8DC2C}" destId="{25806C30-D62A-4EAD-81B4-DB86C7D640D1}" srcOrd="2" destOrd="0" presId="urn:microsoft.com/office/officeart/2005/8/layout/hProcess7"/>
    <dgm:cxn modelId="{39FFDC84-833D-4D8F-9878-B42A7CF5F722}" type="presParOf" srcId="{D31E1771-8BEC-4174-A720-F5EED90E3D1F}" destId="{882370F4-B168-4C95-9B8A-4FE4DA44706E}" srcOrd="3" destOrd="0" presId="urn:microsoft.com/office/officeart/2005/8/layout/hProcess7"/>
    <dgm:cxn modelId="{D12BF2CF-381C-448E-9256-7CD0E371D8CF}" type="presParOf" srcId="{D31E1771-8BEC-4174-A720-F5EED90E3D1F}" destId="{E64F961B-AC88-422D-BD0C-CA3C34BE7710}" srcOrd="4" destOrd="0" presId="urn:microsoft.com/office/officeart/2005/8/layout/hProcess7"/>
    <dgm:cxn modelId="{74A97D08-82EC-4B9A-B265-2440CD55E36B}" type="presParOf" srcId="{E64F961B-AC88-422D-BD0C-CA3C34BE7710}" destId="{AFBE7715-4C6C-4E9B-999E-D168CEB32EA3}" srcOrd="0" destOrd="0" presId="urn:microsoft.com/office/officeart/2005/8/layout/hProcess7"/>
    <dgm:cxn modelId="{E4F9C882-A90F-4564-BDC6-DA79F415F1A7}" type="presParOf" srcId="{E64F961B-AC88-422D-BD0C-CA3C34BE7710}" destId="{250D7721-DD8F-41DC-8788-B05988ADA0DC}" srcOrd="1" destOrd="0" presId="urn:microsoft.com/office/officeart/2005/8/layout/hProcess7"/>
    <dgm:cxn modelId="{A16BF65C-F292-417D-9F66-64B962BFC048}" type="presParOf" srcId="{E64F961B-AC88-422D-BD0C-CA3C34BE7710}" destId="{FAFD651F-3273-41BD-82BA-301DA0B0AB7F}" srcOrd="2" destOrd="0" presId="urn:microsoft.com/office/officeart/2005/8/layout/hProcess7"/>
    <dgm:cxn modelId="{7B9C2258-1708-48E9-BA94-853E3AB04130}" type="presParOf" srcId="{D31E1771-8BEC-4174-A720-F5EED90E3D1F}" destId="{874BD320-B07B-433C-881B-8F131C448DBC}" srcOrd="5" destOrd="0" presId="urn:microsoft.com/office/officeart/2005/8/layout/hProcess7"/>
    <dgm:cxn modelId="{779ADBF7-C3C8-4388-A66C-F13F71542163}" type="presParOf" srcId="{D31E1771-8BEC-4174-A720-F5EED90E3D1F}" destId="{A1519165-E84E-4092-A17D-4EA2D0CECA4B}" srcOrd="6" destOrd="0" presId="urn:microsoft.com/office/officeart/2005/8/layout/hProcess7"/>
    <dgm:cxn modelId="{91444213-1202-49B2-BA25-F96ECDFCDB11}" type="presParOf" srcId="{A1519165-E84E-4092-A17D-4EA2D0CECA4B}" destId="{4101A22B-12A0-4304-B903-B4408A9C5E68}" srcOrd="0" destOrd="0" presId="urn:microsoft.com/office/officeart/2005/8/layout/hProcess7"/>
    <dgm:cxn modelId="{EC118DEE-603E-4774-9295-5D089F954586}" type="presParOf" srcId="{A1519165-E84E-4092-A17D-4EA2D0CECA4B}" destId="{9F9C8A65-983C-4B18-956A-9279615D615E}" srcOrd="1" destOrd="0" presId="urn:microsoft.com/office/officeart/2005/8/layout/hProcess7"/>
    <dgm:cxn modelId="{0445E730-FD7B-4288-9242-1C4BF7AC27EF}" type="presParOf" srcId="{A1519165-E84E-4092-A17D-4EA2D0CECA4B}" destId="{ECF87E32-6A6E-49B2-8146-62D89160B8F4}" srcOrd="2" destOrd="0" presId="urn:microsoft.com/office/officeart/2005/8/layout/hProcess7"/>
    <dgm:cxn modelId="{87B2D991-A9F0-4BE7-BF4E-29DC0F632AB5}" type="presParOf" srcId="{D31E1771-8BEC-4174-A720-F5EED90E3D1F}" destId="{0A81B54A-0417-43A1-923A-D10C5683313C}" srcOrd="7" destOrd="0" presId="urn:microsoft.com/office/officeart/2005/8/layout/hProcess7"/>
    <dgm:cxn modelId="{3B692D9B-86E6-4EB6-AE4F-E27A7BC25C4A}" type="presParOf" srcId="{D31E1771-8BEC-4174-A720-F5EED90E3D1F}" destId="{0457DB2F-E3EE-4DF3-AA9C-911B28C77E1D}" srcOrd="8" destOrd="0" presId="urn:microsoft.com/office/officeart/2005/8/layout/hProcess7"/>
    <dgm:cxn modelId="{05758CB9-ADE9-4C70-8189-4817029620E2}" type="presParOf" srcId="{0457DB2F-E3EE-4DF3-AA9C-911B28C77E1D}" destId="{C8573818-B9FC-44F8-A210-7D503B1DF439}" srcOrd="0" destOrd="0" presId="urn:microsoft.com/office/officeart/2005/8/layout/hProcess7"/>
    <dgm:cxn modelId="{5AAFF6B0-4437-49E8-8D53-B5A29827ADFC}" type="presParOf" srcId="{0457DB2F-E3EE-4DF3-AA9C-911B28C77E1D}" destId="{15F9CE37-7401-43C2-BABC-5A3F1AF80E00}" srcOrd="1" destOrd="0" presId="urn:microsoft.com/office/officeart/2005/8/layout/hProcess7"/>
    <dgm:cxn modelId="{AFA71691-F820-4FE4-A9CE-F01A8D44785D}" type="presParOf" srcId="{0457DB2F-E3EE-4DF3-AA9C-911B28C77E1D}" destId="{915DF1D2-0F37-49A7-BA25-C6C850D6559D}"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AFC742-C287-4881-9A7F-DF1288D8B343}">
      <dsp:nvSpPr>
        <dsp:cNvPr id="0" name=""/>
        <dsp:cNvSpPr/>
      </dsp:nvSpPr>
      <dsp:spPr>
        <a:xfrm>
          <a:off x="0" y="0"/>
          <a:ext cx="2738112" cy="2438400"/>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8293" rIns="75565" bIns="0" numCol="1" spcCol="1270" anchor="t" anchorCtr="0">
          <a:noAutofit/>
        </a:bodyPr>
        <a:lstStyle/>
        <a:p>
          <a:pPr lvl="0" algn="r" defTabSz="755650">
            <a:lnSpc>
              <a:spcPct val="90000"/>
            </a:lnSpc>
            <a:spcBef>
              <a:spcPct val="0"/>
            </a:spcBef>
            <a:spcAft>
              <a:spcPct val="35000"/>
            </a:spcAft>
          </a:pPr>
          <a:r>
            <a:rPr lang="en-GB" sz="1700" kern="1200" dirty="0" smtClean="0"/>
            <a:t> </a:t>
          </a:r>
          <a:endParaRPr lang="en-GB" sz="1700" kern="1200" dirty="0"/>
        </a:p>
      </dsp:txBody>
      <dsp:txXfrm rot="16200000">
        <a:off x="-725932" y="725932"/>
        <a:ext cx="1999488" cy="547622"/>
      </dsp:txXfrm>
    </dsp:sp>
    <dsp:sp modelId="{147EFF26-C409-4F32-9FA1-D4526173CD0B}">
      <dsp:nvSpPr>
        <dsp:cNvPr id="0" name=""/>
        <dsp:cNvSpPr/>
      </dsp:nvSpPr>
      <dsp:spPr>
        <a:xfrm>
          <a:off x="534369" y="0"/>
          <a:ext cx="2039893" cy="243840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n-GB" sz="1800" kern="1200" dirty="0" smtClean="0">
              <a:solidFill>
                <a:schemeClr val="bg2">
                  <a:lumMod val="75000"/>
                </a:schemeClr>
              </a:solidFill>
            </a:rPr>
            <a:t>2006 – 2013</a:t>
          </a:r>
        </a:p>
        <a:p>
          <a:pPr lvl="0" algn="l" defTabSz="800100">
            <a:lnSpc>
              <a:spcPct val="90000"/>
            </a:lnSpc>
            <a:spcBef>
              <a:spcPct val="0"/>
            </a:spcBef>
            <a:spcAft>
              <a:spcPct val="35000"/>
            </a:spcAft>
          </a:pPr>
          <a:r>
            <a:rPr lang="en-GB" sz="1800" kern="1200" dirty="0" smtClean="0">
              <a:solidFill>
                <a:schemeClr val="bg2">
                  <a:lumMod val="75000"/>
                </a:schemeClr>
              </a:solidFill>
            </a:rPr>
            <a:t>Code on the implementation of IMO instruments</a:t>
          </a:r>
          <a:r>
            <a:rPr lang="en-GB" sz="1800" kern="1200" dirty="0" smtClean="0"/>
            <a:t> </a:t>
          </a:r>
          <a:endParaRPr lang="en-GB" sz="1800" kern="1200" dirty="0" smtClean="0">
            <a:solidFill>
              <a:schemeClr val="bg2">
                <a:lumMod val="75000"/>
              </a:schemeClr>
            </a:solidFill>
          </a:endParaRPr>
        </a:p>
        <a:p>
          <a:pPr lvl="0" algn="l" defTabSz="800100">
            <a:lnSpc>
              <a:spcPct val="90000"/>
            </a:lnSpc>
            <a:spcBef>
              <a:spcPct val="0"/>
            </a:spcBef>
            <a:spcAft>
              <a:spcPct val="35000"/>
            </a:spcAft>
          </a:pPr>
          <a:endParaRPr lang="en-GB" sz="1800" kern="1200" dirty="0" smtClean="0">
            <a:solidFill>
              <a:schemeClr val="bg2">
                <a:lumMod val="75000"/>
              </a:schemeClr>
            </a:solidFill>
          </a:endParaRPr>
        </a:p>
        <a:p>
          <a:pPr lvl="0" algn="l" defTabSz="800100">
            <a:lnSpc>
              <a:spcPct val="90000"/>
            </a:lnSpc>
            <a:spcBef>
              <a:spcPct val="0"/>
            </a:spcBef>
            <a:spcAft>
              <a:spcPct val="35000"/>
            </a:spcAft>
          </a:pPr>
          <a:r>
            <a:rPr lang="en-GB" sz="1800" kern="1200" dirty="0" smtClean="0">
              <a:solidFill>
                <a:schemeClr val="bg2">
                  <a:lumMod val="75000"/>
                </a:schemeClr>
              </a:solidFill>
            </a:rPr>
            <a:t>Framework and Procedures - res. A.974(24)</a:t>
          </a:r>
        </a:p>
        <a:p>
          <a:pPr lvl="0" algn="l" defTabSz="800100">
            <a:lnSpc>
              <a:spcPct val="90000"/>
            </a:lnSpc>
            <a:spcBef>
              <a:spcPct val="0"/>
            </a:spcBef>
            <a:spcAft>
              <a:spcPct val="35000"/>
            </a:spcAft>
          </a:pPr>
          <a:r>
            <a:rPr lang="en-GB" sz="2100" kern="1200" dirty="0" smtClean="0">
              <a:solidFill>
                <a:schemeClr val="bg2">
                  <a:lumMod val="75000"/>
                </a:schemeClr>
              </a:solidFill>
            </a:rPr>
            <a:t> </a:t>
          </a:r>
        </a:p>
        <a:p>
          <a:pPr lvl="0" algn="l" defTabSz="800100">
            <a:lnSpc>
              <a:spcPct val="90000"/>
            </a:lnSpc>
            <a:spcBef>
              <a:spcPct val="0"/>
            </a:spcBef>
            <a:spcAft>
              <a:spcPct val="35000"/>
            </a:spcAft>
          </a:pPr>
          <a:endParaRPr lang="en-GB" sz="3200" kern="1200" dirty="0"/>
        </a:p>
      </dsp:txBody>
      <dsp:txXfrm>
        <a:off x="534369" y="0"/>
        <a:ext cx="2039893" cy="2438400"/>
      </dsp:txXfrm>
    </dsp:sp>
    <dsp:sp modelId="{AFBE7715-4C6C-4E9B-999E-D168CEB32EA3}">
      <dsp:nvSpPr>
        <dsp:cNvPr id="0" name=""/>
        <dsp:cNvSpPr/>
      </dsp:nvSpPr>
      <dsp:spPr>
        <a:xfrm>
          <a:off x="2867859" y="0"/>
          <a:ext cx="2724671" cy="2438400"/>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8293" rIns="75565" bIns="0" numCol="1" spcCol="1270" anchor="t" anchorCtr="0">
          <a:noAutofit/>
        </a:bodyPr>
        <a:lstStyle/>
        <a:p>
          <a:pPr lvl="0" algn="r" defTabSz="755650">
            <a:lnSpc>
              <a:spcPct val="90000"/>
            </a:lnSpc>
            <a:spcBef>
              <a:spcPct val="0"/>
            </a:spcBef>
            <a:spcAft>
              <a:spcPct val="35000"/>
            </a:spcAft>
          </a:pPr>
          <a:r>
            <a:rPr lang="en-GB" sz="1700" kern="1200" dirty="0" smtClean="0"/>
            <a:t>Resolution A.1070(28) </a:t>
          </a:r>
          <a:endParaRPr lang="en-GB" sz="1700" kern="1200" dirty="0"/>
        </a:p>
      </dsp:txBody>
      <dsp:txXfrm rot="16200000">
        <a:off x="2140583" y="727276"/>
        <a:ext cx="1999488" cy="544934"/>
      </dsp:txXfrm>
    </dsp:sp>
    <dsp:sp modelId="{1793FE28-0591-4918-AAD5-64F7FB7D5361}">
      <dsp:nvSpPr>
        <dsp:cNvPr id="0" name=""/>
        <dsp:cNvSpPr/>
      </dsp:nvSpPr>
      <dsp:spPr>
        <a:xfrm rot="5400000">
          <a:off x="2664118" y="1897054"/>
          <a:ext cx="358063" cy="383295"/>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FD651F-3273-41BD-82BA-301DA0B0AB7F}">
      <dsp:nvSpPr>
        <dsp:cNvPr id="0" name=""/>
        <dsp:cNvSpPr/>
      </dsp:nvSpPr>
      <dsp:spPr>
        <a:xfrm>
          <a:off x="3400515" y="0"/>
          <a:ext cx="2029880" cy="243840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n-GB" sz="1800" kern="1200" dirty="0" smtClean="0">
              <a:solidFill>
                <a:schemeClr val="bg2">
                  <a:lumMod val="75000"/>
                </a:schemeClr>
              </a:solidFill>
            </a:rPr>
            <a:t>Dec 2013 – 2015</a:t>
          </a:r>
        </a:p>
        <a:p>
          <a:pPr lvl="0" algn="l" defTabSz="800100">
            <a:lnSpc>
              <a:spcPct val="90000"/>
            </a:lnSpc>
            <a:spcBef>
              <a:spcPct val="0"/>
            </a:spcBef>
            <a:spcAft>
              <a:spcPct val="35000"/>
            </a:spcAft>
          </a:pPr>
          <a:r>
            <a:rPr lang="en-GB" sz="1800" kern="1200" dirty="0" smtClean="0">
              <a:solidFill>
                <a:schemeClr val="bg2">
                  <a:lumMod val="75000"/>
                </a:schemeClr>
              </a:solidFill>
            </a:rPr>
            <a:t>IMO Instruments Implementation (III) Code</a:t>
          </a:r>
        </a:p>
        <a:p>
          <a:pPr lvl="0" algn="l" defTabSz="800100">
            <a:lnSpc>
              <a:spcPct val="90000"/>
            </a:lnSpc>
            <a:spcBef>
              <a:spcPct val="0"/>
            </a:spcBef>
            <a:spcAft>
              <a:spcPct val="35000"/>
            </a:spcAft>
          </a:pPr>
          <a:endParaRPr lang="en-GB" sz="1800" kern="1200" dirty="0" smtClean="0">
            <a:solidFill>
              <a:schemeClr val="bg2">
                <a:lumMod val="75000"/>
              </a:schemeClr>
            </a:solidFill>
          </a:endParaRPr>
        </a:p>
        <a:p>
          <a:pPr lvl="0" algn="l" defTabSz="800100">
            <a:lnSpc>
              <a:spcPct val="90000"/>
            </a:lnSpc>
            <a:spcBef>
              <a:spcPct val="0"/>
            </a:spcBef>
            <a:spcAft>
              <a:spcPct val="35000"/>
            </a:spcAft>
          </a:pPr>
          <a:r>
            <a:rPr lang="en-GB" sz="1800" kern="1200" dirty="0" smtClean="0">
              <a:solidFill>
                <a:schemeClr val="bg2">
                  <a:lumMod val="75000"/>
                </a:schemeClr>
              </a:solidFill>
            </a:rPr>
            <a:t>Framework and Procedures - res. A.1067(28)</a:t>
          </a:r>
          <a:endParaRPr lang="en-GB" sz="1800" kern="1200" dirty="0"/>
        </a:p>
      </dsp:txBody>
      <dsp:txXfrm>
        <a:off x="3400515" y="0"/>
        <a:ext cx="2029880" cy="2438400"/>
      </dsp:txXfrm>
    </dsp:sp>
    <dsp:sp modelId="{C8573818-B9FC-44F8-A210-7D503B1DF439}">
      <dsp:nvSpPr>
        <dsp:cNvPr id="0" name=""/>
        <dsp:cNvSpPr/>
      </dsp:nvSpPr>
      <dsp:spPr>
        <a:xfrm>
          <a:off x="5647306" y="0"/>
          <a:ext cx="2555305" cy="2438400"/>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8293" rIns="75565" bIns="0" numCol="1" spcCol="1270" anchor="t" anchorCtr="0">
          <a:noAutofit/>
        </a:bodyPr>
        <a:lstStyle/>
        <a:p>
          <a:pPr lvl="0" algn="r" defTabSz="755650">
            <a:lnSpc>
              <a:spcPct val="90000"/>
            </a:lnSpc>
            <a:spcBef>
              <a:spcPct val="0"/>
            </a:spcBef>
            <a:spcAft>
              <a:spcPct val="35000"/>
            </a:spcAft>
          </a:pPr>
          <a:r>
            <a:rPr lang="en-GB" sz="1700" kern="1200" dirty="0" smtClean="0"/>
            <a:t>Resolution A.1070(28)  </a:t>
          </a:r>
          <a:endParaRPr lang="en-GB" sz="1700" kern="1200" dirty="0"/>
        </a:p>
      </dsp:txBody>
      <dsp:txXfrm rot="16200000">
        <a:off x="4903092" y="744213"/>
        <a:ext cx="1999488" cy="511061"/>
      </dsp:txXfrm>
    </dsp:sp>
    <dsp:sp modelId="{9F9C8A65-983C-4B18-956A-9279615D615E}">
      <dsp:nvSpPr>
        <dsp:cNvPr id="0" name=""/>
        <dsp:cNvSpPr/>
      </dsp:nvSpPr>
      <dsp:spPr>
        <a:xfrm rot="5400000">
          <a:off x="5478225" y="1897054"/>
          <a:ext cx="358063" cy="383295"/>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5DF1D2-0F37-49A7-BA25-C6C850D6559D}">
      <dsp:nvSpPr>
        <dsp:cNvPr id="0" name=""/>
        <dsp:cNvSpPr/>
      </dsp:nvSpPr>
      <dsp:spPr>
        <a:xfrm>
          <a:off x="6158367" y="0"/>
          <a:ext cx="1903702" cy="243840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n-GB" sz="1800" kern="1200" dirty="0" smtClean="0">
              <a:solidFill>
                <a:schemeClr val="bg2">
                  <a:lumMod val="75000"/>
                </a:schemeClr>
              </a:solidFill>
            </a:rPr>
            <a:t>2016 – …</a:t>
          </a:r>
        </a:p>
        <a:p>
          <a:pPr lvl="0" algn="l" defTabSz="800100">
            <a:lnSpc>
              <a:spcPct val="90000"/>
            </a:lnSpc>
            <a:spcBef>
              <a:spcPct val="0"/>
            </a:spcBef>
            <a:spcAft>
              <a:spcPct val="35000"/>
            </a:spcAft>
          </a:pPr>
          <a:r>
            <a:rPr lang="en-GB" sz="1800" kern="1200" dirty="0" smtClean="0">
              <a:solidFill>
                <a:schemeClr val="bg2">
                  <a:lumMod val="75000"/>
                </a:schemeClr>
              </a:solidFill>
            </a:rPr>
            <a:t>IMO Instruments Implementation (III) Code</a:t>
          </a:r>
        </a:p>
        <a:p>
          <a:pPr lvl="0" algn="l" defTabSz="800100">
            <a:lnSpc>
              <a:spcPct val="90000"/>
            </a:lnSpc>
            <a:spcBef>
              <a:spcPct val="0"/>
            </a:spcBef>
            <a:spcAft>
              <a:spcPct val="35000"/>
            </a:spcAft>
          </a:pPr>
          <a:endParaRPr lang="en-GB" sz="1800" kern="1200" dirty="0" smtClean="0">
            <a:solidFill>
              <a:schemeClr val="bg2">
                <a:lumMod val="75000"/>
              </a:schemeClr>
            </a:solidFill>
          </a:endParaRPr>
        </a:p>
        <a:p>
          <a:pPr lvl="0" algn="l" defTabSz="800100">
            <a:lnSpc>
              <a:spcPct val="90000"/>
            </a:lnSpc>
            <a:spcBef>
              <a:spcPct val="0"/>
            </a:spcBef>
            <a:spcAft>
              <a:spcPct val="35000"/>
            </a:spcAft>
          </a:pPr>
          <a:r>
            <a:rPr lang="en-GB" sz="1800" kern="1200" dirty="0" smtClean="0">
              <a:solidFill>
                <a:schemeClr val="bg2">
                  <a:lumMod val="75000"/>
                </a:schemeClr>
              </a:solidFill>
            </a:rPr>
            <a:t>Framework and Procedures - res. A.1067(28)</a:t>
          </a:r>
          <a:endParaRPr lang="en-GB" sz="1800" kern="1200" dirty="0"/>
        </a:p>
      </dsp:txBody>
      <dsp:txXfrm>
        <a:off x="6158367" y="0"/>
        <a:ext cx="1903702" cy="243840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4"/>
          <p:cNvSpPr>
            <a:spLocks noGrp="1" noChangeArrowheads="1"/>
          </p:cNvSpPr>
          <p:nvPr>
            <p:ph type="hdr" sz="quarter"/>
          </p:nvPr>
        </p:nvSpPr>
        <p:spPr bwMode="auto">
          <a:xfrm>
            <a:off x="452438" y="330200"/>
            <a:ext cx="4986337" cy="496888"/>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1">
                <a:latin typeface="Times New Roman" pitchFamily="34" charset="0"/>
                <a:ea typeface="+mn-ea"/>
                <a:cs typeface="+mn-cs"/>
              </a:defRPr>
            </a:lvl1pPr>
          </a:lstStyle>
          <a:p>
            <a:pPr>
              <a:defRPr/>
            </a:pPr>
            <a:endParaRPr lang="en-US"/>
          </a:p>
        </p:txBody>
      </p:sp>
      <p:sp>
        <p:nvSpPr>
          <p:cNvPr id="3077" name="Rectangle 5"/>
          <p:cNvSpPr>
            <a:spLocks noGrp="1" noChangeArrowheads="1"/>
          </p:cNvSpPr>
          <p:nvPr>
            <p:ph type="ftr" sz="quarter" idx="2"/>
          </p:nvPr>
        </p:nvSpPr>
        <p:spPr bwMode="auto">
          <a:xfrm>
            <a:off x="452438" y="9264650"/>
            <a:ext cx="3625850" cy="49688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0"/>
                <a:cs typeface="Arial" charset="0"/>
              </a:defRPr>
            </a:lvl1pPr>
          </a:lstStyle>
          <a:p>
            <a:pPr>
              <a:defRPr/>
            </a:pPr>
            <a:r>
              <a:rPr lang="en-US" dirty="0"/>
              <a:t>DEPT. </a:t>
            </a:r>
            <a:r>
              <a:rPr lang="en-US" dirty="0" smtClean="0"/>
              <a:t>MSA&amp;IS</a:t>
            </a:r>
            <a:endParaRPr lang="en-US" dirty="0">
              <a:latin typeface="Times New Roman" charset="0"/>
            </a:endParaRPr>
          </a:p>
        </p:txBody>
      </p:sp>
      <p:sp>
        <p:nvSpPr>
          <p:cNvPr id="3078" name="Rectangle 6"/>
          <p:cNvSpPr>
            <a:spLocks noGrp="1" noChangeArrowheads="1"/>
          </p:cNvSpPr>
          <p:nvPr>
            <p:ph type="sldNum" sz="quarter" idx="3"/>
          </p:nvPr>
        </p:nvSpPr>
        <p:spPr bwMode="auto">
          <a:xfrm>
            <a:off x="5967413" y="9512300"/>
            <a:ext cx="301625" cy="249238"/>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ea typeface="ＭＳ Ｐゴシック" charset="0"/>
                <a:cs typeface="Arial" charset="0"/>
              </a:defRPr>
            </a:lvl1pPr>
          </a:lstStyle>
          <a:p>
            <a:pPr>
              <a:defRPr/>
            </a:pPr>
            <a:fld id="{64CC9732-B53F-43E7-9377-B5D7073EB2DA}" type="slidenum">
              <a:rPr lang="en-US"/>
              <a:pPr>
                <a:defRPr/>
              </a:pPr>
              <a:t>‹#›</a:t>
            </a:fld>
            <a:endParaRPr lang="en-US"/>
          </a:p>
        </p:txBody>
      </p:sp>
    </p:spTree>
    <p:extLst>
      <p:ext uri="{BB962C8B-B14F-4D97-AF65-F5344CB8AC3E}">
        <p14:creationId xmlns:p14="http://schemas.microsoft.com/office/powerpoint/2010/main" val="3039503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idx="2"/>
          </p:nvPr>
        </p:nvSpPr>
        <p:spPr bwMode="auto">
          <a:xfrm>
            <a:off x="925513" y="750888"/>
            <a:ext cx="4946650" cy="37099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p:cNvSpPr>
            <a:spLocks noGrp="1" noChangeArrowheads="1"/>
          </p:cNvSpPr>
          <p:nvPr>
            <p:ph type="body" sz="quarter" idx="3"/>
          </p:nvPr>
        </p:nvSpPr>
        <p:spPr bwMode="auto">
          <a:xfrm>
            <a:off x="906463" y="4718050"/>
            <a:ext cx="4984750" cy="41783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5442675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pitchFamily="-107" charset="0"/>
        <a:ea typeface="ＭＳ Ｐゴシック" panose="020B0600070205080204" pitchFamily="34" charset="-128"/>
        <a:cs typeface="ＭＳ Ｐゴシック" pitchFamily="-107" charset="-128"/>
      </a:defRPr>
    </a:lvl1pPr>
    <a:lvl2pPr marL="53498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2pPr>
    <a:lvl3pPr marL="107156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3pPr>
    <a:lvl4pPr marL="1608138"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4pPr>
    <a:lvl5pPr marL="2144713" algn="l" rtl="0" eaLnBrk="0" fontAlgn="base" hangingPunct="0">
      <a:spcBef>
        <a:spcPct val="30000"/>
      </a:spcBef>
      <a:spcAft>
        <a:spcPct val="0"/>
      </a:spcAft>
      <a:defRPr sz="1400" kern="1200">
        <a:solidFill>
          <a:schemeClr val="tx1"/>
        </a:solidFill>
        <a:latin typeface="Times New Roman" pitchFamily="-107" charset="0"/>
        <a:ea typeface="ＭＳ Ｐゴシック" panose="020B0600070205080204" pitchFamily="34" charset="-128"/>
        <a:cs typeface="+mn-cs"/>
      </a:defRPr>
    </a:lvl5pPr>
    <a:lvl6pPr marL="2682164" algn="l" defTabSz="536433" rtl="0" eaLnBrk="1" latinLnBrk="0" hangingPunct="1">
      <a:defRPr sz="1400" kern="1200">
        <a:solidFill>
          <a:schemeClr val="tx1"/>
        </a:solidFill>
        <a:latin typeface="+mn-lt"/>
        <a:ea typeface="+mn-ea"/>
        <a:cs typeface="+mn-cs"/>
      </a:defRPr>
    </a:lvl6pPr>
    <a:lvl7pPr marL="3218597" algn="l" defTabSz="536433" rtl="0" eaLnBrk="1" latinLnBrk="0" hangingPunct="1">
      <a:defRPr sz="1400" kern="1200">
        <a:solidFill>
          <a:schemeClr val="tx1"/>
        </a:solidFill>
        <a:latin typeface="+mn-lt"/>
        <a:ea typeface="+mn-ea"/>
        <a:cs typeface="+mn-cs"/>
      </a:defRPr>
    </a:lvl7pPr>
    <a:lvl8pPr marL="3755029" algn="l" defTabSz="536433" rtl="0" eaLnBrk="1" latinLnBrk="0" hangingPunct="1">
      <a:defRPr sz="1400" kern="1200">
        <a:solidFill>
          <a:schemeClr val="tx1"/>
        </a:solidFill>
        <a:latin typeface="+mn-lt"/>
        <a:ea typeface="+mn-ea"/>
        <a:cs typeface="+mn-cs"/>
      </a:defRPr>
    </a:lvl8pPr>
    <a:lvl9pPr marL="4291462" algn="l" defTabSz="536433"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043357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info@imo.org" TargetMode="External"/><Relationship Id="rId2" Type="http://schemas.openxmlformats.org/officeDocument/2006/relationships/hyperlink" Target="mailto:msa@imo.org"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6"/>
          <p:cNvSpPr>
            <a:spLocks noChangeArrowheads="1"/>
          </p:cNvSpPr>
          <p:nvPr userDrawn="1"/>
        </p:nvSpPr>
        <p:spPr bwMode="auto">
          <a:xfrm>
            <a:off x="0" y="4319588"/>
            <a:ext cx="9144000" cy="1557337"/>
          </a:xfrm>
          <a:prstGeom prst="rect">
            <a:avLst/>
          </a:prstGeom>
          <a:solidFill>
            <a:srgbClr val="495965">
              <a:alpha val="8784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4" name="Rectangle 3"/>
          <p:cNvSpPr>
            <a:spLocks noChangeArrowheads="1"/>
          </p:cNvSpPr>
          <p:nvPr userDrawn="1"/>
        </p:nvSpPr>
        <p:spPr bwMode="auto">
          <a:xfrm>
            <a:off x="0" y="5878513"/>
            <a:ext cx="9144000" cy="979487"/>
          </a:xfrm>
          <a:prstGeom prst="rect">
            <a:avLst/>
          </a:prstGeom>
          <a:solidFill>
            <a:schemeClr val="bg1">
              <a:lumMod val="95000"/>
            </a:schemeClr>
          </a:solidFill>
          <a:ln>
            <a:noFill/>
          </a:ln>
        </p:spPr>
        <p:txBody>
          <a:bodyPr/>
          <a:lstStyle/>
          <a:p>
            <a:pPr eaLnBrk="1" hangingPunct="1">
              <a:defRPr/>
            </a:pPr>
            <a:endParaRPr lang="en-US">
              <a:latin typeface="Tahoma" charset="0"/>
              <a:ea typeface="ＭＳ Ｐゴシック" charset="0"/>
              <a:cs typeface="ＭＳ Ｐゴシック" charset="0"/>
            </a:endParaRPr>
          </a:p>
        </p:txBody>
      </p:sp>
      <p:pic>
        <p:nvPicPr>
          <p:cNvPr id="5" name="Picture 7" descr="IMO-logo-rg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8488" y="6080125"/>
            <a:ext cx="2044700"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0" y="6211888"/>
            <a:ext cx="233363" cy="231775"/>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smtClean="0">
              <a:solidFill>
                <a:srgbClr val="FFFFFF"/>
              </a:solidFill>
              <a:latin typeface="Arial" charset="0"/>
            </a:endParaRPr>
          </a:p>
        </p:txBody>
      </p:sp>
      <p:sp>
        <p:nvSpPr>
          <p:cNvPr id="7" name="TextBox 8"/>
          <p:cNvSpPr txBox="1">
            <a:spLocks noChangeArrowheads="1"/>
          </p:cNvSpPr>
          <p:nvPr userDrawn="1"/>
        </p:nvSpPr>
        <p:spPr bwMode="auto">
          <a:xfrm>
            <a:off x="254000" y="6211888"/>
            <a:ext cx="2662238"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14" name="Rectangle 4"/>
          <p:cNvSpPr>
            <a:spLocks noGrp="1" noChangeArrowheads="1"/>
          </p:cNvSpPr>
          <p:nvPr>
            <p:ph type="title"/>
          </p:nvPr>
        </p:nvSpPr>
        <p:spPr bwMode="auto">
          <a:xfrm>
            <a:off x="1187624" y="1484786"/>
            <a:ext cx="5881526" cy="480359"/>
          </a:xfrm>
          <a:prstGeom prst="rect">
            <a:avLst/>
          </a:prstGeom>
          <a:solidFill>
            <a:srgbClr val="4B92DB"/>
          </a:solidFill>
          <a:ln w="9525">
            <a:solidFill>
              <a:srgbClr val="000000">
                <a:alpha val="0"/>
              </a:srgbClr>
            </a:solidFill>
            <a:miter lim="800000"/>
            <a:headEnd/>
            <a:tailEnd/>
          </a:ln>
          <a:effectLst/>
        </p:spPr>
        <p:txBody>
          <a:bodyPr/>
          <a:lstStyle>
            <a:lvl1pPr algn="l">
              <a:defRPr sz="1800">
                <a:solidFill>
                  <a:schemeClr val="bg1"/>
                </a:solidFill>
              </a:defRPr>
            </a:lvl1pPr>
          </a:lstStyle>
          <a:p>
            <a:pPr lvl="0"/>
            <a:r>
              <a:rPr lang="en-GB" dirty="0" smtClean="0"/>
              <a:t>Click to edit Master title style</a:t>
            </a:r>
            <a:endParaRPr lang="en-GB" dirty="0"/>
          </a:p>
        </p:txBody>
      </p:sp>
    </p:spTree>
    <p:extLst>
      <p:ext uri="{BB962C8B-B14F-4D97-AF65-F5344CB8AC3E}">
        <p14:creationId xmlns:p14="http://schemas.microsoft.com/office/powerpoint/2010/main" val="848788795"/>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Straight Connector 3"/>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5"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696A870F-5E5C-4271-95C3-1657CB0725AB}" type="slidenum">
              <a:rPr lang="en-GB" smtClean="0"/>
              <a:pPr eaLnBrk="1" hangingPunct="1">
                <a:defRPr/>
              </a:pPr>
              <a:t>‹#›</a:t>
            </a:fld>
            <a:endParaRPr lang="en-GB"/>
          </a:p>
        </p:txBody>
      </p:sp>
      <p:sp>
        <p:nvSpPr>
          <p:cNvPr id="7" name="TextBox 8"/>
          <p:cNvSpPr txBox="1">
            <a:spLocks noChangeArrowheads="1"/>
          </p:cNvSpPr>
          <p:nvPr userDrawn="1"/>
        </p:nvSpPr>
        <p:spPr bwMode="auto">
          <a:xfrm>
            <a:off x="250825" y="6365875"/>
            <a:ext cx="2736850"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6" name="Content Placeholder 2"/>
          <p:cNvSpPr>
            <a:spLocks noGrp="1"/>
          </p:cNvSpPr>
          <p:nvPr>
            <p:ph idx="1"/>
          </p:nvPr>
        </p:nvSpPr>
        <p:spPr>
          <a:xfrm>
            <a:off x="211144" y="1316765"/>
            <a:ext cx="8721725" cy="4509864"/>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smtClean="0"/>
              <a:t>Click to edit Master title style</a:t>
            </a:r>
            <a:endParaRPr lang="en-GB" dirty="0"/>
          </a:p>
        </p:txBody>
      </p:sp>
    </p:spTree>
    <p:extLst>
      <p:ext uri="{BB962C8B-B14F-4D97-AF65-F5344CB8AC3E}">
        <p14:creationId xmlns:p14="http://schemas.microsoft.com/office/powerpoint/2010/main" val="2645179261"/>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7" name="Straight Connector 6"/>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0EDE4B4E-F5B2-4DC5-9F98-74F4F029A301}" type="slidenum">
              <a:rPr lang="en-GB" smtClean="0"/>
              <a:pPr eaLnBrk="1" hangingPunct="1">
                <a:defRPr/>
              </a:pPr>
              <a:t>‹#›</a:t>
            </a:fld>
            <a:endParaRPr lang="en-GB"/>
          </a:p>
        </p:txBody>
      </p:sp>
      <p:sp>
        <p:nvSpPr>
          <p:cNvPr id="18" name="Picture Placeholder 8"/>
          <p:cNvSpPr>
            <a:spLocks noGrp="1"/>
          </p:cNvSpPr>
          <p:nvPr>
            <p:ph type="pic" sz="quarter" idx="13"/>
          </p:nvPr>
        </p:nvSpPr>
        <p:spPr>
          <a:xfrm>
            <a:off x="-508" y="4292652"/>
            <a:ext cx="3045600" cy="1585681"/>
          </a:xfrm>
          <a:prstGeom prst="rect">
            <a:avLst/>
          </a:prstGeom>
          <a:ln>
            <a:noFill/>
          </a:ln>
        </p:spPr>
        <p:txBody>
          <a:bodyPr/>
          <a:lstStyle>
            <a:lvl1pPr marL="61913" indent="0">
              <a:buFontTx/>
              <a:buNone/>
              <a:defRPr sz="1600" baseline="0"/>
            </a:lvl1pPr>
          </a:lstStyle>
          <a:p>
            <a:pPr lvl="0"/>
            <a:r>
              <a:rPr lang="en-US" noProof="0" smtClean="0"/>
              <a:t>Click icon to add picture</a:t>
            </a:r>
            <a:endParaRPr lang="en-GB" noProof="0"/>
          </a:p>
        </p:txBody>
      </p:sp>
      <p:sp>
        <p:nvSpPr>
          <p:cNvPr id="19" name="Picture Placeholder 8"/>
          <p:cNvSpPr>
            <a:spLocks noGrp="1"/>
          </p:cNvSpPr>
          <p:nvPr>
            <p:ph type="pic" sz="quarter" idx="14"/>
          </p:nvPr>
        </p:nvSpPr>
        <p:spPr>
          <a:xfrm>
            <a:off x="3053073" y="4293098"/>
            <a:ext cx="3045600" cy="1585681"/>
          </a:xfrm>
          <a:prstGeom prst="rect">
            <a:avLst/>
          </a:prstGeom>
          <a:ln>
            <a:noFill/>
          </a:ln>
        </p:spPr>
        <p:txBody>
          <a:bodyPr/>
          <a:lstStyle>
            <a:lvl1pPr marL="61913" indent="0">
              <a:buFontTx/>
              <a:buNone/>
              <a:defRPr sz="1600" baseline="0"/>
            </a:lvl1pPr>
          </a:lstStyle>
          <a:p>
            <a:pPr lvl="0"/>
            <a:r>
              <a:rPr lang="en-US" noProof="0" smtClean="0"/>
              <a:t>Click icon to add picture</a:t>
            </a:r>
            <a:endParaRPr lang="en-GB" noProof="0"/>
          </a:p>
        </p:txBody>
      </p:sp>
      <p:sp>
        <p:nvSpPr>
          <p:cNvPr id="20" name="Picture Placeholder 8"/>
          <p:cNvSpPr>
            <a:spLocks noGrp="1"/>
          </p:cNvSpPr>
          <p:nvPr>
            <p:ph type="pic" sz="quarter" idx="15"/>
          </p:nvPr>
        </p:nvSpPr>
        <p:spPr>
          <a:xfrm>
            <a:off x="6106654" y="4293098"/>
            <a:ext cx="3045600" cy="1585681"/>
          </a:xfrm>
          <a:prstGeom prst="rect">
            <a:avLst/>
          </a:prstGeom>
          <a:ln>
            <a:noFill/>
          </a:ln>
        </p:spPr>
        <p:txBody>
          <a:bodyPr/>
          <a:lstStyle>
            <a:lvl1pPr marL="61913" indent="0">
              <a:buFontTx/>
              <a:buNone/>
              <a:defRPr sz="1600"/>
            </a:lvl1pPr>
          </a:lstStyle>
          <a:p>
            <a:pPr lvl="0"/>
            <a:r>
              <a:rPr lang="en-US" noProof="0" smtClean="0"/>
              <a:t>Click icon to add picture</a:t>
            </a:r>
            <a:endParaRPr lang="en-GB" noProof="0"/>
          </a:p>
        </p:txBody>
      </p:sp>
      <p:sp>
        <p:nvSpPr>
          <p:cNvPr id="21" name="Content Placeholder 2"/>
          <p:cNvSpPr>
            <a:spLocks noGrp="1"/>
          </p:cNvSpPr>
          <p:nvPr>
            <p:ph idx="1"/>
          </p:nvPr>
        </p:nvSpPr>
        <p:spPr>
          <a:xfrm>
            <a:off x="211144" y="1316767"/>
            <a:ext cx="8721725" cy="2784309"/>
          </a:xfrm>
          <a:prstGeom prst="rect">
            <a:avLst/>
          </a:prstGeom>
        </p:spPr>
        <p:txBody>
          <a:bodyPr/>
          <a:lstStyle>
            <a:lvl1pPr>
              <a:defRPr sz="2200">
                <a:solidFill>
                  <a:srgbClr val="495965"/>
                </a:solidFill>
              </a:defRPr>
            </a:lvl1pPr>
            <a:lvl2pPr>
              <a:defRPr sz="2000">
                <a:solidFill>
                  <a:srgbClr val="495965"/>
                </a:solidFill>
              </a:defRPr>
            </a:lvl2pPr>
            <a:lvl3pPr>
              <a:defRPr sz="1800">
                <a:solidFill>
                  <a:srgbClr val="495965"/>
                </a:solidFill>
              </a:defRPr>
            </a:lvl3pPr>
            <a:lvl4pPr>
              <a:defRPr sz="1400">
                <a:solidFill>
                  <a:srgbClr val="495965"/>
                </a:solidFill>
              </a:defRPr>
            </a:lvl4pPr>
            <a:lvl5pPr>
              <a:defRPr sz="1200">
                <a:solidFill>
                  <a:srgbClr val="495965"/>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26204114"/>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3" name="Rectangle 2"/>
          <p:cNvSpPr>
            <a:spLocks noGrp="1" noChangeArrowheads="1"/>
          </p:cNvSpPr>
          <p:nvPr>
            <p:ph type="sldNum" sz="quarter" idx="10"/>
          </p:nvPr>
        </p:nvSpPr>
        <p:spPr/>
        <p:txBody>
          <a:bodyPr/>
          <a:lstStyle>
            <a:lvl1pPr>
              <a:defRPr/>
            </a:lvl1pPr>
          </a:lstStyle>
          <a:p>
            <a:pPr>
              <a:defRPr/>
            </a:pPr>
            <a:fld id="{99245006-177D-49DE-A0EC-376309FF284A}" type="slidenum">
              <a:rPr lang="en-GB"/>
              <a:pPr>
                <a:defRPr/>
              </a:pPr>
              <a:t>‹#›</a:t>
            </a:fld>
            <a:endParaRPr lang="en-GB"/>
          </a:p>
        </p:txBody>
      </p:sp>
    </p:spTree>
    <p:extLst>
      <p:ext uri="{BB962C8B-B14F-4D97-AF65-F5344CB8AC3E}">
        <p14:creationId xmlns:p14="http://schemas.microsoft.com/office/powerpoint/2010/main" val="3331182729"/>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5677E874-7C90-4C01-B529-93F6FCDFA16D}" type="slidenum">
              <a:rPr lang="en-GB" smtClean="0"/>
              <a:pPr eaLnBrk="1" hangingPunct="1">
                <a:defRPr/>
              </a:pPr>
              <a:t>‹#›</a:t>
            </a:fld>
            <a:endParaRPr lang="en-GB"/>
          </a:p>
        </p:txBody>
      </p:sp>
      <p:cxnSp>
        <p:nvCxnSpPr>
          <p:cNvPr id="6" name="Straight Connector 5"/>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sp>
        <p:nvSpPr>
          <p:cNvPr id="8" name="TextBox 8"/>
          <p:cNvSpPr txBox="1">
            <a:spLocks noChangeArrowheads="1"/>
          </p:cNvSpPr>
          <p:nvPr userDrawn="1"/>
        </p:nvSpPr>
        <p:spPr bwMode="auto">
          <a:xfrm>
            <a:off x="250825" y="6365875"/>
            <a:ext cx="2600325"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4" name="Chart Placeholder 2"/>
          <p:cNvSpPr>
            <a:spLocks noGrp="1"/>
          </p:cNvSpPr>
          <p:nvPr>
            <p:ph type="chart" idx="1"/>
          </p:nvPr>
        </p:nvSpPr>
        <p:spPr>
          <a:xfrm>
            <a:off x="179512" y="1316765"/>
            <a:ext cx="8784976" cy="4525963"/>
          </a:xfrm>
          <a:prstGeom prst="rect">
            <a:avLst/>
          </a:prstGeom>
        </p:spPr>
        <p:txBody>
          <a:bodyPr/>
          <a:lstStyle>
            <a:lvl1pPr marL="61913" indent="0">
              <a:buFontTx/>
              <a:buNone/>
              <a:defRPr sz="2000" baseline="0"/>
            </a:lvl1pPr>
          </a:lstStyle>
          <a:p>
            <a:pPr lvl="0"/>
            <a:endParaRPr lang="en-US" noProof="0" smtClean="0"/>
          </a:p>
        </p:txBody>
      </p:sp>
      <p:sp>
        <p:nvSpPr>
          <p:cNvPr id="7"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baseline="0"/>
            </a:lvl1pPr>
          </a:lstStyle>
          <a:p>
            <a:r>
              <a:rPr lang="en-US" smtClean="0"/>
              <a:t>Click to edit Master title style</a:t>
            </a:r>
            <a:endParaRPr lang="en-GB" dirty="0"/>
          </a:p>
        </p:txBody>
      </p:sp>
    </p:spTree>
    <p:extLst>
      <p:ext uri="{BB962C8B-B14F-4D97-AF65-F5344CB8AC3E}">
        <p14:creationId xmlns:p14="http://schemas.microsoft.com/office/powerpoint/2010/main" val="352711273"/>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9" name="Straight Connector 8"/>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3063875" y="1314450"/>
            <a:ext cx="0" cy="4610100"/>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14"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3DF8D329-D27F-4D0C-9274-F21F6808D036}" type="slidenum">
              <a:rPr lang="en-GB" smtClean="0"/>
              <a:pPr eaLnBrk="1" hangingPunct="1">
                <a:defRPr/>
              </a:pPr>
              <a:t>‹#›</a:t>
            </a:fld>
            <a:endParaRPr lang="en-GB"/>
          </a:p>
        </p:txBody>
      </p:sp>
      <p:sp>
        <p:nvSpPr>
          <p:cNvPr id="15"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cxnSp>
        <p:nvCxnSpPr>
          <p:cNvPr id="16" name="Straight Connector 15"/>
          <p:cNvCxnSpPr/>
          <p:nvPr userDrawn="1"/>
        </p:nvCxnSpPr>
        <p:spPr>
          <a:xfrm>
            <a:off x="6102350" y="1314450"/>
            <a:ext cx="0" cy="4611688"/>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a:lvl1pPr>
          </a:lstStyle>
          <a:p>
            <a:r>
              <a:rPr lang="en-US" smtClean="0"/>
              <a:t>Click to edit Master title style</a:t>
            </a:r>
            <a:endParaRPr lang="en-GB" dirty="0"/>
          </a:p>
        </p:txBody>
      </p:sp>
      <p:sp>
        <p:nvSpPr>
          <p:cNvPr id="8" name="Content Placeholder 2"/>
          <p:cNvSpPr>
            <a:spLocks noGrp="1"/>
          </p:cNvSpPr>
          <p:nvPr>
            <p:ph idx="10"/>
          </p:nvPr>
        </p:nvSpPr>
        <p:spPr>
          <a:xfrm>
            <a:off x="3225600" y="1841781"/>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1" name="Text Placeholder 18"/>
          <p:cNvSpPr>
            <a:spLocks noGrp="1"/>
          </p:cNvSpPr>
          <p:nvPr>
            <p:ph type="body" sz="quarter" idx="15"/>
          </p:nvPr>
        </p:nvSpPr>
        <p:spPr>
          <a:xfrm>
            <a:off x="187325" y="1259420"/>
            <a:ext cx="2700000" cy="436033"/>
          </a:xfrm>
          <a:prstGeom prst="rect">
            <a:avLst/>
          </a:prstGeom>
        </p:spPr>
        <p:txBody>
          <a:bodyPr/>
          <a:lstStyle>
            <a:lvl1pPr marL="0" indent="0">
              <a:spcBef>
                <a:spcPts val="0"/>
              </a:spcBef>
              <a:buFont typeface="Arial" pitchFamily="34" charset="0"/>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2" name="Text Placeholder 20"/>
          <p:cNvSpPr>
            <a:spLocks noGrp="1"/>
          </p:cNvSpPr>
          <p:nvPr>
            <p:ph type="body" sz="quarter" idx="16"/>
          </p:nvPr>
        </p:nvSpPr>
        <p:spPr>
          <a:xfrm>
            <a:off x="3225600" y="1259417"/>
            <a:ext cx="27000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3" name="Content Placeholder 2"/>
          <p:cNvSpPr>
            <a:spLocks noGrp="1"/>
          </p:cNvSpPr>
          <p:nvPr>
            <p:ph idx="17"/>
          </p:nvPr>
        </p:nvSpPr>
        <p:spPr>
          <a:xfrm>
            <a:off x="179512" y="1841781"/>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7" name="Content Placeholder 2"/>
          <p:cNvSpPr>
            <a:spLocks noGrp="1"/>
          </p:cNvSpPr>
          <p:nvPr>
            <p:ph idx="18"/>
          </p:nvPr>
        </p:nvSpPr>
        <p:spPr>
          <a:xfrm>
            <a:off x="6261637" y="1854795"/>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8" name="Text Placeholder 20"/>
          <p:cNvSpPr>
            <a:spLocks noGrp="1"/>
          </p:cNvSpPr>
          <p:nvPr>
            <p:ph type="body" sz="quarter" idx="19"/>
          </p:nvPr>
        </p:nvSpPr>
        <p:spPr>
          <a:xfrm>
            <a:off x="6261637" y="1272431"/>
            <a:ext cx="27000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9" name="Slide Number Placeholder 6"/>
          <p:cNvSpPr>
            <a:spLocks noGrp="1"/>
          </p:cNvSpPr>
          <p:nvPr>
            <p:ph type="sldNum" sz="quarter" idx="20"/>
          </p:nvPr>
        </p:nvSpPr>
        <p:spPr>
          <a:xfrm>
            <a:off x="8723313" y="7397750"/>
            <a:ext cx="257175" cy="122238"/>
          </a:xfrm>
        </p:spPr>
        <p:txBody>
          <a:bodyPr lIns="0" tIns="0" rIns="0" bIns="0"/>
          <a:lstStyle>
            <a:lvl1pPr algn="r">
              <a:defRPr sz="600">
                <a:solidFill>
                  <a:schemeClr val="tx2"/>
                </a:solidFill>
                <a:latin typeface="Arial" pitchFamily="34" charset="0"/>
                <a:cs typeface="Arial" pitchFamily="34" charset="0"/>
              </a:defRPr>
            </a:lvl1pPr>
          </a:lstStyle>
          <a:p>
            <a:pPr>
              <a:defRPr/>
            </a:pPr>
            <a:fld id="{56DA86A7-8E6A-4383-B13C-BF7691599F3D}" type="slidenum">
              <a:rPr lang="en-GB"/>
              <a:pPr>
                <a:defRPr/>
              </a:pPr>
              <a:t>‹#›</a:t>
            </a:fld>
            <a:endParaRPr lang="en-GB"/>
          </a:p>
        </p:txBody>
      </p:sp>
    </p:spTree>
    <p:extLst>
      <p:ext uri="{BB962C8B-B14F-4D97-AF65-F5344CB8AC3E}">
        <p14:creationId xmlns:p14="http://schemas.microsoft.com/office/powerpoint/2010/main" val="2898364022"/>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2627313" y="2035175"/>
            <a:ext cx="3052762"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95965"/>
                </a:solidFill>
                <a:latin typeface="Arial" panose="020B0604020202020204" pitchFamily="34" charset="0"/>
              </a:rPr>
              <a:t>4 Albert Embankment</a:t>
            </a:r>
          </a:p>
          <a:p>
            <a:pPr eaLnBrk="1" hangingPunct="1"/>
            <a:r>
              <a:rPr lang="en-GB" altLang="en-US" sz="1200">
                <a:solidFill>
                  <a:srgbClr val="495965"/>
                </a:solidFill>
                <a:latin typeface="Arial" panose="020B0604020202020204" pitchFamily="34" charset="0"/>
              </a:rPr>
              <a:t>London</a:t>
            </a:r>
          </a:p>
          <a:p>
            <a:pPr eaLnBrk="1" hangingPunct="1"/>
            <a:r>
              <a:rPr lang="en-GB" altLang="en-US" sz="1200">
                <a:solidFill>
                  <a:srgbClr val="495965"/>
                </a:solidFill>
                <a:latin typeface="Arial" panose="020B0604020202020204" pitchFamily="34" charset="0"/>
              </a:rPr>
              <a:t>SE1 7SR</a:t>
            </a:r>
          </a:p>
          <a:p>
            <a:pPr eaLnBrk="1" hangingPunct="1"/>
            <a:r>
              <a:rPr lang="en-GB" altLang="en-US" sz="1200">
                <a:solidFill>
                  <a:srgbClr val="495965"/>
                </a:solidFill>
                <a:latin typeface="Arial" panose="020B0604020202020204" pitchFamily="34" charset="0"/>
              </a:rPr>
              <a:t>United Kingdom</a:t>
            </a:r>
            <a:endParaRPr lang="en-GB" altLang="en-US" sz="1200" b="1">
              <a:solidFill>
                <a:srgbClr val="4B92DB"/>
              </a:solidFill>
              <a:latin typeface="Arial" panose="020B0604020202020204" pitchFamily="34" charset="0"/>
            </a:endParaRPr>
          </a:p>
        </p:txBody>
      </p:sp>
      <p:sp>
        <p:nvSpPr>
          <p:cNvPr id="3" name="TextBox 8"/>
          <p:cNvSpPr txBox="1">
            <a:spLocks noChangeArrowheads="1"/>
          </p:cNvSpPr>
          <p:nvPr userDrawn="1"/>
        </p:nvSpPr>
        <p:spPr bwMode="auto">
          <a:xfrm>
            <a:off x="4427538" y="2035175"/>
            <a:ext cx="305276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200">
                <a:solidFill>
                  <a:srgbClr val="4B92DB"/>
                </a:solidFill>
                <a:latin typeface="Arial" panose="020B0604020202020204" pitchFamily="34" charset="0"/>
              </a:rPr>
              <a:t>Tel:  </a:t>
            </a:r>
            <a:r>
              <a:rPr lang="en-GB" altLang="en-US" sz="1200">
                <a:solidFill>
                  <a:srgbClr val="495965"/>
                </a:solidFill>
                <a:latin typeface="Arial" panose="020B0604020202020204" pitchFamily="34" charset="0"/>
              </a:rPr>
              <a:t>+44 (0)20 7735 7611</a:t>
            </a:r>
          </a:p>
          <a:p>
            <a:pPr eaLnBrk="1" hangingPunct="1"/>
            <a:r>
              <a:rPr lang="en-GB" altLang="en-US" sz="1200">
                <a:solidFill>
                  <a:srgbClr val="4B92DB"/>
                </a:solidFill>
                <a:latin typeface="Arial" panose="020B0604020202020204" pitchFamily="34" charset="0"/>
              </a:rPr>
              <a:t>Fax: </a:t>
            </a:r>
            <a:r>
              <a:rPr lang="en-GB" altLang="en-US" sz="1200">
                <a:solidFill>
                  <a:srgbClr val="495965"/>
                </a:solidFill>
                <a:latin typeface="Arial" panose="020B0604020202020204" pitchFamily="34" charset="0"/>
              </a:rPr>
              <a:t>+44 (0)20 7587 3210</a:t>
            </a:r>
            <a:endParaRPr lang="en-GB" altLang="en-US" sz="1200" b="1">
              <a:solidFill>
                <a:srgbClr val="495965"/>
              </a:solidFill>
              <a:latin typeface="Arial" panose="020B0604020202020204" pitchFamily="34" charset="0"/>
            </a:endParaRPr>
          </a:p>
          <a:p>
            <a:pPr eaLnBrk="1" hangingPunct="1"/>
            <a:r>
              <a:rPr lang="en-GB" altLang="en-US" sz="1200">
                <a:solidFill>
                  <a:srgbClr val="4B92DB"/>
                </a:solidFill>
                <a:latin typeface="Arial" panose="020B0604020202020204" pitchFamily="34" charset="0"/>
              </a:rPr>
              <a:t>Email: </a:t>
            </a:r>
            <a:r>
              <a:rPr lang="en-GB" altLang="en-US" sz="1200">
                <a:solidFill>
                  <a:srgbClr val="495965"/>
                </a:solidFill>
                <a:latin typeface="Arial" panose="020B0604020202020204" pitchFamily="34" charset="0"/>
                <a:hlinkClick r:id="rId2"/>
              </a:rPr>
              <a:t>msa@imo.org</a:t>
            </a:r>
            <a:endParaRPr lang="en-GB" altLang="en-US" sz="1200">
              <a:solidFill>
                <a:srgbClr val="495965"/>
              </a:solidFill>
              <a:latin typeface="Arial" panose="020B0604020202020204" pitchFamily="34" charset="0"/>
            </a:endParaRPr>
          </a:p>
          <a:p>
            <a:pPr eaLnBrk="1" hangingPunct="1"/>
            <a:r>
              <a:rPr lang="en-GB" altLang="en-US" sz="1200">
                <a:solidFill>
                  <a:srgbClr val="495965"/>
                </a:solidFill>
                <a:latin typeface="Arial" panose="020B0604020202020204" pitchFamily="34" charset="0"/>
                <a:hlinkClick r:id="rId3"/>
              </a:rPr>
              <a:t>http://www.imo.org</a:t>
            </a:r>
            <a:endParaRPr lang="en-GB" altLang="en-US" sz="1200">
              <a:solidFill>
                <a:srgbClr val="495965"/>
              </a:solidFill>
              <a:latin typeface="Arial" panose="020B0604020202020204" pitchFamily="34" charset="0"/>
            </a:endParaRPr>
          </a:p>
          <a:p>
            <a:pPr eaLnBrk="1" hangingPunct="1"/>
            <a:endParaRPr lang="en-GB" altLang="en-US" sz="1200">
              <a:solidFill>
                <a:srgbClr val="495965"/>
              </a:solidFill>
              <a:latin typeface="Arial" panose="020B0604020202020204" pitchFamily="34" charset="0"/>
            </a:endParaRPr>
          </a:p>
        </p:txBody>
      </p:sp>
      <p:sp>
        <p:nvSpPr>
          <p:cNvPr id="4" name="TextBox 10"/>
          <p:cNvSpPr txBox="1">
            <a:spLocks noChangeArrowheads="1"/>
          </p:cNvSpPr>
          <p:nvPr userDrawn="1"/>
        </p:nvSpPr>
        <p:spPr bwMode="auto">
          <a:xfrm>
            <a:off x="2627313" y="1493838"/>
            <a:ext cx="38893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eaLnBrk="1" hangingPunct="1"/>
            <a:r>
              <a:rPr lang="en-GB" altLang="en-US" sz="1600" b="1">
                <a:solidFill>
                  <a:srgbClr val="495965"/>
                </a:solidFill>
                <a:latin typeface="Arial" panose="020B0604020202020204" pitchFamily="34" charset="0"/>
              </a:rPr>
              <a:t>International Maritime Organization</a:t>
            </a:r>
            <a:endParaRPr lang="en-GB" altLang="en-US" sz="1600" b="1">
              <a:solidFill>
                <a:srgbClr val="4B92DB"/>
              </a:solidFill>
              <a:latin typeface="Arial" panose="020B0604020202020204" pitchFamily="34" charset="0"/>
            </a:endParaRPr>
          </a:p>
        </p:txBody>
      </p:sp>
      <p:cxnSp>
        <p:nvCxnSpPr>
          <p:cNvPr id="5" name="Straight Connector 4"/>
          <p:cNvCxnSpPr/>
          <p:nvPr userDrawn="1"/>
        </p:nvCxnSpPr>
        <p:spPr>
          <a:xfrm>
            <a:off x="2700338" y="1973263"/>
            <a:ext cx="3600450" cy="0"/>
          </a:xfrm>
          <a:prstGeom prst="line">
            <a:avLst/>
          </a:prstGeom>
          <a:ln w="3175">
            <a:solidFill>
              <a:srgbClr val="4B92DB">
                <a:alpha val="31000"/>
              </a:srgbClr>
            </a:solidFill>
          </a:ln>
        </p:spPr>
        <p:style>
          <a:lnRef idx="1">
            <a:schemeClr val="accent2"/>
          </a:lnRef>
          <a:fillRef idx="0">
            <a:schemeClr val="accent2"/>
          </a:fillRef>
          <a:effectRef idx="0">
            <a:schemeClr val="accent2"/>
          </a:effectRef>
          <a:fontRef idx="minor">
            <a:schemeClr val="tx1"/>
          </a:fontRef>
        </p:style>
      </p:cxnSp>
      <p:pic>
        <p:nvPicPr>
          <p:cNvPr id="6" name="Content Placeholder 10" descr="social-media.png"/>
          <p:cNvPicPr>
            <a:picLocks noChangeAspect="1"/>
          </p:cNvPicPr>
          <p:nvPr userDrawn="1"/>
        </p:nvPicPr>
        <p:blipFill>
          <a:blip r:embed="rId4">
            <a:extLst>
              <a:ext uri="{28A0092B-C50C-407E-A947-70E740481C1C}">
                <a14:useLocalDpi xmlns:a14="http://schemas.microsoft.com/office/drawing/2010/main" val="0"/>
              </a:ext>
            </a:extLst>
          </a:blip>
          <a:srcRect t="-14255" b="-14255"/>
          <a:stretch>
            <a:fillRect/>
          </a:stretch>
        </p:blipFill>
        <p:spPr bwMode="auto">
          <a:xfrm>
            <a:off x="2195513" y="2924175"/>
            <a:ext cx="511333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sp>
        <p:nvSpPr>
          <p:cNvPr id="8" name="Slide Number Placeholder 2"/>
          <p:cNvSpPr>
            <a:spLocks noGrp="1"/>
          </p:cNvSpPr>
          <p:nvPr>
            <p:ph type="sldNum" sz="quarter" idx="10"/>
          </p:nvPr>
        </p:nvSpPr>
        <p:spPr/>
        <p:txBody>
          <a:bodyPr/>
          <a:lstStyle>
            <a:lvl1pPr>
              <a:defRPr/>
            </a:lvl1pPr>
          </a:lstStyle>
          <a:p>
            <a:pPr>
              <a:defRPr/>
            </a:pPr>
            <a:fld id="{139660A2-0A5E-4394-9CEC-F03CE8FB7DFD}" type="slidenum">
              <a:rPr lang="en-GB"/>
              <a:pPr>
                <a:defRPr/>
              </a:pPr>
              <a:t>‹#›</a:t>
            </a:fld>
            <a:endParaRPr lang="en-GB"/>
          </a:p>
        </p:txBody>
      </p:sp>
    </p:spTree>
    <p:extLst>
      <p:ext uri="{BB962C8B-B14F-4D97-AF65-F5344CB8AC3E}">
        <p14:creationId xmlns:p14="http://schemas.microsoft.com/office/powerpoint/2010/main" val="1047629072"/>
      </p:ext>
    </p:extLst>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cxnSp>
        <p:nvCxnSpPr>
          <p:cNvPr id="9" name="Straight Connector 8"/>
          <p:cNvCxnSpPr/>
          <p:nvPr userDrawn="1"/>
        </p:nvCxnSpPr>
        <p:spPr>
          <a:xfrm>
            <a:off x="187325" y="1068388"/>
            <a:ext cx="8785225" cy="1587"/>
          </a:xfrm>
          <a:prstGeom prst="line">
            <a:avLst/>
          </a:prstGeom>
          <a:ln w="9525">
            <a:solidFill>
              <a:srgbClr val="4B92DB">
                <a:alpha val="50000"/>
              </a:srgb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3063875" y="1314450"/>
            <a:ext cx="0" cy="4610100"/>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14" name="Slide Number Placeholder 2"/>
          <p:cNvSpPr txBox="1">
            <a:spLocks/>
          </p:cNvSpPr>
          <p:nvPr userDrawn="1"/>
        </p:nvSpPr>
        <p:spPr bwMode="auto">
          <a:xfrm>
            <a:off x="4219575" y="6392863"/>
            <a:ext cx="622300" cy="300037"/>
          </a:xfrm>
          <a:prstGeom prst="rect">
            <a:avLst/>
          </a:prstGeom>
          <a:noFill/>
          <a:ln w="9525">
            <a:noFill/>
            <a:miter lim="800000"/>
            <a:headEnd/>
            <a:tailEnd/>
          </a:ln>
          <a:effectLst/>
        </p:spPr>
        <p:txBody>
          <a:bodyPr lIns="107287" tIns="53643" rIns="107287" bIns="53643"/>
          <a:lstStyle>
            <a:defPPr>
              <a:defRPr lang="en-US"/>
            </a:defPPr>
            <a:lvl1pPr algn="ctr" rtl="0" fontAlgn="base">
              <a:spcBef>
                <a:spcPct val="0"/>
              </a:spcBef>
              <a:spcAft>
                <a:spcPct val="0"/>
              </a:spcAft>
              <a:defRPr sz="900" kern="1200">
                <a:solidFill>
                  <a:srgbClr val="4B92DB"/>
                </a:solidFill>
                <a:latin typeface="Arial" charset="0"/>
                <a:ea typeface="ＭＳ Ｐゴシック" charset="0"/>
                <a:cs typeface="Arial" charset="0"/>
              </a:defRPr>
            </a:lvl1pPr>
            <a:lvl2pPr marL="534988" indent="-77788" algn="l" rtl="0" fontAlgn="base">
              <a:spcBef>
                <a:spcPct val="0"/>
              </a:spcBef>
              <a:spcAft>
                <a:spcPct val="0"/>
              </a:spcAft>
              <a:defRPr kern="1200">
                <a:solidFill>
                  <a:schemeClr val="tx1"/>
                </a:solidFill>
                <a:latin typeface="Tahoma" charset="0"/>
                <a:ea typeface="ＭＳ Ｐゴシック" charset="0"/>
                <a:cs typeface="ＭＳ Ｐゴシック" charset="0"/>
              </a:defRPr>
            </a:lvl2pPr>
            <a:lvl3pPr marL="1071563" indent="-157163" algn="l" rtl="0" fontAlgn="base">
              <a:spcBef>
                <a:spcPct val="0"/>
              </a:spcBef>
              <a:spcAft>
                <a:spcPct val="0"/>
              </a:spcAft>
              <a:defRPr kern="1200">
                <a:solidFill>
                  <a:schemeClr val="tx1"/>
                </a:solidFill>
                <a:latin typeface="Tahoma" charset="0"/>
                <a:ea typeface="ＭＳ Ｐゴシック" charset="0"/>
                <a:cs typeface="ＭＳ Ｐゴシック" charset="0"/>
              </a:defRPr>
            </a:lvl3pPr>
            <a:lvl4pPr marL="1608138" indent="-236538" algn="l" rtl="0" fontAlgn="base">
              <a:spcBef>
                <a:spcPct val="0"/>
              </a:spcBef>
              <a:spcAft>
                <a:spcPct val="0"/>
              </a:spcAft>
              <a:defRPr kern="1200">
                <a:solidFill>
                  <a:schemeClr val="tx1"/>
                </a:solidFill>
                <a:latin typeface="Tahoma" charset="0"/>
                <a:ea typeface="ＭＳ Ｐゴシック" charset="0"/>
                <a:cs typeface="ＭＳ Ｐゴシック" charset="0"/>
              </a:defRPr>
            </a:lvl4pPr>
            <a:lvl5pPr marL="2144713" indent="-315913" algn="l" rtl="0" fontAlgn="base">
              <a:spcBef>
                <a:spcPct val="0"/>
              </a:spcBef>
              <a:spcAft>
                <a:spcPct val="0"/>
              </a:spcAft>
              <a:defRPr kern="1200">
                <a:solidFill>
                  <a:schemeClr val="tx1"/>
                </a:solidFill>
                <a:latin typeface="Tahoma" charset="0"/>
                <a:ea typeface="ＭＳ Ｐゴシック" charset="0"/>
                <a:cs typeface="ＭＳ Ｐゴシック" charset="0"/>
              </a:defRPr>
            </a:lvl5pPr>
            <a:lvl6pPr marL="2286000" algn="l" defTabSz="457200" rtl="0" eaLnBrk="1" latinLnBrk="0" hangingPunct="1">
              <a:defRPr kern="1200">
                <a:solidFill>
                  <a:schemeClr val="tx1"/>
                </a:solidFill>
                <a:latin typeface="Tahoma" charset="0"/>
                <a:ea typeface="ＭＳ Ｐゴシック" charset="0"/>
                <a:cs typeface="ＭＳ Ｐゴシック" charset="0"/>
              </a:defRPr>
            </a:lvl6pPr>
            <a:lvl7pPr marL="2743200" algn="l" defTabSz="457200" rtl="0" eaLnBrk="1" latinLnBrk="0" hangingPunct="1">
              <a:defRPr kern="1200">
                <a:solidFill>
                  <a:schemeClr val="tx1"/>
                </a:solidFill>
                <a:latin typeface="Tahoma" charset="0"/>
                <a:ea typeface="ＭＳ Ｐゴシック" charset="0"/>
                <a:cs typeface="ＭＳ Ｐゴシック" charset="0"/>
              </a:defRPr>
            </a:lvl7pPr>
            <a:lvl8pPr marL="3200400" algn="l" defTabSz="457200" rtl="0" eaLnBrk="1" latinLnBrk="0" hangingPunct="1">
              <a:defRPr kern="1200">
                <a:solidFill>
                  <a:schemeClr val="tx1"/>
                </a:solidFill>
                <a:latin typeface="Tahoma" charset="0"/>
                <a:ea typeface="ＭＳ Ｐゴシック" charset="0"/>
                <a:cs typeface="ＭＳ Ｐゴシック" charset="0"/>
              </a:defRPr>
            </a:lvl8pPr>
            <a:lvl9pPr marL="3657600" algn="l" defTabSz="457200" rtl="0" eaLnBrk="1" latinLnBrk="0" hangingPunct="1">
              <a:defRPr kern="1200">
                <a:solidFill>
                  <a:schemeClr val="tx1"/>
                </a:solidFill>
                <a:latin typeface="Tahoma" charset="0"/>
                <a:ea typeface="ＭＳ Ｐゴシック" charset="0"/>
                <a:cs typeface="ＭＳ Ｐゴシック" charset="0"/>
              </a:defRPr>
            </a:lvl9pPr>
          </a:lstStyle>
          <a:p>
            <a:pPr eaLnBrk="1" hangingPunct="1">
              <a:defRPr/>
            </a:pPr>
            <a:fld id="{CFC7A684-75E5-4085-AC4F-7DA4C1F9DE78}" type="slidenum">
              <a:rPr lang="en-GB" smtClean="0"/>
              <a:pPr eaLnBrk="1" hangingPunct="1">
                <a:defRPr/>
              </a:pPr>
              <a:t>‹#›</a:t>
            </a:fld>
            <a:endParaRPr lang="en-GB"/>
          </a:p>
        </p:txBody>
      </p:sp>
      <p:sp>
        <p:nvSpPr>
          <p:cNvPr id="15" name="TextBox 8"/>
          <p:cNvSpPr txBox="1">
            <a:spLocks noChangeArrowheads="1"/>
          </p:cNvSpPr>
          <p:nvPr userDrawn="1"/>
        </p:nvSpPr>
        <p:spPr bwMode="auto">
          <a:xfrm>
            <a:off x="250825" y="6365875"/>
            <a:ext cx="2665413" cy="231775"/>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p:txBody>
      </p:sp>
      <p:cxnSp>
        <p:nvCxnSpPr>
          <p:cNvPr id="16" name="Straight Connector 15"/>
          <p:cNvCxnSpPr/>
          <p:nvPr userDrawn="1"/>
        </p:nvCxnSpPr>
        <p:spPr>
          <a:xfrm>
            <a:off x="6102350" y="1314450"/>
            <a:ext cx="0" cy="4611688"/>
          </a:xfrm>
          <a:prstGeom prst="line">
            <a:avLst/>
          </a:prstGeom>
          <a:ln w="9525">
            <a:solidFill>
              <a:srgbClr val="495965">
                <a:alpha val="50000"/>
              </a:srgbClr>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187785" y="220661"/>
            <a:ext cx="8776828" cy="849944"/>
          </a:xfrm>
          <a:prstGeom prst="rect">
            <a:avLst/>
          </a:prstGeom>
        </p:spPr>
        <p:txBody>
          <a:bodyPr lIns="77925" tIns="38963" rIns="77925" bIns="38963" anchor="b"/>
          <a:lstStyle>
            <a:lvl1pPr algn="l">
              <a:defRPr sz="2000"/>
            </a:lvl1pPr>
          </a:lstStyle>
          <a:p>
            <a:r>
              <a:rPr lang="en-US" smtClean="0"/>
              <a:t>Click to edit Master title style</a:t>
            </a:r>
            <a:endParaRPr lang="en-GB" dirty="0"/>
          </a:p>
        </p:txBody>
      </p:sp>
      <p:sp>
        <p:nvSpPr>
          <p:cNvPr id="8" name="Content Placeholder 2"/>
          <p:cNvSpPr>
            <a:spLocks noGrp="1"/>
          </p:cNvSpPr>
          <p:nvPr>
            <p:ph idx="10"/>
          </p:nvPr>
        </p:nvSpPr>
        <p:spPr>
          <a:xfrm>
            <a:off x="3225600" y="1841781"/>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1" name="Text Placeholder 18"/>
          <p:cNvSpPr>
            <a:spLocks noGrp="1"/>
          </p:cNvSpPr>
          <p:nvPr>
            <p:ph type="body" sz="quarter" idx="15"/>
          </p:nvPr>
        </p:nvSpPr>
        <p:spPr>
          <a:xfrm>
            <a:off x="187325" y="1259420"/>
            <a:ext cx="2700000" cy="436033"/>
          </a:xfrm>
          <a:prstGeom prst="rect">
            <a:avLst/>
          </a:prstGeom>
        </p:spPr>
        <p:txBody>
          <a:bodyPr/>
          <a:lstStyle>
            <a:lvl1pPr marL="0" indent="0">
              <a:spcBef>
                <a:spcPts val="0"/>
              </a:spcBef>
              <a:buFont typeface="Arial" pitchFamily="34" charset="0"/>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2" name="Text Placeholder 20"/>
          <p:cNvSpPr>
            <a:spLocks noGrp="1"/>
          </p:cNvSpPr>
          <p:nvPr>
            <p:ph type="body" sz="quarter" idx="16"/>
          </p:nvPr>
        </p:nvSpPr>
        <p:spPr>
          <a:xfrm>
            <a:off x="3225600" y="1259417"/>
            <a:ext cx="27000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3" name="Content Placeholder 2"/>
          <p:cNvSpPr>
            <a:spLocks noGrp="1"/>
          </p:cNvSpPr>
          <p:nvPr>
            <p:ph idx="17"/>
          </p:nvPr>
        </p:nvSpPr>
        <p:spPr>
          <a:xfrm>
            <a:off x="179512" y="1841781"/>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7" name="Content Placeholder 2"/>
          <p:cNvSpPr>
            <a:spLocks noGrp="1"/>
          </p:cNvSpPr>
          <p:nvPr>
            <p:ph idx="18"/>
          </p:nvPr>
        </p:nvSpPr>
        <p:spPr>
          <a:xfrm>
            <a:off x="6261637" y="1854795"/>
            <a:ext cx="2700000" cy="4083496"/>
          </a:xfrm>
          <a:prstGeom prst="rect">
            <a:avLst/>
          </a:prstGeom>
        </p:spPr>
        <p:txBody>
          <a:bodyPr lIns="77925" tIns="38963" rIns="77925" bIns="38963"/>
          <a:lstStyle>
            <a:lvl1pPr marL="342900" indent="-342900">
              <a:spcBef>
                <a:spcPts val="1364"/>
              </a:spcBef>
              <a:buClr>
                <a:srgbClr val="4B92DB"/>
              </a:buClr>
              <a:buSzPct val="90000"/>
              <a:buFont typeface="+mj-lt"/>
              <a:buAutoNum type="arabicPeriod"/>
              <a:defRPr sz="1400">
                <a:solidFill>
                  <a:srgbClr val="495965"/>
                </a:solidFill>
              </a:defRPr>
            </a:lvl1pPr>
            <a:lvl2pPr marL="572887" indent="-342900">
              <a:buClr>
                <a:srgbClr val="4B92DB"/>
              </a:buClr>
              <a:buSzPct val="90000"/>
              <a:buFont typeface="+mj-lt"/>
              <a:buAutoNum type="arabicPeriod"/>
              <a:defRPr sz="1300">
                <a:solidFill>
                  <a:srgbClr val="495965"/>
                </a:solidFill>
              </a:defRPr>
            </a:lvl2pPr>
            <a:lvl3pPr marL="845543" indent="-307101">
              <a:buClr>
                <a:srgbClr val="4B92DB"/>
              </a:buClr>
              <a:buSzPct val="90000"/>
              <a:buFont typeface="+mj-lt"/>
              <a:buAutoNum type="arabicPeriod"/>
              <a:defRPr sz="1200">
                <a:solidFill>
                  <a:srgbClr val="495965"/>
                </a:solidFill>
              </a:defRPr>
            </a:lvl3pPr>
            <a:lvl4pPr marL="1141820" indent="-296278">
              <a:buClr>
                <a:srgbClr val="4B92DB"/>
              </a:buClr>
              <a:buSzPct val="90000"/>
              <a:buFont typeface="+mj-lt"/>
              <a:buAutoNum type="arabicPeriod"/>
              <a:defRPr sz="1100">
                <a:solidFill>
                  <a:srgbClr val="495965"/>
                </a:solidFill>
              </a:defRPr>
            </a:lvl4pPr>
            <a:lvl5pPr marL="1448922" indent="-307101">
              <a:buClr>
                <a:srgbClr val="4B92DB"/>
              </a:buClr>
              <a:buSzPct val="90000"/>
              <a:buFont typeface="+mj-lt"/>
              <a:buAutoNum type="arabicPeriod"/>
              <a:defRPr sz="1000">
                <a:solidFill>
                  <a:srgbClr val="495965"/>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8" name="Text Placeholder 20"/>
          <p:cNvSpPr>
            <a:spLocks noGrp="1"/>
          </p:cNvSpPr>
          <p:nvPr>
            <p:ph type="body" sz="quarter" idx="19"/>
          </p:nvPr>
        </p:nvSpPr>
        <p:spPr>
          <a:xfrm>
            <a:off x="6261637" y="1272431"/>
            <a:ext cx="2700000" cy="436800"/>
          </a:xfrm>
          <a:prstGeom prst="rect">
            <a:avLst/>
          </a:prstGeom>
        </p:spPr>
        <p:txBody>
          <a:bodyPr/>
          <a:lstStyle>
            <a:lvl1pPr marL="0" indent="0">
              <a:spcBef>
                <a:spcPts val="0"/>
              </a:spcBef>
              <a:buNone/>
              <a:defRPr lang="en-GB" sz="1600" kern="1200" noProof="0" dirty="0" smtClean="0">
                <a:solidFill>
                  <a:srgbClr val="4B92DB"/>
                </a:solidFill>
                <a:latin typeface="Arial" pitchFamily="34" charset="0"/>
                <a:ea typeface="+mn-ea"/>
                <a:cs typeface="Arial" pitchFamily="34" charset="0"/>
              </a:defRPr>
            </a:lvl1pPr>
          </a:lstStyle>
          <a:p>
            <a:pPr lvl="0"/>
            <a:r>
              <a:rPr lang="en-US" smtClean="0"/>
              <a:t>Click to edit Master text styles</a:t>
            </a:r>
          </a:p>
        </p:txBody>
      </p:sp>
      <p:sp>
        <p:nvSpPr>
          <p:cNvPr id="19" name="Slide Number Placeholder 6"/>
          <p:cNvSpPr>
            <a:spLocks noGrp="1"/>
          </p:cNvSpPr>
          <p:nvPr>
            <p:ph type="sldNum" sz="quarter" idx="20"/>
          </p:nvPr>
        </p:nvSpPr>
        <p:spPr>
          <a:xfrm>
            <a:off x="8723313" y="7397750"/>
            <a:ext cx="257175" cy="122238"/>
          </a:xfrm>
        </p:spPr>
        <p:txBody>
          <a:bodyPr lIns="0" tIns="0" rIns="0" bIns="0"/>
          <a:lstStyle>
            <a:lvl1pPr algn="r">
              <a:defRPr sz="600">
                <a:solidFill>
                  <a:schemeClr val="tx2"/>
                </a:solidFill>
                <a:latin typeface="Arial" pitchFamily="34" charset="0"/>
                <a:cs typeface="Arial" pitchFamily="34" charset="0"/>
              </a:defRPr>
            </a:lvl1pPr>
          </a:lstStyle>
          <a:p>
            <a:pPr>
              <a:defRPr/>
            </a:pPr>
            <a:fld id="{444466B2-A352-4478-A032-9967112BEECB}" type="slidenum">
              <a:rPr lang="en-GB"/>
              <a:pPr>
                <a:defRPr/>
              </a:pPr>
              <a:t>‹#›</a:t>
            </a:fld>
            <a:endParaRPr lang="en-GB"/>
          </a:p>
        </p:txBody>
      </p:sp>
    </p:spTree>
    <p:extLst>
      <p:ext uri="{BB962C8B-B14F-4D97-AF65-F5344CB8AC3E}">
        <p14:creationId xmlns:p14="http://schemas.microsoft.com/office/powerpoint/2010/main" val="3421844697"/>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95965">
            <a:alpha val="10196"/>
          </a:srgbClr>
        </a:solidFill>
        <a:effectLst/>
      </p:bgPr>
    </p:bg>
    <p:spTree>
      <p:nvGrpSpPr>
        <p:cNvPr id="1" name=""/>
        <p:cNvGrpSpPr/>
        <p:nvPr/>
      </p:nvGrpSpPr>
      <p:grpSpPr>
        <a:xfrm>
          <a:off x="0" y="0"/>
          <a:ext cx="0" cy="0"/>
          <a:chOff x="0" y="0"/>
          <a:chExt cx="0" cy="0"/>
        </a:xfrm>
      </p:grpSpPr>
      <p:sp>
        <p:nvSpPr>
          <p:cNvPr id="1026" name="Rectangle 5"/>
          <p:cNvSpPr>
            <a:spLocks noChangeArrowheads="1"/>
          </p:cNvSpPr>
          <p:nvPr userDrawn="1"/>
        </p:nvSpPr>
        <p:spPr bwMode="auto">
          <a:xfrm>
            <a:off x="0" y="6165850"/>
            <a:ext cx="9144000" cy="692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688584" name="Rectangle 8"/>
          <p:cNvSpPr>
            <a:spLocks noGrp="1" noChangeArrowheads="1"/>
          </p:cNvSpPr>
          <p:nvPr>
            <p:ph type="sldNum" sz="quarter" idx="4"/>
          </p:nvPr>
        </p:nvSpPr>
        <p:spPr bwMode="auto">
          <a:xfrm>
            <a:off x="4219575" y="6481763"/>
            <a:ext cx="622300" cy="300037"/>
          </a:xfrm>
          <a:prstGeom prst="rect">
            <a:avLst/>
          </a:prstGeom>
          <a:noFill/>
          <a:ln w="9525">
            <a:noFill/>
            <a:miter lim="800000"/>
            <a:headEnd/>
            <a:tailEnd/>
          </a:ln>
          <a:effectLst/>
        </p:spPr>
        <p:txBody>
          <a:bodyPr vert="horz" wrap="square" lIns="107287" tIns="53643" rIns="107287" bIns="53643" numCol="1" anchor="t" anchorCtr="0" compatLnSpc="1">
            <a:prstTxWarp prst="textNoShape">
              <a:avLst/>
            </a:prstTxWarp>
          </a:bodyPr>
          <a:lstStyle>
            <a:lvl1pPr algn="ctr" eaLnBrk="1" hangingPunct="1">
              <a:defRPr sz="900">
                <a:solidFill>
                  <a:srgbClr val="4B92DB"/>
                </a:solidFill>
                <a:latin typeface="Arial" charset="0"/>
                <a:ea typeface="ＭＳ Ｐゴシック" charset="0"/>
                <a:cs typeface="Arial" charset="0"/>
              </a:defRPr>
            </a:lvl1pPr>
          </a:lstStyle>
          <a:p>
            <a:pPr>
              <a:defRPr/>
            </a:pPr>
            <a:fld id="{007F715B-B9FA-45FC-9BCC-4814A9095240}" type="slidenum">
              <a:rPr lang="en-GB"/>
              <a:pPr>
                <a:defRPr/>
              </a:pPr>
              <a:t>‹#›</a:t>
            </a:fld>
            <a:endParaRPr lang="en-GB"/>
          </a:p>
        </p:txBody>
      </p:sp>
      <p:pic>
        <p:nvPicPr>
          <p:cNvPr id="1028" name="Picture 6" descr="IMO-logo-rgb.png"/>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480300" y="6294438"/>
            <a:ext cx="15557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p:cNvSpPr txBox="1">
            <a:spLocks noChangeArrowheads="1"/>
          </p:cNvSpPr>
          <p:nvPr userDrawn="1"/>
        </p:nvSpPr>
        <p:spPr bwMode="auto">
          <a:xfrm>
            <a:off x="0" y="6361113"/>
            <a:ext cx="233363" cy="230187"/>
          </a:xfrm>
          <a:prstGeom prst="rect">
            <a:avLst/>
          </a:prstGeom>
          <a:solidFill>
            <a:srgbClr val="495965"/>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endParaRPr lang="en-US" sz="900" smtClean="0">
              <a:solidFill>
                <a:srgbClr val="FFFFFF"/>
              </a:solidFill>
              <a:latin typeface="Arial" charset="0"/>
            </a:endParaRPr>
          </a:p>
        </p:txBody>
      </p:sp>
      <p:sp>
        <p:nvSpPr>
          <p:cNvPr id="7" name="TextBox 8"/>
          <p:cNvSpPr txBox="1">
            <a:spLocks noChangeArrowheads="1"/>
          </p:cNvSpPr>
          <p:nvPr userDrawn="1"/>
        </p:nvSpPr>
        <p:spPr bwMode="auto">
          <a:xfrm>
            <a:off x="250825" y="6365875"/>
            <a:ext cx="2600325" cy="369332"/>
          </a:xfrm>
          <a:prstGeom prst="rect">
            <a:avLst/>
          </a:prstGeom>
          <a:solidFill>
            <a:srgbClr val="4B92DB"/>
          </a:solidFill>
          <a:ln>
            <a:noFill/>
          </a:ln>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defRPr/>
            </a:pPr>
            <a:r>
              <a:rPr lang="en-US" sz="900" dirty="0" smtClean="0">
                <a:solidFill>
                  <a:srgbClr val="FFFFFF"/>
                </a:solidFill>
                <a:latin typeface="Arial" charset="0"/>
              </a:rPr>
              <a:t>Dept. MSA&amp;IS</a:t>
            </a:r>
          </a:p>
          <a:p>
            <a:pPr eaLnBrk="1" hangingPunct="1">
              <a:defRPr/>
            </a:pPr>
            <a:endParaRPr lang="en-US" sz="900" dirty="0" smtClean="0">
              <a:solidFill>
                <a:srgbClr val="FFFFFF"/>
              </a:solidFill>
              <a:latin typeface="Arial" charset="0"/>
            </a:endParaRPr>
          </a:p>
        </p:txBody>
      </p:sp>
    </p:spTree>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Lst>
  <p:transition spd="slow">
    <p:zoom/>
  </p:transition>
  <p:timing>
    <p:tnLst>
      <p:par>
        <p:cTn id="1" dur="indefinite" restart="never" nodeType="tmRoot"/>
      </p:par>
    </p:tnLst>
  </p:timing>
  <p:txStyles>
    <p:titleStyle>
      <a:lvl1pPr algn="ctr" rtl="0" eaLnBrk="0" fontAlgn="base" hangingPunct="0">
        <a:spcBef>
          <a:spcPct val="0"/>
        </a:spcBef>
        <a:spcAft>
          <a:spcPct val="0"/>
        </a:spcAft>
        <a:defRPr sz="2400">
          <a:solidFill>
            <a:srgbClr val="4B92DB"/>
          </a:solidFill>
          <a:latin typeface="+mj-lt"/>
          <a:ea typeface="ＭＳ Ｐゴシック" panose="020B0600070205080204" pitchFamily="34" charset="-128"/>
          <a:cs typeface="+mj-cs"/>
        </a:defRPr>
      </a:lvl1pPr>
      <a:lvl2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2pPr>
      <a:lvl3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3pPr>
      <a:lvl4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4pPr>
      <a:lvl5pPr algn="ctr" rtl="0" eaLnBrk="0" fontAlgn="base" hangingPunct="0">
        <a:spcBef>
          <a:spcPct val="0"/>
        </a:spcBef>
        <a:spcAft>
          <a:spcPct val="0"/>
        </a:spcAft>
        <a:defRPr sz="2400">
          <a:solidFill>
            <a:srgbClr val="4B92DB"/>
          </a:solidFill>
          <a:latin typeface="Arial" pitchFamily="-107" charset="0"/>
          <a:ea typeface="ＭＳ Ｐゴシック" panose="020B0600070205080204" pitchFamily="34" charset="-128"/>
          <a:cs typeface="Arial" pitchFamily="-107" charset="0"/>
        </a:defRPr>
      </a:lvl5pPr>
      <a:lvl6pPr marL="536433"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6pPr>
      <a:lvl7pPr marL="1072866"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7pPr>
      <a:lvl8pPr marL="1609298"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8pPr>
      <a:lvl9pPr marL="2145731" algn="ctr" rtl="0" fontAlgn="base">
        <a:spcBef>
          <a:spcPct val="0"/>
        </a:spcBef>
        <a:spcAft>
          <a:spcPct val="0"/>
        </a:spcAft>
        <a:defRPr sz="3800" b="1">
          <a:solidFill>
            <a:srgbClr val="FFFF00"/>
          </a:solidFill>
          <a:latin typeface="Arial" pitchFamily="-107" charset="0"/>
          <a:ea typeface="Arial" pitchFamily="-107" charset="0"/>
          <a:cs typeface="Arial" pitchFamily="-107" charset="0"/>
        </a:defRPr>
      </a:lvl9pPr>
    </p:titleStyle>
    <p:bodyStyle>
      <a:lvl1pPr marL="312738" indent="-250825" algn="l" rtl="0" eaLnBrk="0" fontAlgn="base" hangingPunct="0">
        <a:spcBef>
          <a:spcPct val="20000"/>
        </a:spcBef>
        <a:spcAft>
          <a:spcPct val="0"/>
        </a:spcAft>
        <a:buClr>
          <a:srgbClr val="4B92DB"/>
        </a:buClr>
        <a:buSzPct val="120000"/>
        <a:buFont typeface="Arial" panose="020B0604020202020204" pitchFamily="34" charset="0"/>
        <a:buChar char="•"/>
        <a:defRPr sz="2800">
          <a:solidFill>
            <a:srgbClr val="5E6A71"/>
          </a:solidFill>
          <a:latin typeface="+mn-lt"/>
          <a:ea typeface="ＭＳ Ｐゴシック" panose="020B0600070205080204" pitchFamily="34" charset="-128"/>
          <a:cs typeface="+mn-cs"/>
        </a:defRPr>
      </a:lvl1pPr>
      <a:lvl2pPr marL="871538" indent="-244475" algn="l" rtl="0" eaLnBrk="0" fontAlgn="base" hangingPunct="0">
        <a:spcBef>
          <a:spcPct val="20000"/>
        </a:spcBef>
        <a:spcAft>
          <a:spcPct val="0"/>
        </a:spcAft>
        <a:buClr>
          <a:srgbClr val="4B92DB"/>
        </a:buClr>
        <a:buSzPct val="120000"/>
        <a:buFont typeface="Arial" panose="020B0604020202020204" pitchFamily="34" charset="0"/>
        <a:buChar char="•"/>
        <a:defRPr sz="2600">
          <a:solidFill>
            <a:srgbClr val="5E6A71"/>
          </a:solidFill>
          <a:latin typeface="+mn-lt"/>
          <a:ea typeface="+mn-ea"/>
          <a:cs typeface="+mn-cs"/>
        </a:defRPr>
      </a:lvl2pPr>
      <a:lvl3pPr marL="1339850" indent="-215900" algn="l" rtl="0" eaLnBrk="0" fontAlgn="base" hangingPunct="0">
        <a:spcBef>
          <a:spcPct val="20000"/>
        </a:spcBef>
        <a:spcAft>
          <a:spcPct val="0"/>
        </a:spcAft>
        <a:buClr>
          <a:srgbClr val="4B92DB"/>
        </a:buClr>
        <a:buSzPct val="120000"/>
        <a:buFont typeface="Arial" panose="020B0604020202020204" pitchFamily="34" charset="0"/>
        <a:buChar char="•"/>
        <a:defRPr sz="2400">
          <a:solidFill>
            <a:srgbClr val="5E6A71"/>
          </a:solidFill>
          <a:latin typeface="+mn-lt"/>
          <a:ea typeface="+mn-ea"/>
          <a:cs typeface="+mn-cs"/>
        </a:defRPr>
      </a:lvl3pPr>
      <a:lvl4pPr marL="1876425" indent="-215900" algn="l" rtl="0" eaLnBrk="0" fontAlgn="base" hangingPunct="0">
        <a:spcBef>
          <a:spcPct val="20000"/>
        </a:spcBef>
        <a:spcAft>
          <a:spcPct val="0"/>
        </a:spcAft>
        <a:buClr>
          <a:srgbClr val="4B92DB"/>
        </a:buClr>
        <a:buSzPct val="120000"/>
        <a:buFont typeface="Arial" panose="020B0604020202020204" pitchFamily="34" charset="0"/>
        <a:buChar char="•"/>
        <a:defRPr sz="2200">
          <a:solidFill>
            <a:srgbClr val="5E6A71"/>
          </a:solidFill>
          <a:latin typeface="+mn-lt"/>
          <a:ea typeface="+mn-ea"/>
          <a:cs typeface="+mn-cs"/>
        </a:defRPr>
      </a:lvl4pPr>
      <a:lvl5pPr marL="2413000" indent="-215900" algn="l" rtl="0" eaLnBrk="0" fontAlgn="base" hangingPunct="0">
        <a:spcBef>
          <a:spcPct val="20000"/>
        </a:spcBef>
        <a:spcAft>
          <a:spcPct val="0"/>
        </a:spcAft>
        <a:buClr>
          <a:srgbClr val="4B92DB"/>
        </a:buClr>
        <a:buSzPct val="120000"/>
        <a:buFont typeface="Arial" panose="020B0604020202020204" pitchFamily="34" charset="0"/>
        <a:buChar char="•"/>
        <a:defRPr sz="2000">
          <a:solidFill>
            <a:srgbClr val="5E6A71"/>
          </a:solidFill>
          <a:latin typeface="+mn-lt"/>
          <a:ea typeface="+mn-ea"/>
          <a:cs typeface="+mn-cs"/>
        </a:defRPr>
      </a:lvl5pPr>
      <a:lvl6pPr marL="2950380" indent="-268216" algn="l" rtl="0" fontAlgn="base">
        <a:spcBef>
          <a:spcPct val="20000"/>
        </a:spcBef>
        <a:spcAft>
          <a:spcPct val="0"/>
        </a:spcAft>
        <a:buChar char="»"/>
        <a:defRPr sz="2300">
          <a:solidFill>
            <a:schemeClr val="bg1"/>
          </a:solidFill>
          <a:latin typeface="+mn-lt"/>
          <a:ea typeface="+mn-ea"/>
          <a:cs typeface="+mn-cs"/>
        </a:defRPr>
      </a:lvl6pPr>
      <a:lvl7pPr marL="3486813" indent="-268216" algn="l" rtl="0" fontAlgn="base">
        <a:spcBef>
          <a:spcPct val="20000"/>
        </a:spcBef>
        <a:spcAft>
          <a:spcPct val="0"/>
        </a:spcAft>
        <a:buChar char="»"/>
        <a:defRPr sz="2300">
          <a:solidFill>
            <a:schemeClr val="bg1"/>
          </a:solidFill>
          <a:latin typeface="+mn-lt"/>
          <a:ea typeface="+mn-ea"/>
          <a:cs typeface="+mn-cs"/>
        </a:defRPr>
      </a:lvl7pPr>
      <a:lvl8pPr marL="4023246" indent="-268216" algn="l" rtl="0" fontAlgn="base">
        <a:spcBef>
          <a:spcPct val="20000"/>
        </a:spcBef>
        <a:spcAft>
          <a:spcPct val="0"/>
        </a:spcAft>
        <a:buChar char="»"/>
        <a:defRPr sz="2300">
          <a:solidFill>
            <a:schemeClr val="bg1"/>
          </a:solidFill>
          <a:latin typeface="+mn-lt"/>
          <a:ea typeface="+mn-ea"/>
          <a:cs typeface="+mn-cs"/>
        </a:defRPr>
      </a:lvl8pPr>
      <a:lvl9pPr marL="4559678" indent="-268216" algn="l" rtl="0" fontAlgn="base">
        <a:spcBef>
          <a:spcPct val="20000"/>
        </a:spcBef>
        <a:spcAft>
          <a:spcPct val="0"/>
        </a:spcAft>
        <a:buChar char="»"/>
        <a:defRPr sz="2300">
          <a:solidFill>
            <a:schemeClr val="bg1"/>
          </a:solidFill>
          <a:latin typeface="+mn-lt"/>
          <a:ea typeface="+mn-ea"/>
          <a:cs typeface="+mn-cs"/>
        </a:defRPr>
      </a:lvl9pPr>
    </p:bodyStyle>
    <p:otherStyle>
      <a:defPPr>
        <a:defRPr lang="en-US"/>
      </a:defPPr>
      <a:lvl1pPr marL="0" algn="l" defTabSz="536433" rtl="0" eaLnBrk="1" latinLnBrk="0" hangingPunct="1">
        <a:defRPr sz="2100" kern="1200">
          <a:solidFill>
            <a:schemeClr val="tx1"/>
          </a:solidFill>
          <a:latin typeface="+mn-lt"/>
          <a:ea typeface="+mn-ea"/>
          <a:cs typeface="+mn-cs"/>
        </a:defRPr>
      </a:lvl1pPr>
      <a:lvl2pPr marL="536433" algn="l" defTabSz="536433" rtl="0" eaLnBrk="1" latinLnBrk="0" hangingPunct="1">
        <a:defRPr sz="2100" kern="1200">
          <a:solidFill>
            <a:schemeClr val="tx1"/>
          </a:solidFill>
          <a:latin typeface="+mn-lt"/>
          <a:ea typeface="+mn-ea"/>
          <a:cs typeface="+mn-cs"/>
        </a:defRPr>
      </a:lvl2pPr>
      <a:lvl3pPr marL="1072866" algn="l" defTabSz="536433" rtl="0" eaLnBrk="1" latinLnBrk="0" hangingPunct="1">
        <a:defRPr sz="2100" kern="1200">
          <a:solidFill>
            <a:schemeClr val="tx1"/>
          </a:solidFill>
          <a:latin typeface="+mn-lt"/>
          <a:ea typeface="+mn-ea"/>
          <a:cs typeface="+mn-cs"/>
        </a:defRPr>
      </a:lvl3pPr>
      <a:lvl4pPr marL="1609298" algn="l" defTabSz="536433" rtl="0" eaLnBrk="1" latinLnBrk="0" hangingPunct="1">
        <a:defRPr sz="2100" kern="1200">
          <a:solidFill>
            <a:schemeClr val="tx1"/>
          </a:solidFill>
          <a:latin typeface="+mn-lt"/>
          <a:ea typeface="+mn-ea"/>
          <a:cs typeface="+mn-cs"/>
        </a:defRPr>
      </a:lvl4pPr>
      <a:lvl5pPr marL="2145731" algn="l" defTabSz="536433" rtl="0" eaLnBrk="1" latinLnBrk="0" hangingPunct="1">
        <a:defRPr sz="2100" kern="1200">
          <a:solidFill>
            <a:schemeClr val="tx1"/>
          </a:solidFill>
          <a:latin typeface="+mn-lt"/>
          <a:ea typeface="+mn-ea"/>
          <a:cs typeface="+mn-cs"/>
        </a:defRPr>
      </a:lvl5pPr>
      <a:lvl6pPr marL="2682164" algn="l" defTabSz="536433" rtl="0" eaLnBrk="1" latinLnBrk="0" hangingPunct="1">
        <a:defRPr sz="2100" kern="1200">
          <a:solidFill>
            <a:schemeClr val="tx1"/>
          </a:solidFill>
          <a:latin typeface="+mn-lt"/>
          <a:ea typeface="+mn-ea"/>
          <a:cs typeface="+mn-cs"/>
        </a:defRPr>
      </a:lvl6pPr>
      <a:lvl7pPr marL="3218597" algn="l" defTabSz="536433" rtl="0" eaLnBrk="1" latinLnBrk="0" hangingPunct="1">
        <a:defRPr sz="2100" kern="1200">
          <a:solidFill>
            <a:schemeClr val="tx1"/>
          </a:solidFill>
          <a:latin typeface="+mn-lt"/>
          <a:ea typeface="+mn-ea"/>
          <a:cs typeface="+mn-cs"/>
        </a:defRPr>
      </a:lvl7pPr>
      <a:lvl8pPr marL="3755029" algn="l" defTabSz="536433" rtl="0" eaLnBrk="1" latinLnBrk="0" hangingPunct="1">
        <a:defRPr sz="2100" kern="1200">
          <a:solidFill>
            <a:schemeClr val="tx1"/>
          </a:solidFill>
          <a:latin typeface="+mn-lt"/>
          <a:ea typeface="+mn-ea"/>
          <a:cs typeface="+mn-cs"/>
        </a:defRPr>
      </a:lvl8pPr>
      <a:lvl9pPr marL="4291462" algn="l" defTabSz="53643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facebook.com/IMOHQ" TargetMode="External"/><Relationship Id="rId2" Type="http://schemas.openxmlformats.org/officeDocument/2006/relationships/hyperlink" Target="https://twitter.com/imohq" TargetMode="External"/><Relationship Id="rId1" Type="http://schemas.openxmlformats.org/officeDocument/2006/relationships/slideLayout" Target="../slideLayouts/slideLayout7.xml"/><Relationship Id="rId5" Type="http://schemas.openxmlformats.org/officeDocument/2006/relationships/hyperlink" Target="http://www.flickr.com/photos/imo-un/collections/" TargetMode="External"/><Relationship Id="rId4" Type="http://schemas.openxmlformats.org/officeDocument/2006/relationships/hyperlink" Target="http://www.youtube.com/user/IMOHQ"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2333625" y="25209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endParaRPr lang="en-US" altLang="en-US"/>
          </a:p>
        </p:txBody>
      </p:sp>
      <p:sp>
        <p:nvSpPr>
          <p:cNvPr id="12291" name="Rectangle 4"/>
          <p:cNvSpPr>
            <a:spLocks noGrp="1" noChangeArrowheads="1"/>
          </p:cNvSpPr>
          <p:nvPr>
            <p:ph type="title"/>
          </p:nvPr>
        </p:nvSpPr>
        <p:spPr>
          <a:xfrm>
            <a:off x="1187450" y="1331913"/>
            <a:ext cx="5881688" cy="647700"/>
          </a:xfrm>
        </p:spPr>
        <p:txBody>
          <a:bodyPr vert="horz" wrap="square" lIns="91440" tIns="45720" rIns="91440" bIns="45720" numCol="1" anchor="t" anchorCtr="0" compatLnSpc="1">
            <a:prstTxWarp prst="textNoShape">
              <a:avLst/>
            </a:prstTxWarp>
          </a:bodyPr>
          <a:lstStyle/>
          <a:p>
            <a:r>
              <a:rPr lang="en-GB" altLang="en-US" smtClean="0"/>
              <a:t>IMO MEMBER STATE AUDIT SCHEME</a:t>
            </a:r>
            <a:br>
              <a:rPr lang="en-GB" altLang="en-US" smtClean="0"/>
            </a:br>
            <a:r>
              <a:rPr lang="en-US" altLang="en-US" smtClean="0">
                <a:solidFill>
                  <a:srgbClr val="FFFFFF"/>
                </a:solidFill>
              </a:rPr>
              <a:t>TRAINING COURSE FOR AUDITORS</a:t>
            </a:r>
            <a:br>
              <a:rPr lang="en-US" altLang="en-US" smtClean="0">
                <a:solidFill>
                  <a:srgbClr val="FFFFFF"/>
                </a:solidFill>
              </a:rPr>
            </a:br>
            <a:r>
              <a:rPr lang="en-GB" altLang="en-US" smtClean="0"/>
              <a:t/>
            </a:r>
            <a:br>
              <a:rPr lang="en-GB" altLang="en-US" smtClean="0"/>
            </a:br>
            <a:r>
              <a:rPr lang="en-GB" altLang="en-US" smtClean="0"/>
              <a:t> </a:t>
            </a:r>
          </a:p>
        </p:txBody>
      </p:sp>
      <p:sp>
        <p:nvSpPr>
          <p:cNvPr id="12292" name="TextBox 5"/>
          <p:cNvSpPr txBox="1">
            <a:spLocks noChangeArrowheads="1"/>
          </p:cNvSpPr>
          <p:nvPr/>
        </p:nvSpPr>
        <p:spPr bwMode="auto">
          <a:xfrm>
            <a:off x="1187450" y="1989138"/>
            <a:ext cx="2771775" cy="2778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200">
                <a:solidFill>
                  <a:srgbClr val="FFFFFF"/>
                </a:solidFill>
                <a:latin typeface="Arial" panose="020B0604020202020204" pitchFamily="34" charset="0"/>
              </a:rPr>
              <a:t>INTRODUCTION &amp; BACKGROUND</a:t>
            </a:r>
          </a:p>
          <a:p>
            <a:pPr eaLnBrk="1" hangingPunct="1"/>
            <a:endParaRPr lang="en-US" altLang="en-US" sz="1200">
              <a:solidFill>
                <a:srgbClr val="FFFFFF"/>
              </a:solidFill>
              <a:latin typeface="Arial" panose="020B0604020202020204" pitchFamily="34" charset="0"/>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smtClean="0"/>
              <a:t>INSTITUTIONALIZATION OF THE AUDIT SCHEME</a:t>
            </a:r>
            <a:endParaRPr lang="en-US" altLang="en-US" smtClean="0"/>
          </a:p>
        </p:txBody>
      </p:sp>
      <p:sp>
        <p:nvSpPr>
          <p:cNvPr id="4" name="Content Placeholder 2"/>
          <p:cNvSpPr>
            <a:spLocks noGrp="1"/>
          </p:cNvSpPr>
          <p:nvPr>
            <p:ph idx="1"/>
          </p:nvPr>
        </p:nvSpPr>
        <p:spPr>
          <a:xfrm>
            <a:off x="187325" y="1293813"/>
            <a:ext cx="8721725" cy="4799012"/>
          </a:xfrm>
        </p:spPr>
        <p:txBody>
          <a:bodyPr/>
          <a:lstStyle/>
          <a:p>
            <a:pPr>
              <a:buFont typeface="Arial" charset="0"/>
              <a:buChar char="•"/>
              <a:defRPr/>
            </a:pPr>
            <a:endParaRPr lang="en-US" dirty="0" smtClean="0">
              <a:ea typeface="ＭＳ Ｐゴシック" charset="0"/>
            </a:endParaRPr>
          </a:p>
          <a:p>
            <a:pPr>
              <a:buFont typeface="Arial" charset="0"/>
              <a:buChar char="•"/>
              <a:defRPr/>
            </a:pPr>
            <a:r>
              <a:rPr lang="en-US" dirty="0" smtClean="0">
                <a:ea typeface="ＭＳ Ｐゴシック" charset="0"/>
              </a:rPr>
              <a:t>Amendments </a:t>
            </a:r>
            <a:r>
              <a:rPr lang="en-US" dirty="0">
                <a:ea typeface="ＭＳ Ｐゴシック" charset="0"/>
              </a:rPr>
              <a:t>to</a:t>
            </a:r>
            <a:r>
              <a:rPr lang="en-US" dirty="0" smtClean="0">
                <a:ea typeface="ＭＳ Ｐゴシック" charset="0"/>
              </a:rPr>
              <a:t>:</a:t>
            </a:r>
          </a:p>
          <a:p>
            <a:pPr>
              <a:buFont typeface="Arial" charset="0"/>
              <a:buChar char="•"/>
              <a:defRPr/>
            </a:pPr>
            <a:endParaRPr lang="en-US" dirty="0">
              <a:ea typeface="ＭＳ Ｐゴシック" charset="0"/>
            </a:endParaRPr>
          </a:p>
          <a:p>
            <a:pPr lvl="1">
              <a:buFont typeface="Arial" charset="0"/>
              <a:buChar char="•"/>
              <a:defRPr/>
            </a:pPr>
            <a:endParaRPr lang="en-US" dirty="0" smtClean="0"/>
          </a:p>
          <a:p>
            <a:pPr marL="627063" lvl="1" indent="0">
              <a:buFont typeface="Arial" charset="0"/>
              <a:buNone/>
              <a:defRPr/>
            </a:pPr>
            <a:endParaRPr lang="en-GB" dirty="0" smtClean="0"/>
          </a:p>
          <a:p>
            <a:pPr marL="627063" lvl="1" indent="0">
              <a:buFont typeface="Arial" charset="0"/>
              <a:buNone/>
              <a:defRPr/>
            </a:pPr>
            <a:endParaRPr lang="en-GB" dirty="0"/>
          </a:p>
          <a:p>
            <a:pPr marL="627063" lvl="1" indent="0">
              <a:buFont typeface="Arial" charset="0"/>
              <a:buNone/>
              <a:defRPr/>
            </a:pPr>
            <a:endParaRPr lang="en-GB" dirty="0" smtClean="0"/>
          </a:p>
          <a:p>
            <a:pPr marL="627063" lvl="1" indent="0">
              <a:buFont typeface="Arial" charset="0"/>
              <a:buNone/>
              <a:defRPr/>
            </a:pPr>
            <a:endParaRPr lang="en-GB" dirty="0"/>
          </a:p>
          <a:p>
            <a:pPr marL="627063" lvl="1" indent="0">
              <a:buFont typeface="Arial" charset="0"/>
              <a:buNone/>
              <a:defRPr/>
            </a:pPr>
            <a:endParaRPr lang="en-GB" dirty="0" smtClean="0"/>
          </a:p>
          <a:p>
            <a:pPr marL="627063" lvl="1" indent="0">
              <a:buFont typeface="Arial" charset="0"/>
              <a:buNone/>
              <a:defRPr/>
            </a:pPr>
            <a:endParaRPr lang="en-GB" dirty="0"/>
          </a:p>
          <a:p>
            <a:pPr marL="627063" lvl="1" indent="0">
              <a:buFont typeface="Arial" charset="0"/>
              <a:buNone/>
              <a:defRPr/>
            </a:pPr>
            <a:endParaRPr lang="en-GB" dirty="0" smtClean="0"/>
          </a:p>
          <a:p>
            <a:pPr marL="627063" lvl="1" indent="0">
              <a:buFont typeface="Arial" charset="0"/>
              <a:buNone/>
              <a:defRPr/>
            </a:pPr>
            <a:r>
              <a:rPr lang="en-GB" dirty="0" smtClean="0"/>
              <a:t>Majority </a:t>
            </a:r>
            <a:r>
              <a:rPr lang="en-GB" dirty="0"/>
              <a:t>of amendments </a:t>
            </a:r>
            <a:r>
              <a:rPr lang="en-GB" dirty="0" smtClean="0"/>
              <a:t>entered </a:t>
            </a:r>
            <a:r>
              <a:rPr lang="en-GB" dirty="0"/>
              <a:t>into force in January 2016, making the auditing of Member States using the III Code mandatory.</a:t>
            </a:r>
          </a:p>
        </p:txBody>
      </p:sp>
      <p:graphicFrame>
        <p:nvGraphicFramePr>
          <p:cNvPr id="3" name="Table 2"/>
          <p:cNvGraphicFramePr>
            <a:graphicFrameLocks noGrp="1"/>
          </p:cNvGraphicFramePr>
          <p:nvPr/>
        </p:nvGraphicFramePr>
        <p:xfrm>
          <a:off x="1258888" y="2133600"/>
          <a:ext cx="6842125" cy="3170238"/>
        </p:xfrm>
        <a:graphic>
          <a:graphicData uri="http://schemas.openxmlformats.org/drawingml/2006/table">
            <a:tbl>
              <a:tblPr firstRow="1" bandRow="1">
                <a:tableStyleId>{5C22544A-7EE6-4342-B048-85BDC9FD1C3A}</a:tableStyleId>
              </a:tblPr>
              <a:tblGrid>
                <a:gridCol w="2379870"/>
                <a:gridCol w="4462255"/>
              </a:tblGrid>
              <a:tr h="3170238">
                <a:tc>
                  <a:txBody>
                    <a:bodyPr/>
                    <a:lstStyle/>
                    <a:p>
                      <a:pPr lvl="1">
                        <a:spcAft>
                          <a:spcPts val="600"/>
                        </a:spcAft>
                        <a:buFontTx/>
                        <a:buNone/>
                        <a:defRPr/>
                      </a:pPr>
                      <a:r>
                        <a:rPr lang="en-US" sz="1800" b="0" dirty="0" smtClean="0">
                          <a:solidFill>
                            <a:srgbClr val="4B92DB"/>
                          </a:solidFill>
                        </a:rPr>
                        <a:t>SOLAS 1974</a:t>
                      </a:r>
                    </a:p>
                    <a:p>
                      <a:pPr lvl="1">
                        <a:spcAft>
                          <a:spcPts val="600"/>
                        </a:spcAft>
                        <a:buFontTx/>
                        <a:buNone/>
                        <a:defRPr/>
                      </a:pPr>
                      <a:r>
                        <a:rPr lang="en-US" sz="1800" b="0" dirty="0" smtClean="0">
                          <a:solidFill>
                            <a:srgbClr val="4B92DB"/>
                          </a:solidFill>
                        </a:rPr>
                        <a:t>MARPOL</a:t>
                      </a:r>
                    </a:p>
                    <a:p>
                      <a:pPr lvl="1">
                        <a:spcAft>
                          <a:spcPts val="600"/>
                        </a:spcAft>
                        <a:buFontTx/>
                        <a:buNone/>
                        <a:defRPr/>
                      </a:pPr>
                      <a:endParaRPr lang="en-US" sz="1800" b="0" dirty="0" smtClean="0">
                        <a:solidFill>
                          <a:srgbClr val="4B92DB"/>
                        </a:solidFill>
                      </a:endParaRPr>
                    </a:p>
                    <a:p>
                      <a:pPr lvl="1">
                        <a:spcAft>
                          <a:spcPts val="600"/>
                        </a:spcAft>
                        <a:buFontTx/>
                        <a:buNone/>
                        <a:defRPr/>
                      </a:pPr>
                      <a:r>
                        <a:rPr lang="en-US" sz="1800" b="0" dirty="0" smtClean="0">
                          <a:solidFill>
                            <a:srgbClr val="4B92DB"/>
                          </a:solidFill>
                        </a:rPr>
                        <a:t>STCW 1978</a:t>
                      </a:r>
                    </a:p>
                    <a:p>
                      <a:pPr lvl="1">
                        <a:spcAft>
                          <a:spcPts val="600"/>
                        </a:spcAft>
                        <a:buFontTx/>
                        <a:buNone/>
                        <a:defRPr/>
                      </a:pPr>
                      <a:endParaRPr lang="en-US" sz="1800" b="0" dirty="0" smtClean="0">
                        <a:solidFill>
                          <a:srgbClr val="4B92DB"/>
                        </a:solidFill>
                      </a:endParaRPr>
                    </a:p>
                    <a:p>
                      <a:pPr lvl="1">
                        <a:spcAft>
                          <a:spcPts val="600"/>
                        </a:spcAft>
                        <a:buFontTx/>
                        <a:buNone/>
                        <a:defRPr/>
                      </a:pPr>
                      <a:r>
                        <a:rPr lang="en-US" sz="1800" b="0" dirty="0" smtClean="0">
                          <a:solidFill>
                            <a:srgbClr val="4B92DB"/>
                          </a:solidFill>
                        </a:rPr>
                        <a:t>LL 66 </a:t>
                      </a:r>
                    </a:p>
                    <a:p>
                      <a:pPr lvl="1">
                        <a:spcAft>
                          <a:spcPts val="600"/>
                        </a:spcAft>
                        <a:buFontTx/>
                        <a:buNone/>
                        <a:defRPr/>
                      </a:pPr>
                      <a:r>
                        <a:rPr lang="en-US" sz="1800" b="0" dirty="0" smtClean="0">
                          <a:solidFill>
                            <a:srgbClr val="4B92DB"/>
                          </a:solidFill>
                        </a:rPr>
                        <a:t>LL PROT 1988</a:t>
                      </a:r>
                    </a:p>
                    <a:p>
                      <a:pPr marL="536433" marR="0" lvl="1" indent="0" algn="l" defTabSz="536433" rtl="0" eaLnBrk="1" fontAlgn="auto" latinLnBrk="0" hangingPunct="1">
                        <a:lnSpc>
                          <a:spcPct val="100000"/>
                        </a:lnSpc>
                        <a:spcBef>
                          <a:spcPts val="0"/>
                        </a:spcBef>
                        <a:spcAft>
                          <a:spcPts val="600"/>
                        </a:spcAft>
                        <a:buClrTx/>
                        <a:buSzTx/>
                        <a:buFontTx/>
                        <a:buNone/>
                        <a:tabLst/>
                        <a:defRPr/>
                      </a:pPr>
                      <a:r>
                        <a:rPr lang="en-US" sz="1800" b="0" dirty="0" smtClean="0">
                          <a:solidFill>
                            <a:srgbClr val="4B92DB"/>
                          </a:solidFill>
                        </a:rPr>
                        <a:t>Tonnage 1969</a:t>
                      </a:r>
                      <a:endParaRPr lang="en-GB" sz="1800" b="0" dirty="0" smtClean="0"/>
                    </a:p>
                    <a:p>
                      <a:pPr lvl="1">
                        <a:spcAft>
                          <a:spcPts val="600"/>
                        </a:spcAft>
                        <a:buFontTx/>
                        <a:buNone/>
                        <a:defRPr/>
                      </a:pPr>
                      <a:r>
                        <a:rPr lang="en-US" sz="1800" b="0" dirty="0" smtClean="0">
                          <a:solidFill>
                            <a:srgbClr val="4B92DB"/>
                          </a:solidFill>
                        </a:rPr>
                        <a:t>COLREG 1972</a:t>
                      </a:r>
                    </a:p>
                  </a:txBody>
                  <a:tcPr marL="91458" marR="91458" marT="45707" marB="45707"/>
                </a:tc>
                <a:tc>
                  <a:txBody>
                    <a:bodyPr/>
                    <a:lstStyle/>
                    <a:p>
                      <a:pPr marL="0" algn="l" defTabSz="536433" rtl="0" eaLnBrk="1" latinLnBrk="0" hangingPunct="1">
                        <a:spcAft>
                          <a:spcPts val="600"/>
                        </a:spcAft>
                      </a:pPr>
                      <a:r>
                        <a:rPr lang="en-GB" sz="1800" b="0" kern="1200" dirty="0" smtClean="0">
                          <a:solidFill>
                            <a:srgbClr val="4B92DB"/>
                          </a:solidFill>
                          <a:latin typeface="+mn-lt"/>
                          <a:ea typeface="+mn-ea"/>
                          <a:cs typeface="+mn-cs"/>
                        </a:rPr>
                        <a:t>resolution MSC.366(93)</a:t>
                      </a:r>
                    </a:p>
                    <a:p>
                      <a:pPr>
                        <a:spcAft>
                          <a:spcPts val="600"/>
                        </a:spcAft>
                      </a:pPr>
                      <a:r>
                        <a:rPr lang="en-GB" sz="1800" b="0" kern="1200" dirty="0" smtClean="0">
                          <a:solidFill>
                            <a:srgbClr val="4B92DB"/>
                          </a:solidFill>
                          <a:latin typeface="+mn-lt"/>
                          <a:ea typeface="+mn-ea"/>
                          <a:cs typeface="+mn-cs"/>
                        </a:rPr>
                        <a:t>resolution MEPC.246(66) – annexes I - V</a:t>
                      </a:r>
                    </a:p>
                    <a:p>
                      <a:pPr marL="0" algn="l" defTabSz="536433" rtl="0" eaLnBrk="1" latinLnBrk="0" hangingPunct="1">
                        <a:spcAft>
                          <a:spcPts val="600"/>
                        </a:spcAft>
                      </a:pPr>
                      <a:r>
                        <a:rPr lang="en-GB" sz="1800" b="0" kern="1200" dirty="0" smtClean="0">
                          <a:solidFill>
                            <a:srgbClr val="4B92DB"/>
                          </a:solidFill>
                          <a:latin typeface="+mn-lt"/>
                          <a:ea typeface="+mn-ea"/>
                          <a:cs typeface="+mn-cs"/>
                        </a:rPr>
                        <a:t>resolution MEPC.247(66) – annex VI</a:t>
                      </a:r>
                    </a:p>
                    <a:p>
                      <a:pPr marL="0" algn="l" defTabSz="536433" rtl="0" eaLnBrk="1" latinLnBrk="0" hangingPunct="1">
                        <a:spcAft>
                          <a:spcPts val="600"/>
                        </a:spcAft>
                      </a:pPr>
                      <a:r>
                        <a:rPr lang="en-GB" sz="1800" b="0" kern="1200" dirty="0" smtClean="0">
                          <a:solidFill>
                            <a:srgbClr val="4B92DB"/>
                          </a:solidFill>
                          <a:latin typeface="+mn-lt"/>
                          <a:ea typeface="+mn-ea"/>
                          <a:cs typeface="+mn-cs"/>
                        </a:rPr>
                        <a:t>resolution MSC.373(93)</a:t>
                      </a:r>
                    </a:p>
                    <a:p>
                      <a:pPr marL="0" algn="l" defTabSz="536433" rtl="0" eaLnBrk="1" latinLnBrk="0" hangingPunct="1">
                        <a:spcAft>
                          <a:spcPts val="600"/>
                        </a:spcAft>
                      </a:pPr>
                      <a:r>
                        <a:rPr lang="en-GB" sz="1800" b="0" kern="1200" dirty="0" smtClean="0">
                          <a:solidFill>
                            <a:srgbClr val="4B92DB"/>
                          </a:solidFill>
                          <a:latin typeface="+mn-lt"/>
                          <a:ea typeface="+mn-ea"/>
                          <a:cs typeface="+mn-cs"/>
                        </a:rPr>
                        <a:t>[resolution MSC.374(93) - STCW Code]</a:t>
                      </a:r>
                    </a:p>
                    <a:p>
                      <a:pPr>
                        <a:spcAft>
                          <a:spcPts val="600"/>
                        </a:spcAft>
                      </a:pPr>
                      <a:r>
                        <a:rPr lang="en-GB" sz="1800" b="0" kern="1200" dirty="0" smtClean="0">
                          <a:solidFill>
                            <a:srgbClr val="4B92DB"/>
                          </a:solidFill>
                          <a:latin typeface="+mn-lt"/>
                          <a:ea typeface="+mn-ea"/>
                          <a:cs typeface="+mn-cs"/>
                        </a:rPr>
                        <a:t>resolution A.1083(28)</a:t>
                      </a:r>
                    </a:p>
                    <a:p>
                      <a:pPr marL="0" marR="0" indent="0" algn="l" defTabSz="536433" rtl="0" eaLnBrk="1" fontAlgn="auto" latinLnBrk="0" hangingPunct="1">
                        <a:lnSpc>
                          <a:spcPct val="100000"/>
                        </a:lnSpc>
                        <a:spcBef>
                          <a:spcPts val="0"/>
                        </a:spcBef>
                        <a:spcAft>
                          <a:spcPts val="600"/>
                        </a:spcAft>
                        <a:buClrTx/>
                        <a:buSzTx/>
                        <a:buFontTx/>
                        <a:buNone/>
                        <a:tabLst/>
                        <a:defRPr/>
                      </a:pPr>
                      <a:r>
                        <a:rPr lang="en-GB" sz="1800" b="0" kern="1200" dirty="0" smtClean="0">
                          <a:solidFill>
                            <a:srgbClr val="4B92DB"/>
                          </a:solidFill>
                          <a:latin typeface="+mn-lt"/>
                          <a:ea typeface="+mn-ea"/>
                          <a:cs typeface="+mn-cs"/>
                        </a:rPr>
                        <a:t>resolution MSC.375(93)</a:t>
                      </a:r>
                    </a:p>
                    <a:p>
                      <a:pPr marL="0" marR="0" indent="0" algn="l" defTabSz="536433" rtl="0" eaLnBrk="1" fontAlgn="auto" latinLnBrk="0" hangingPunct="1">
                        <a:lnSpc>
                          <a:spcPct val="100000"/>
                        </a:lnSpc>
                        <a:spcBef>
                          <a:spcPts val="0"/>
                        </a:spcBef>
                        <a:spcAft>
                          <a:spcPts val="600"/>
                        </a:spcAft>
                        <a:buClrTx/>
                        <a:buSzTx/>
                        <a:buFontTx/>
                        <a:buNone/>
                        <a:tabLst/>
                        <a:defRPr/>
                      </a:pPr>
                      <a:r>
                        <a:rPr lang="en-GB" sz="1800" b="0" kern="1200" dirty="0" smtClean="0">
                          <a:solidFill>
                            <a:srgbClr val="4B92DB"/>
                          </a:solidFill>
                          <a:latin typeface="+mn-lt"/>
                          <a:ea typeface="+mn-ea"/>
                          <a:cs typeface="+mn-cs"/>
                        </a:rPr>
                        <a:t>resolution A.1084(28)</a:t>
                      </a:r>
                    </a:p>
                    <a:p>
                      <a:pPr marL="0" marR="0" indent="0" algn="l" defTabSz="536433" rtl="0" eaLnBrk="1" fontAlgn="auto" latinLnBrk="0" hangingPunct="1">
                        <a:lnSpc>
                          <a:spcPct val="100000"/>
                        </a:lnSpc>
                        <a:spcBef>
                          <a:spcPts val="0"/>
                        </a:spcBef>
                        <a:spcAft>
                          <a:spcPts val="600"/>
                        </a:spcAft>
                        <a:buClrTx/>
                        <a:buSzTx/>
                        <a:buFontTx/>
                        <a:buNone/>
                        <a:tabLst/>
                        <a:defRPr/>
                      </a:pPr>
                      <a:r>
                        <a:rPr lang="en-GB" sz="1800" b="0" kern="1200" dirty="0" smtClean="0">
                          <a:solidFill>
                            <a:srgbClr val="4B92DB"/>
                          </a:solidFill>
                          <a:latin typeface="+mn-lt"/>
                          <a:ea typeface="+mn-ea"/>
                          <a:cs typeface="+mn-cs"/>
                        </a:rPr>
                        <a:t>resolution A.1085(28)</a:t>
                      </a:r>
                      <a:endParaRPr lang="en-GB" sz="1800" b="0" kern="1200" dirty="0">
                        <a:solidFill>
                          <a:srgbClr val="4B92DB"/>
                        </a:solidFill>
                        <a:latin typeface="+mn-lt"/>
                        <a:ea typeface="+mn-ea"/>
                        <a:cs typeface="+mn-cs"/>
                      </a:endParaRPr>
                    </a:p>
                  </a:txBody>
                  <a:tcPr marL="91458" marR="91458" marT="45707" marB="45707"/>
                </a:tc>
              </a:tr>
            </a:tbl>
          </a:graphicData>
        </a:graphic>
      </p:graphicFrame>
    </p:spTree>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211138" y="219075"/>
            <a:ext cx="8721725" cy="849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MANDATORY IMO INSTRUMENTS</a:t>
            </a:r>
          </a:p>
        </p:txBody>
      </p:sp>
      <p:sp>
        <p:nvSpPr>
          <p:cNvPr id="23555"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Entry into force of amendments to make the use of the III Code and auditing mandatory:</a:t>
            </a:r>
          </a:p>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1736668191"/>
              </p:ext>
            </p:extLst>
          </p:nvPr>
        </p:nvGraphicFramePr>
        <p:xfrm>
          <a:off x="827088" y="2205038"/>
          <a:ext cx="7272337" cy="3168486"/>
        </p:xfrm>
        <a:graphic>
          <a:graphicData uri="http://schemas.openxmlformats.org/drawingml/2006/table">
            <a:tbl>
              <a:tblPr firstRow="1" firstCol="1" bandRow="1">
                <a:tableStyleId>{5C22544A-7EE6-4342-B048-85BDC9FD1C3A}</a:tableStyleId>
              </a:tblPr>
              <a:tblGrid>
                <a:gridCol w="1591479"/>
                <a:gridCol w="1893937"/>
                <a:gridCol w="2028470"/>
                <a:gridCol w="1758451"/>
              </a:tblGrid>
              <a:tr h="459230">
                <a:tc>
                  <a:txBody>
                    <a:bodyPr/>
                    <a:lstStyle/>
                    <a:p>
                      <a:pPr algn="just">
                        <a:spcAft>
                          <a:spcPts val="0"/>
                        </a:spcAft>
                        <a:tabLst>
                          <a:tab pos="540385" algn="l"/>
                        </a:tabLst>
                      </a:pPr>
                      <a:r>
                        <a:rPr lang="en-GB" sz="1100" dirty="0">
                          <a:effectLst/>
                        </a:rPr>
                        <a:t/>
                      </a:r>
                      <a:br>
                        <a:rPr lang="en-GB" sz="1100" dirty="0">
                          <a:effectLst/>
                        </a:rPr>
                      </a:b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ctr">
                        <a:spcAft>
                          <a:spcPts val="0"/>
                        </a:spcAft>
                        <a:tabLst>
                          <a:tab pos="540385" algn="l"/>
                        </a:tabLst>
                      </a:pPr>
                      <a:r>
                        <a:rPr lang="en-GB" sz="1100" dirty="0">
                          <a:solidFill>
                            <a:schemeClr val="tx1"/>
                          </a:solidFill>
                          <a:effectLst/>
                        </a:rPr>
                        <a:t>Adopted</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ctr">
                        <a:spcAft>
                          <a:spcPts val="0"/>
                        </a:spcAft>
                        <a:tabLst>
                          <a:tab pos="540385" algn="l"/>
                        </a:tabLst>
                      </a:pPr>
                      <a:r>
                        <a:rPr lang="en-GB" sz="1100" dirty="0">
                          <a:solidFill>
                            <a:schemeClr val="tx1"/>
                          </a:solidFill>
                          <a:effectLst/>
                        </a:rPr>
                        <a:t>Acceptance</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ctr">
                        <a:spcAft>
                          <a:spcPts val="0"/>
                        </a:spcAft>
                        <a:tabLst>
                          <a:tab pos="540385" algn="l"/>
                        </a:tabLst>
                      </a:pPr>
                      <a:r>
                        <a:rPr lang="en-GB" sz="1100" dirty="0">
                          <a:solidFill>
                            <a:schemeClr val="tx1"/>
                          </a:solidFill>
                          <a:effectLst/>
                        </a:rPr>
                        <a:t>Entry into force</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r>
              <a:tr h="206653">
                <a:tc>
                  <a:txBody>
                    <a:bodyPr/>
                    <a:lstStyle/>
                    <a:p>
                      <a:pPr algn="just">
                        <a:spcAft>
                          <a:spcPts val="0"/>
                        </a:spcAft>
                        <a:tabLst>
                          <a:tab pos="540385" algn="l"/>
                        </a:tabLst>
                      </a:pPr>
                      <a:r>
                        <a:rPr lang="en-GB" sz="1100" dirty="0">
                          <a:solidFill>
                            <a:schemeClr val="tx1"/>
                          </a:solidFill>
                          <a:effectLst/>
                        </a:rPr>
                        <a:t>SOLAS 1974</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l">
                        <a:spcAft>
                          <a:spcPts val="600"/>
                        </a:spcAft>
                        <a:tabLst>
                          <a:tab pos="540385" algn="l"/>
                        </a:tabLst>
                      </a:pPr>
                      <a:r>
                        <a:rPr lang="en-GB" sz="1100" dirty="0">
                          <a:effectLst/>
                        </a:rPr>
                        <a:t>MSC 93 (05/14)</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algn="ctr">
                        <a:spcAft>
                          <a:spcPts val="0"/>
                        </a:spcAft>
                        <a:tabLst>
                          <a:tab pos="540385" algn="l"/>
                        </a:tabLst>
                      </a:pPr>
                      <a:r>
                        <a:rPr lang="en-GB" sz="1100" dirty="0" smtClean="0">
                          <a:effectLst/>
                        </a:rPr>
                        <a:t>01/07/15</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algn="ctr">
                        <a:spcAft>
                          <a:spcPts val="0"/>
                        </a:spcAft>
                        <a:tabLst>
                          <a:tab pos="540385" algn="l"/>
                        </a:tabLst>
                      </a:pPr>
                      <a:r>
                        <a:rPr lang="en-GB" sz="1200" b="1" dirty="0" smtClean="0">
                          <a:solidFill>
                            <a:srgbClr val="0070C0"/>
                          </a:solidFill>
                          <a:effectLst/>
                        </a:rPr>
                        <a:t>01/01/16</a:t>
                      </a:r>
                      <a:endParaRPr lang="en-GB" sz="12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r>
              <a:tr h="413305">
                <a:tc>
                  <a:txBody>
                    <a:bodyPr/>
                    <a:lstStyle/>
                    <a:p>
                      <a:pPr algn="just">
                        <a:spcAft>
                          <a:spcPts val="0"/>
                        </a:spcAft>
                        <a:tabLst>
                          <a:tab pos="540385" algn="l"/>
                        </a:tabLst>
                      </a:pPr>
                      <a:r>
                        <a:rPr lang="en-GB" sz="1100" dirty="0">
                          <a:solidFill>
                            <a:schemeClr val="tx1"/>
                          </a:solidFill>
                          <a:effectLst/>
                        </a:rPr>
                        <a:t>MARPOL</a:t>
                      </a:r>
                    </a:p>
                    <a:p>
                      <a:pPr algn="just">
                        <a:spcAft>
                          <a:spcPts val="0"/>
                        </a:spcAft>
                        <a:tabLst>
                          <a:tab pos="540385" algn="l"/>
                        </a:tabLst>
                      </a:pPr>
                      <a:r>
                        <a:rPr lang="en-GB" sz="1100" dirty="0">
                          <a:solidFill>
                            <a:schemeClr val="tx1"/>
                          </a:solidFill>
                          <a:effectLst/>
                        </a:rPr>
                        <a:t>and annexes</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l">
                        <a:spcAft>
                          <a:spcPts val="0"/>
                        </a:spcAft>
                        <a:tabLst>
                          <a:tab pos="540385" algn="l"/>
                        </a:tabLst>
                      </a:pPr>
                      <a:r>
                        <a:rPr lang="en-GB" sz="1100" dirty="0">
                          <a:effectLst/>
                        </a:rPr>
                        <a:t>MEPC 66 (03/14)</a:t>
                      </a:r>
                    </a:p>
                    <a:p>
                      <a:pPr algn="l">
                        <a:spcAft>
                          <a:spcPts val="0"/>
                        </a:spcAft>
                        <a:tabLst>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noFill/>
                  </a:tcPr>
                </a:tc>
                <a:tc>
                  <a:txBody>
                    <a:bodyPr/>
                    <a:lstStyle/>
                    <a:p>
                      <a:pPr marL="0" algn="ctr" defTabSz="536433" rtl="0" eaLnBrk="1" latinLnBrk="0" hangingPunct="1">
                        <a:spcAft>
                          <a:spcPts val="0"/>
                        </a:spcAft>
                        <a:tabLst>
                          <a:tab pos="540385" algn="l"/>
                        </a:tabLst>
                      </a:pPr>
                      <a:r>
                        <a:rPr lang="en-GB" sz="1100" kern="1200" dirty="0" smtClean="0">
                          <a:solidFill>
                            <a:schemeClr val="dk1"/>
                          </a:solidFill>
                          <a:effectLst/>
                          <a:latin typeface="+mn-lt"/>
                          <a:ea typeface="+mn-ea"/>
                          <a:cs typeface="+mn-cs"/>
                        </a:rPr>
                        <a:t>01/07/15</a:t>
                      </a:r>
                      <a:endParaRPr lang="en-GB" sz="1100" kern="1200" dirty="0">
                        <a:solidFill>
                          <a:schemeClr val="dk1"/>
                        </a:solidFill>
                        <a:effectLst/>
                        <a:latin typeface="+mn-lt"/>
                        <a:ea typeface="+mn-ea"/>
                        <a:cs typeface="+mn-cs"/>
                      </a:endParaRPr>
                    </a:p>
                  </a:txBody>
                  <a:tcPr marL="68577" marR="68577" marT="0" marB="0">
                    <a:noFill/>
                  </a:tcPr>
                </a:tc>
                <a:tc>
                  <a:txBody>
                    <a:bodyPr/>
                    <a:lstStyle/>
                    <a:p>
                      <a:pPr marL="0" algn="ctr" defTabSz="536433" rtl="0" eaLnBrk="1" latinLnBrk="0" hangingPunct="1">
                        <a:spcAft>
                          <a:spcPts val="0"/>
                        </a:spcAft>
                        <a:tabLst>
                          <a:tab pos="540385" algn="l"/>
                        </a:tabLst>
                      </a:pPr>
                      <a:r>
                        <a:rPr lang="en-GB" sz="1200" b="1" kern="1200" dirty="0" smtClean="0">
                          <a:solidFill>
                            <a:srgbClr val="0070C0"/>
                          </a:solidFill>
                          <a:effectLst/>
                          <a:latin typeface="+mn-lt"/>
                          <a:ea typeface="+mn-ea"/>
                          <a:cs typeface="+mn-cs"/>
                        </a:rPr>
                        <a:t>01/01/16</a:t>
                      </a:r>
                      <a:endParaRPr lang="en-GB" sz="1200" b="1" kern="1200" dirty="0">
                        <a:solidFill>
                          <a:srgbClr val="0070C0"/>
                        </a:solidFill>
                        <a:effectLst/>
                        <a:latin typeface="+mn-lt"/>
                        <a:ea typeface="+mn-ea"/>
                        <a:cs typeface="+mn-cs"/>
                      </a:endParaRPr>
                    </a:p>
                  </a:txBody>
                  <a:tcPr marL="68577" marR="68577" marT="0" marB="0">
                    <a:noFill/>
                  </a:tcPr>
                </a:tc>
              </a:tr>
              <a:tr h="288790">
                <a:tc>
                  <a:txBody>
                    <a:bodyPr/>
                    <a:lstStyle/>
                    <a:p>
                      <a:pPr algn="just">
                        <a:spcAft>
                          <a:spcPts val="0"/>
                        </a:spcAft>
                        <a:tabLst>
                          <a:tab pos="540385" algn="l"/>
                        </a:tabLst>
                      </a:pPr>
                      <a:r>
                        <a:rPr lang="en-GB" sz="1100" dirty="0">
                          <a:solidFill>
                            <a:schemeClr val="tx1"/>
                          </a:solidFill>
                          <a:effectLst/>
                        </a:rPr>
                        <a:t>LL 1966</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l">
                        <a:spcAft>
                          <a:spcPts val="0"/>
                        </a:spcAft>
                        <a:tabLst>
                          <a:tab pos="540385" algn="l"/>
                        </a:tabLst>
                      </a:pPr>
                      <a:r>
                        <a:rPr lang="en-GB" sz="1100" dirty="0">
                          <a:solidFill>
                            <a:schemeClr val="tx1"/>
                          </a:solidFill>
                          <a:effectLst/>
                        </a:rPr>
                        <a:t>A 28 (11/13)</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algn="ctr">
                        <a:spcAft>
                          <a:spcPts val="0"/>
                        </a:spcAft>
                        <a:tabLst>
                          <a:tab pos="540385" algn="l"/>
                        </a:tabLst>
                      </a:pPr>
                      <a:r>
                        <a:rPr lang="en-GB" sz="1100" kern="1200" dirty="0" smtClean="0">
                          <a:solidFill>
                            <a:schemeClr val="dk1"/>
                          </a:solidFill>
                          <a:effectLst/>
                          <a:latin typeface="+mn-lt"/>
                          <a:ea typeface="+mn-ea"/>
                          <a:cs typeface="+mn-cs"/>
                        </a:rPr>
                        <a:t>28/02/14 </a:t>
                      </a:r>
                      <a:r>
                        <a:rPr lang="en-GB" sz="1100" kern="1200" dirty="0" smtClean="0">
                          <a:solidFill>
                            <a:schemeClr val="dk1"/>
                          </a:solidFill>
                          <a:effectLst/>
                          <a:latin typeface="+mn-lt"/>
                          <a:ea typeface="+mn-ea"/>
                          <a:cs typeface="+mn-cs"/>
                        </a:rPr>
                        <a:t>– </a:t>
                      </a:r>
                      <a:r>
                        <a:rPr lang="en-GB" sz="1100" kern="1200" dirty="0" smtClean="0">
                          <a:solidFill>
                            <a:schemeClr val="dk1"/>
                          </a:solidFill>
                          <a:effectLst/>
                          <a:latin typeface="+mn-lt"/>
                          <a:ea typeface="+mn-ea"/>
                          <a:cs typeface="+mn-cs"/>
                        </a:rPr>
                        <a:t>28/02/17</a:t>
                      </a:r>
                      <a:endParaRPr lang="en-GB" sz="1100" kern="1200" dirty="0">
                        <a:solidFill>
                          <a:schemeClr val="dk1"/>
                        </a:solidFill>
                        <a:effectLst/>
                        <a:latin typeface="+mn-lt"/>
                        <a:ea typeface="+mn-ea"/>
                        <a:cs typeface="+mn-cs"/>
                      </a:endParaRPr>
                    </a:p>
                    <a:p>
                      <a:pPr algn="ctr">
                        <a:spcAft>
                          <a:spcPts val="0"/>
                        </a:spcAft>
                        <a:tabLst>
                          <a:tab pos="540385" algn="l"/>
                        </a:tabLst>
                      </a:pPr>
                      <a:r>
                        <a:rPr lang="en-GB" sz="1100" kern="1200" dirty="0">
                          <a:solidFill>
                            <a:schemeClr val="dk1"/>
                          </a:solidFill>
                          <a:effectLst/>
                          <a:latin typeface="+mn-lt"/>
                          <a:ea typeface="+mn-ea"/>
                          <a:cs typeface="+mn-cs"/>
                        </a:rPr>
                        <a:t> </a:t>
                      </a:r>
                    </a:p>
                  </a:txBody>
                  <a:tcPr marL="68577" marR="68577" marT="0" marB="0">
                    <a:solidFill>
                      <a:schemeClr val="bg1"/>
                    </a:solidFill>
                  </a:tcPr>
                </a:tc>
                <a:tc>
                  <a:txBody>
                    <a:bodyPr/>
                    <a:lstStyle/>
                    <a:p>
                      <a:pPr algn="ctr">
                        <a:spcAft>
                          <a:spcPts val="0"/>
                        </a:spcAft>
                        <a:tabLst>
                          <a:tab pos="540385" algn="l"/>
                        </a:tabLst>
                      </a:pPr>
                      <a:r>
                        <a:rPr lang="en-GB" sz="1200" b="1" kern="1200" dirty="0" smtClean="0">
                          <a:solidFill>
                            <a:srgbClr val="0070C0"/>
                          </a:solidFill>
                          <a:effectLst/>
                          <a:latin typeface="+mn-lt"/>
                          <a:ea typeface="+mn-ea"/>
                          <a:cs typeface="+mn-cs"/>
                        </a:rPr>
                        <a:t>28/02/18</a:t>
                      </a:r>
                      <a:endParaRPr lang="en-GB" sz="1200" b="1" kern="1200" dirty="0">
                        <a:solidFill>
                          <a:srgbClr val="0070C0"/>
                        </a:solidFill>
                        <a:effectLst/>
                        <a:latin typeface="+mn-lt"/>
                        <a:ea typeface="+mn-ea"/>
                        <a:cs typeface="+mn-cs"/>
                      </a:endParaRPr>
                    </a:p>
                    <a:p>
                      <a:pPr algn="ctr">
                        <a:spcAft>
                          <a:spcPts val="0"/>
                        </a:spcAft>
                        <a:tabLst>
                          <a:tab pos="540385" algn="l"/>
                        </a:tabLst>
                      </a:pPr>
                      <a:r>
                        <a:rPr lang="en-GB" sz="1200" b="1" kern="1200" dirty="0">
                          <a:solidFill>
                            <a:srgbClr val="0070C0"/>
                          </a:solidFill>
                          <a:effectLst/>
                          <a:latin typeface="+mn-lt"/>
                          <a:ea typeface="+mn-ea"/>
                          <a:cs typeface="+mn-cs"/>
                        </a:rPr>
                        <a:t> </a:t>
                      </a:r>
                    </a:p>
                  </a:txBody>
                  <a:tcPr marL="68577" marR="68577" marT="0" marB="0">
                    <a:solidFill>
                      <a:schemeClr val="bg1"/>
                    </a:solidFill>
                  </a:tcPr>
                </a:tc>
              </a:tr>
              <a:tr h="206653">
                <a:tc>
                  <a:txBody>
                    <a:bodyPr/>
                    <a:lstStyle/>
                    <a:p>
                      <a:pPr algn="just">
                        <a:spcAft>
                          <a:spcPts val="0"/>
                        </a:spcAft>
                        <a:tabLst>
                          <a:tab pos="540385" algn="l"/>
                        </a:tabLst>
                      </a:pPr>
                      <a:r>
                        <a:rPr lang="en-GB" sz="1100" dirty="0">
                          <a:solidFill>
                            <a:schemeClr val="tx1"/>
                          </a:solidFill>
                          <a:effectLst/>
                        </a:rPr>
                        <a:t>LL PROT 1988</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just">
                        <a:spcAft>
                          <a:spcPts val="0"/>
                        </a:spcAft>
                        <a:tabLst>
                          <a:tab pos="540385" algn="l"/>
                        </a:tabLst>
                      </a:pPr>
                      <a:r>
                        <a:rPr lang="en-GB" sz="1100">
                          <a:solidFill>
                            <a:schemeClr val="tx1"/>
                          </a:solidFill>
                          <a:effectLst/>
                        </a:rPr>
                        <a:t>MSC 93 (05/14)</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noFill/>
                  </a:tcPr>
                </a:tc>
                <a:tc>
                  <a:txBody>
                    <a:bodyPr/>
                    <a:lstStyle/>
                    <a:p>
                      <a:pPr algn="ctr">
                        <a:spcAft>
                          <a:spcPts val="0"/>
                        </a:spcAft>
                        <a:tabLst>
                          <a:tab pos="540385" algn="l"/>
                        </a:tabLst>
                      </a:pPr>
                      <a:r>
                        <a:rPr lang="en-GB" sz="1100" dirty="0" smtClean="0">
                          <a:solidFill>
                            <a:schemeClr val="tx1"/>
                          </a:solidFill>
                          <a:effectLst/>
                        </a:rPr>
                        <a:t>01/07/15</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noFill/>
                  </a:tcPr>
                </a:tc>
                <a:tc>
                  <a:txBody>
                    <a:bodyPr/>
                    <a:lstStyle/>
                    <a:p>
                      <a:pPr algn="ctr">
                        <a:spcAft>
                          <a:spcPts val="0"/>
                        </a:spcAft>
                        <a:tabLst>
                          <a:tab pos="540385" algn="l"/>
                        </a:tabLst>
                      </a:pPr>
                      <a:r>
                        <a:rPr lang="en-GB" sz="1200" b="1" kern="1200" dirty="0" smtClean="0">
                          <a:solidFill>
                            <a:srgbClr val="0070C0"/>
                          </a:solidFill>
                          <a:effectLst/>
                          <a:latin typeface="+mn-lt"/>
                          <a:ea typeface="+mn-ea"/>
                          <a:cs typeface="+mn-cs"/>
                        </a:rPr>
                        <a:t>01/01/16</a:t>
                      </a:r>
                      <a:endParaRPr lang="en-GB" sz="1200" b="1" kern="1200" dirty="0">
                        <a:solidFill>
                          <a:srgbClr val="0070C0"/>
                        </a:solidFill>
                        <a:effectLst/>
                        <a:latin typeface="+mn-lt"/>
                        <a:ea typeface="+mn-ea"/>
                        <a:cs typeface="+mn-cs"/>
                      </a:endParaRPr>
                    </a:p>
                  </a:txBody>
                  <a:tcPr marL="68577" marR="68577" marT="0" marB="0">
                    <a:noFill/>
                  </a:tcPr>
                </a:tc>
              </a:tr>
              <a:tr h="206653">
                <a:tc>
                  <a:txBody>
                    <a:bodyPr/>
                    <a:lstStyle/>
                    <a:p>
                      <a:pPr algn="just">
                        <a:spcAft>
                          <a:spcPts val="0"/>
                        </a:spcAft>
                        <a:tabLst>
                          <a:tab pos="540385" algn="l"/>
                        </a:tabLst>
                      </a:pPr>
                      <a:r>
                        <a:rPr lang="en-GB" sz="1100" dirty="0">
                          <a:solidFill>
                            <a:schemeClr val="tx1"/>
                          </a:solidFill>
                          <a:effectLst/>
                        </a:rPr>
                        <a:t>STCW 1978</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just">
                        <a:spcAft>
                          <a:spcPts val="0"/>
                        </a:spcAft>
                        <a:tabLst>
                          <a:tab pos="540385" algn="l"/>
                        </a:tabLst>
                      </a:pPr>
                      <a:r>
                        <a:rPr lang="en-GB" sz="1100" dirty="0">
                          <a:solidFill>
                            <a:schemeClr val="tx1"/>
                          </a:solidFill>
                          <a:effectLst/>
                        </a:rPr>
                        <a:t>MSC 93 (05/14)</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algn="ctr">
                        <a:spcAft>
                          <a:spcPts val="0"/>
                        </a:spcAft>
                        <a:tabLst>
                          <a:tab pos="540385" algn="l"/>
                        </a:tabLst>
                      </a:pPr>
                      <a:r>
                        <a:rPr lang="en-GB" sz="1100" dirty="0" smtClean="0">
                          <a:solidFill>
                            <a:schemeClr val="tx1"/>
                          </a:solidFill>
                          <a:effectLst/>
                        </a:rPr>
                        <a:t>01/07/15</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algn="ctr">
                        <a:spcAft>
                          <a:spcPts val="0"/>
                        </a:spcAft>
                        <a:tabLst>
                          <a:tab pos="540385" algn="l"/>
                        </a:tabLst>
                      </a:pPr>
                      <a:r>
                        <a:rPr lang="en-GB" sz="1200" b="1" kern="1200" dirty="0" smtClean="0">
                          <a:solidFill>
                            <a:srgbClr val="0070C0"/>
                          </a:solidFill>
                          <a:effectLst/>
                          <a:latin typeface="+mn-lt"/>
                          <a:ea typeface="+mn-ea"/>
                          <a:cs typeface="+mn-cs"/>
                        </a:rPr>
                        <a:t>01/01/16</a:t>
                      </a:r>
                      <a:endParaRPr lang="en-GB" sz="1200" b="1" kern="1200" dirty="0">
                        <a:solidFill>
                          <a:srgbClr val="0070C0"/>
                        </a:solidFill>
                        <a:effectLst/>
                        <a:latin typeface="+mn-lt"/>
                        <a:ea typeface="+mn-ea"/>
                        <a:cs typeface="+mn-cs"/>
                      </a:endParaRPr>
                    </a:p>
                  </a:txBody>
                  <a:tcPr marL="68577" marR="68577" marT="0" marB="0">
                    <a:solidFill>
                      <a:schemeClr val="bg1"/>
                    </a:solidFill>
                  </a:tcPr>
                </a:tc>
              </a:tr>
              <a:tr h="413305">
                <a:tc>
                  <a:txBody>
                    <a:bodyPr/>
                    <a:lstStyle/>
                    <a:p>
                      <a:pPr algn="just">
                        <a:spcAft>
                          <a:spcPts val="0"/>
                        </a:spcAft>
                        <a:tabLst>
                          <a:tab pos="540385" algn="l"/>
                        </a:tabLst>
                      </a:pPr>
                      <a:r>
                        <a:rPr lang="en-GB" sz="1100" dirty="0">
                          <a:solidFill>
                            <a:schemeClr val="tx1"/>
                          </a:solidFill>
                          <a:effectLst/>
                        </a:rPr>
                        <a:t>COLREG 1972</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just">
                        <a:spcAft>
                          <a:spcPts val="0"/>
                        </a:spcAft>
                        <a:tabLst>
                          <a:tab pos="540385" algn="l"/>
                        </a:tabLst>
                      </a:pPr>
                      <a:r>
                        <a:rPr lang="en-GB" sz="1100">
                          <a:solidFill>
                            <a:schemeClr val="tx1"/>
                          </a:solidFill>
                          <a:effectLst/>
                        </a:rPr>
                        <a:t>A 28 (11/13)</a:t>
                      </a:r>
                      <a:endParaRPr lang="en-GB" sz="1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noFill/>
                  </a:tcPr>
                </a:tc>
                <a:tc>
                  <a:txBody>
                    <a:bodyPr/>
                    <a:lstStyle/>
                    <a:p>
                      <a:pPr algn="ctr">
                        <a:spcAft>
                          <a:spcPts val="0"/>
                        </a:spcAft>
                        <a:tabLst>
                          <a:tab pos="540385" algn="l"/>
                        </a:tabLst>
                      </a:pPr>
                      <a:r>
                        <a:rPr lang="en-GB" sz="1100" kern="1200" dirty="0" smtClean="0">
                          <a:solidFill>
                            <a:schemeClr val="dk1"/>
                          </a:solidFill>
                          <a:effectLst/>
                          <a:latin typeface="+mn-lt"/>
                          <a:ea typeface="+mn-ea"/>
                          <a:cs typeface="+mn-cs"/>
                        </a:rPr>
                        <a:t>01/07/15</a:t>
                      </a:r>
                      <a:endParaRPr lang="en-GB" sz="1100" kern="1200" dirty="0">
                        <a:solidFill>
                          <a:schemeClr val="dk1"/>
                        </a:solidFill>
                        <a:effectLst/>
                        <a:latin typeface="+mn-lt"/>
                        <a:ea typeface="+mn-ea"/>
                        <a:cs typeface="+mn-cs"/>
                      </a:endParaRPr>
                    </a:p>
                  </a:txBody>
                  <a:tcPr marL="68577" marR="68577" marT="0" marB="0">
                    <a:noFill/>
                  </a:tcPr>
                </a:tc>
                <a:tc>
                  <a:txBody>
                    <a:bodyPr/>
                    <a:lstStyle/>
                    <a:p>
                      <a:pPr algn="ctr">
                        <a:spcAft>
                          <a:spcPts val="0"/>
                        </a:spcAft>
                        <a:tabLst>
                          <a:tab pos="540385" algn="l"/>
                        </a:tabLst>
                      </a:pPr>
                      <a:r>
                        <a:rPr lang="en-GB" sz="1200" b="1" kern="1200" dirty="0" smtClean="0">
                          <a:solidFill>
                            <a:srgbClr val="0070C0"/>
                          </a:solidFill>
                          <a:effectLst/>
                          <a:latin typeface="+mn-lt"/>
                          <a:ea typeface="+mn-ea"/>
                          <a:cs typeface="+mn-cs"/>
                        </a:rPr>
                        <a:t>01/01/16</a:t>
                      </a:r>
                      <a:endParaRPr lang="en-GB" sz="1200" b="1" kern="1200" dirty="0">
                        <a:solidFill>
                          <a:srgbClr val="0070C0"/>
                        </a:solidFill>
                        <a:effectLst/>
                        <a:latin typeface="+mn-lt"/>
                        <a:ea typeface="+mn-ea"/>
                        <a:cs typeface="+mn-cs"/>
                      </a:endParaRPr>
                    </a:p>
                  </a:txBody>
                  <a:tcPr marL="68577" marR="68577" marT="0" marB="0">
                    <a:noFill/>
                  </a:tcPr>
                </a:tc>
              </a:tr>
              <a:tr h="896927">
                <a:tc>
                  <a:txBody>
                    <a:bodyPr/>
                    <a:lstStyle/>
                    <a:p>
                      <a:pPr algn="just">
                        <a:spcAft>
                          <a:spcPts val="0"/>
                        </a:spcAft>
                        <a:tabLst>
                          <a:tab pos="540385" algn="l"/>
                        </a:tabLst>
                      </a:pPr>
                      <a:r>
                        <a:rPr lang="en-GB" sz="1100" dirty="0">
                          <a:solidFill>
                            <a:schemeClr val="tx1"/>
                          </a:solidFill>
                          <a:effectLst/>
                        </a:rPr>
                        <a:t>TONNAGE 1969</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lumMod val="95000"/>
                      </a:schemeClr>
                    </a:solidFill>
                  </a:tcPr>
                </a:tc>
                <a:tc>
                  <a:txBody>
                    <a:bodyPr/>
                    <a:lstStyle/>
                    <a:p>
                      <a:pPr algn="just">
                        <a:spcAft>
                          <a:spcPts val="0"/>
                        </a:spcAft>
                        <a:tabLst>
                          <a:tab pos="540385" algn="l"/>
                        </a:tabLst>
                      </a:pPr>
                      <a:r>
                        <a:rPr lang="en-GB" sz="1100" dirty="0">
                          <a:solidFill>
                            <a:schemeClr val="tx1"/>
                          </a:solidFill>
                          <a:effectLst/>
                        </a:rPr>
                        <a:t>A 28 (11/13)</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77" marR="68577" marT="0" marB="0">
                    <a:solidFill>
                      <a:schemeClr val="bg1"/>
                    </a:solidFill>
                  </a:tcPr>
                </a:tc>
                <a:tc>
                  <a:txBody>
                    <a:bodyPr/>
                    <a:lstStyle/>
                    <a:p>
                      <a:pPr marL="0" algn="ctr" defTabSz="536433" rtl="0" eaLnBrk="1" latinLnBrk="0" hangingPunct="1">
                        <a:spcAft>
                          <a:spcPts val="0"/>
                        </a:spcAft>
                        <a:tabLst>
                          <a:tab pos="540385" algn="l"/>
                        </a:tabLst>
                      </a:pPr>
                      <a:r>
                        <a:rPr lang="en-GB" sz="1100" kern="1200" dirty="0" smtClean="0">
                          <a:solidFill>
                            <a:schemeClr val="dk1"/>
                          </a:solidFill>
                          <a:effectLst/>
                          <a:latin typeface="+mn-lt"/>
                          <a:ea typeface="+mn-ea"/>
                          <a:cs typeface="+mn-cs"/>
                        </a:rPr>
                        <a:t>28/02/14 </a:t>
                      </a:r>
                      <a:r>
                        <a:rPr lang="en-GB" sz="1100" kern="1200" dirty="0" smtClean="0">
                          <a:solidFill>
                            <a:schemeClr val="dk1"/>
                          </a:solidFill>
                          <a:effectLst/>
                          <a:latin typeface="+mn-lt"/>
                          <a:ea typeface="+mn-ea"/>
                          <a:cs typeface="+mn-cs"/>
                        </a:rPr>
                        <a:t>– </a:t>
                      </a:r>
                      <a:r>
                        <a:rPr lang="en-GB" sz="1100" kern="1200" dirty="0" smtClean="0">
                          <a:solidFill>
                            <a:schemeClr val="dk1"/>
                          </a:solidFill>
                          <a:effectLst/>
                          <a:latin typeface="+mn-lt"/>
                          <a:ea typeface="+mn-ea"/>
                          <a:cs typeface="+mn-cs"/>
                        </a:rPr>
                        <a:t>28/02/16</a:t>
                      </a:r>
                      <a:endParaRPr lang="en-GB" sz="1100" kern="1200" dirty="0" smtClean="0">
                        <a:solidFill>
                          <a:schemeClr val="dk1"/>
                        </a:solidFill>
                        <a:effectLst/>
                        <a:latin typeface="+mn-lt"/>
                        <a:ea typeface="+mn-ea"/>
                        <a:cs typeface="+mn-cs"/>
                      </a:endParaRPr>
                    </a:p>
                    <a:p>
                      <a:pPr marL="0" algn="ctr" defTabSz="536433" rtl="0" eaLnBrk="1" latinLnBrk="0" hangingPunct="1">
                        <a:spcAft>
                          <a:spcPts val="0"/>
                        </a:spcAft>
                        <a:tabLst>
                          <a:tab pos="540385" algn="l"/>
                        </a:tabLst>
                      </a:pPr>
                      <a:endParaRPr lang="en-GB" sz="1100" kern="1200" dirty="0">
                        <a:solidFill>
                          <a:schemeClr val="dk1"/>
                        </a:solidFill>
                        <a:effectLst/>
                        <a:latin typeface="+mn-lt"/>
                        <a:ea typeface="+mn-ea"/>
                        <a:cs typeface="+mn-cs"/>
                      </a:endParaRPr>
                    </a:p>
                  </a:txBody>
                  <a:tcPr marL="68577" marR="68577" marT="0" marB="0">
                    <a:solidFill>
                      <a:schemeClr val="bg1"/>
                    </a:solidFill>
                  </a:tcPr>
                </a:tc>
                <a:tc>
                  <a:txBody>
                    <a:bodyPr/>
                    <a:lstStyle/>
                    <a:p>
                      <a:pPr marL="0" marR="0" indent="0" algn="ctr" defTabSz="536433" rtl="0" eaLnBrk="1" fontAlgn="auto" latinLnBrk="0" hangingPunct="1">
                        <a:lnSpc>
                          <a:spcPct val="100000"/>
                        </a:lnSpc>
                        <a:spcBef>
                          <a:spcPts val="0"/>
                        </a:spcBef>
                        <a:spcAft>
                          <a:spcPts val="0"/>
                        </a:spcAft>
                        <a:buClrTx/>
                        <a:buSzTx/>
                        <a:buFontTx/>
                        <a:buNone/>
                        <a:tabLst>
                          <a:tab pos="540385" algn="l"/>
                        </a:tabLst>
                        <a:defRPr/>
                      </a:pPr>
                      <a:r>
                        <a:rPr lang="en-GB" sz="1200" b="1" kern="1200" dirty="0" smtClean="0">
                          <a:solidFill>
                            <a:srgbClr val="0070C0"/>
                          </a:solidFill>
                          <a:effectLst/>
                          <a:latin typeface="+mn-lt"/>
                          <a:ea typeface="+mn-ea"/>
                          <a:cs typeface="+mn-cs"/>
                        </a:rPr>
                        <a:t>28/02/17</a:t>
                      </a:r>
                      <a:endParaRPr lang="en-GB" sz="1200" b="1" kern="1200" dirty="0" smtClean="0">
                        <a:solidFill>
                          <a:srgbClr val="0070C0"/>
                        </a:solidFill>
                        <a:effectLst/>
                        <a:latin typeface="+mn-lt"/>
                        <a:ea typeface="+mn-ea"/>
                        <a:cs typeface="+mn-cs"/>
                      </a:endParaRPr>
                    </a:p>
                    <a:p>
                      <a:pPr algn="ctr">
                        <a:spcAft>
                          <a:spcPts val="0"/>
                        </a:spcAft>
                        <a:tabLst>
                          <a:tab pos="540385" algn="l"/>
                        </a:tabLst>
                      </a:pPr>
                      <a:r>
                        <a:rPr lang="en-GB" sz="1200" b="1" kern="1200" dirty="0">
                          <a:solidFill>
                            <a:srgbClr val="0070C0"/>
                          </a:solidFill>
                          <a:effectLst/>
                          <a:latin typeface="+mn-lt"/>
                          <a:ea typeface="+mn-ea"/>
                          <a:cs typeface="+mn-cs"/>
                        </a:rPr>
                        <a:t> </a:t>
                      </a:r>
                    </a:p>
                    <a:p>
                      <a:pPr algn="ctr">
                        <a:spcAft>
                          <a:spcPts val="0"/>
                        </a:spcAft>
                        <a:tabLst>
                          <a:tab pos="540385" algn="l"/>
                        </a:tabLst>
                      </a:pPr>
                      <a:endParaRPr lang="en-GB" sz="1200" b="1" kern="1200" dirty="0" smtClean="0">
                        <a:solidFill>
                          <a:srgbClr val="0070C0"/>
                        </a:solidFill>
                        <a:effectLst/>
                        <a:latin typeface="+mn-lt"/>
                        <a:ea typeface="+mn-ea"/>
                        <a:cs typeface="+mn-cs"/>
                      </a:endParaRPr>
                    </a:p>
                  </a:txBody>
                  <a:tcPr marL="68577" marR="68577" marT="0" marB="0">
                    <a:solidFill>
                      <a:schemeClr val="bg1"/>
                    </a:solidFill>
                  </a:tcPr>
                </a:tc>
              </a:tr>
            </a:tbl>
          </a:graphicData>
        </a:graphic>
      </p:graphicFrame>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Supporting reference document</a:t>
            </a:r>
          </a:p>
        </p:txBody>
      </p:sp>
      <p:sp>
        <p:nvSpPr>
          <p:cNvPr id="24579"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dirty="0" smtClean="0"/>
          </a:p>
          <a:p>
            <a:r>
              <a:rPr lang="en-US" altLang="en-US" dirty="0" smtClean="0"/>
              <a:t>Resolution A.1121(30) - </a:t>
            </a:r>
            <a:r>
              <a:rPr lang="en-GB" altLang="en-US" dirty="0" smtClean="0"/>
              <a:t>2017 Non-exhaustive list of obligations under instruments relevant to the IMO Instruments Implementation Code (to be kept under review):</a:t>
            </a:r>
          </a:p>
          <a:p>
            <a:endParaRPr lang="en-US"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580279800"/>
              </p:ext>
            </p:extLst>
          </p:nvPr>
        </p:nvGraphicFramePr>
        <p:xfrm>
          <a:off x="1331913" y="2925763"/>
          <a:ext cx="6040437" cy="3009899"/>
        </p:xfrm>
        <a:graphic>
          <a:graphicData uri="http://schemas.openxmlformats.org/drawingml/2006/table">
            <a:tbl>
              <a:tblPr firstRow="1" firstCol="1" bandRow="1">
                <a:tableStyleId>{5C22544A-7EE6-4342-B048-85BDC9FD1C3A}</a:tableStyleId>
              </a:tblPr>
              <a:tblGrid>
                <a:gridCol w="932657"/>
                <a:gridCol w="5107780"/>
              </a:tblGrid>
              <a:tr h="385670">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1:</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solidFill>
                      <a:schemeClr val="accent5">
                        <a:lumMod val="90000"/>
                      </a:schemeClr>
                    </a:solidFill>
                  </a:tcPr>
                </a:tc>
                <a:tc>
                  <a:txBody>
                    <a:bodyPr/>
                    <a:lstStyle/>
                    <a:p>
                      <a:pPr marL="0" algn="l" defTabSz="536433" rtl="0" eaLnBrk="1" latinLnBrk="0" hangingPunct="1">
                        <a:lnSpc>
                          <a:spcPct val="115000"/>
                        </a:lnSpc>
                        <a:spcAft>
                          <a:spcPts val="0"/>
                        </a:spcAft>
                        <a:tabLst>
                          <a:tab pos="540385" algn="l"/>
                          <a:tab pos="-228600" algn="l"/>
                          <a:tab pos="457200" algn="l"/>
                          <a:tab pos="540385" algn="l"/>
                        </a:tabLst>
                      </a:pPr>
                      <a:r>
                        <a:rPr lang="en-GB" sz="1100" b="0" kern="1200" dirty="0">
                          <a:solidFill>
                            <a:schemeClr val="dk1"/>
                          </a:solidFill>
                          <a:effectLst/>
                          <a:latin typeface="+mn-lt"/>
                          <a:ea typeface="+mn-ea"/>
                          <a:cs typeface="+mn-cs"/>
                        </a:rPr>
                        <a:t>OBLIGATIONS OF CONTRACTING GOVERNMENTS/PARTIES</a:t>
                      </a: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solidFill>
                      <a:schemeClr val="accent5"/>
                    </a:solidFill>
                  </a:tcPr>
                </a:tc>
              </a:tr>
              <a:tr h="360517">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2:</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just">
                        <a:spcAft>
                          <a:spcPts val="0"/>
                        </a:spcAft>
                        <a:tabLst>
                          <a:tab pos="540385" algn="l"/>
                          <a:tab pos="-228600" algn="l"/>
                          <a:tab pos="457200" algn="l"/>
                          <a:tab pos="540385" algn="l"/>
                        </a:tabLst>
                      </a:pPr>
                      <a:r>
                        <a:rPr lang="en-GB" sz="1100" dirty="0">
                          <a:effectLst/>
                        </a:rPr>
                        <a:t>SPECIFIC FLAG STATE OBLIGATIONS</a:t>
                      </a: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r h="385670">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3:</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l">
                        <a:lnSpc>
                          <a:spcPct val="115000"/>
                        </a:lnSpc>
                        <a:spcAft>
                          <a:spcPts val="0"/>
                        </a:spcAft>
                        <a:tabLst>
                          <a:tab pos="540385" algn="l"/>
                          <a:tab pos="-228600" algn="l"/>
                          <a:tab pos="457200" algn="l"/>
                          <a:tab pos="540385" algn="l"/>
                        </a:tabLst>
                      </a:pPr>
                      <a:r>
                        <a:rPr lang="en-GB" sz="1100" dirty="0">
                          <a:effectLst/>
                        </a:rPr>
                        <a:t>SPECIFIC COASTAL STATE OBLIGATIONS</a:t>
                      </a: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r h="360517">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4:</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just">
                        <a:spcAft>
                          <a:spcPts val="0"/>
                        </a:spcAft>
                        <a:tabLst>
                          <a:tab pos="540385" algn="l"/>
                          <a:tab pos="-228600" algn="l"/>
                          <a:tab pos="457200" algn="l"/>
                          <a:tab pos="540385" algn="l"/>
                        </a:tabLst>
                      </a:pPr>
                      <a:r>
                        <a:rPr lang="en-GB" sz="1100" dirty="0">
                          <a:effectLst/>
                        </a:rPr>
                        <a:t>SPECIFIC PORT STATE OBLIGATIONS</a:t>
                      </a: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r h="360517">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5:</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just">
                        <a:spcAft>
                          <a:spcPts val="0"/>
                        </a:spcAft>
                        <a:tabLst>
                          <a:tab pos="540385" algn="l"/>
                          <a:tab pos="-228600" algn="l"/>
                          <a:tab pos="457200" algn="l"/>
                          <a:tab pos="540385" algn="l"/>
                        </a:tabLst>
                      </a:pPr>
                      <a:r>
                        <a:rPr lang="en-GB" sz="1100" dirty="0">
                          <a:effectLst/>
                        </a:rPr>
                        <a:t>INSTRUMENTS MADE MANDATORY UNDER IMO CONVENTIONS</a:t>
                      </a: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r h="578504">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6:</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just">
                        <a:lnSpc>
                          <a:spcPct val="115000"/>
                        </a:lnSpc>
                        <a:spcAft>
                          <a:spcPts val="0"/>
                        </a:spcAft>
                        <a:tabLst>
                          <a:tab pos="540385" algn="l"/>
                          <a:tab pos="-228600" algn="l"/>
                          <a:tab pos="457200" algn="l"/>
                          <a:tab pos="540385" algn="l"/>
                        </a:tabLst>
                      </a:pPr>
                      <a:r>
                        <a:rPr lang="en-GB" sz="1100" spc="-20" dirty="0">
                          <a:effectLst/>
                        </a:rPr>
                        <a:t>SUMMARY OF AMENDMENTS TO MANDATORY INSTRUMENTS REFLECTED IN THE NON-EXHAUSTIVE LIST OF OBLIGATIONS (ANNEXES 1 TO 4)</a:t>
                      </a:r>
                      <a:endParaRPr lang="en-GB" sz="1100" dirty="0">
                        <a:effectLst/>
                      </a:endParaRP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r h="578504">
                <a:tc>
                  <a:txBody>
                    <a:bodyPr/>
                    <a:lstStyle/>
                    <a:p>
                      <a:pPr algn="l">
                        <a:lnSpc>
                          <a:spcPct val="115000"/>
                        </a:lnSpc>
                        <a:spcAft>
                          <a:spcPts val="1000"/>
                        </a:spcAft>
                        <a:tabLst>
                          <a:tab pos="540385" algn="l"/>
                          <a:tab pos="-228600" algn="l"/>
                          <a:tab pos="457200" algn="l"/>
                          <a:tab pos="540385" algn="l"/>
                        </a:tabLst>
                      </a:pPr>
                      <a:r>
                        <a:rPr lang="en-GB" sz="1100" dirty="0">
                          <a:solidFill>
                            <a:srgbClr val="4B92DB"/>
                          </a:solidFill>
                          <a:effectLst/>
                        </a:rPr>
                        <a:t>Annex 7:</a:t>
                      </a:r>
                      <a:endParaRPr lang="en-GB" sz="1100" dirty="0">
                        <a:solidFill>
                          <a:srgbClr val="4B92D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gn="l">
                        <a:lnSpc>
                          <a:spcPct val="115000"/>
                        </a:lnSpc>
                        <a:spcAft>
                          <a:spcPts val="0"/>
                        </a:spcAft>
                        <a:tabLst>
                          <a:tab pos="540385" algn="l"/>
                          <a:tab pos="-228600" algn="l"/>
                          <a:tab pos="457200" algn="l"/>
                          <a:tab pos="540385" algn="l"/>
                        </a:tabLst>
                      </a:pPr>
                      <a:r>
                        <a:rPr lang="en-GB" sz="1100" dirty="0">
                          <a:effectLst/>
                        </a:rPr>
                        <a:t>AMENDMENTS TO IMO INSTRUMENTS EXPECTED TO BE ACCEPTED AND TO ENTER INTO FORCE BETWEEN 1 </a:t>
                      </a:r>
                      <a:r>
                        <a:rPr lang="en-GB" sz="1100">
                          <a:effectLst/>
                        </a:rPr>
                        <a:t>JANUARY </a:t>
                      </a:r>
                      <a:r>
                        <a:rPr lang="en-GB" sz="1100" smtClean="0">
                          <a:effectLst/>
                        </a:rPr>
                        <a:t>2018 </a:t>
                      </a:r>
                      <a:r>
                        <a:rPr lang="en-GB" sz="1100" dirty="0">
                          <a:effectLst/>
                        </a:rPr>
                        <a:t>AND 1 </a:t>
                      </a:r>
                      <a:r>
                        <a:rPr lang="en-GB" sz="1100">
                          <a:effectLst/>
                        </a:rPr>
                        <a:t>JULY </a:t>
                      </a:r>
                      <a:r>
                        <a:rPr lang="en-GB" sz="1100" smtClean="0">
                          <a:effectLst/>
                        </a:rPr>
                        <a:t>2018</a:t>
                      </a:r>
                      <a:endParaRPr lang="en-GB" sz="1100" dirty="0">
                        <a:effectLst/>
                      </a:endParaRPr>
                    </a:p>
                    <a:p>
                      <a:pPr algn="l">
                        <a:lnSpc>
                          <a:spcPct val="115000"/>
                        </a:lnSpc>
                        <a:spcAft>
                          <a:spcPts val="0"/>
                        </a:spcAft>
                        <a:tabLst>
                          <a:tab pos="540385" algn="l"/>
                          <a:tab pos="-228600" algn="l"/>
                          <a:tab pos="457200" algn="l"/>
                          <a:tab pos="540385" algn="l"/>
                        </a:tabLs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r>
            </a:tbl>
          </a:graphicData>
        </a:graphic>
      </p:graphicFrame>
      <p:sp>
        <p:nvSpPr>
          <p:cNvPr id="24606" name="Rectangle 1"/>
          <p:cNvSpPr>
            <a:spLocks noChangeArrowheads="1"/>
          </p:cNvSpPr>
          <p:nvPr/>
        </p:nvSpPr>
        <p:spPr bwMode="auto">
          <a:xfrm>
            <a:off x="1547813" y="29257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ltLang="en-US"/>
          </a:p>
        </p:txBody>
      </p:sp>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BACKGROUND</a:t>
            </a:r>
          </a:p>
        </p:txBody>
      </p:sp>
      <p:sp>
        <p:nvSpPr>
          <p:cNvPr id="25603"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US" altLang="en-US" smtClean="0"/>
          </a:p>
          <a:p>
            <a:pPr marL="61913" indent="0">
              <a:buFont typeface="Arial" panose="020B0604020202020204" pitchFamily="34" charset="0"/>
              <a:buNone/>
            </a:pPr>
            <a:r>
              <a:rPr lang="en-US" altLang="en-US" smtClean="0"/>
              <a:t>VISION STATEMENT</a:t>
            </a:r>
          </a:p>
          <a:p>
            <a:pPr marL="61913" indent="0">
              <a:buFont typeface="Arial" panose="020B0604020202020204" pitchFamily="34" charset="0"/>
              <a:buNone/>
            </a:pPr>
            <a:endParaRPr lang="en-US" altLang="en-US" smtClean="0"/>
          </a:p>
          <a:p>
            <a:pPr marL="61913" indent="0">
              <a:buFont typeface="Arial" panose="020B0604020202020204" pitchFamily="34" charset="0"/>
              <a:buNone/>
            </a:pPr>
            <a:r>
              <a:rPr lang="en-GB" altLang="en-US" smtClean="0"/>
              <a:t>To promote the consistent and effective implementation of applicable IMO instruments and to assist Member States to improve their capabilities, whilst contributing to the enhancement of global and individual Member State's overall performance in compliance with the requirements of the instruments to which it is a Party</a:t>
            </a: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BACKGROUND</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smtClean="0">
              <a:ea typeface="ＭＳ Ｐゴシック" charset="0"/>
            </a:endParaRPr>
          </a:p>
          <a:p>
            <a:pPr marL="61913" indent="0">
              <a:buFont typeface="Arial" charset="0"/>
              <a:buNone/>
              <a:defRPr/>
            </a:pPr>
            <a:r>
              <a:rPr lang="en-US" dirty="0" smtClean="0">
                <a:ea typeface="ＭＳ Ｐゴシック" charset="0"/>
              </a:rPr>
              <a:t>THE </a:t>
            </a:r>
            <a:r>
              <a:rPr lang="en-US" dirty="0">
                <a:ea typeface="ＭＳ Ｐゴシック" charset="0"/>
              </a:rPr>
              <a:t>AUDIT STANDARD </a:t>
            </a:r>
            <a:endParaRPr lang="en-US" dirty="0" smtClean="0">
              <a:ea typeface="ＭＳ Ｐゴシック" charset="0"/>
            </a:endParaRPr>
          </a:p>
          <a:p>
            <a:pPr marL="61913" indent="0">
              <a:buFont typeface="Arial" charset="0"/>
              <a:buNone/>
              <a:defRPr/>
            </a:pPr>
            <a:endParaRPr lang="en-US" dirty="0">
              <a:ea typeface="ＭＳ Ｐゴシック" charset="0"/>
            </a:endParaRPr>
          </a:p>
          <a:p>
            <a:pPr>
              <a:buFont typeface="Arial" charset="0"/>
              <a:buChar char="•"/>
              <a:defRPr/>
            </a:pPr>
            <a:r>
              <a:rPr lang="en-GB" dirty="0">
                <a:ea typeface="ＭＳ Ｐゴシック" charset="0"/>
              </a:rPr>
              <a:t>The audit standard is the </a:t>
            </a:r>
            <a:r>
              <a:rPr lang="en-GB" i="1" dirty="0">
                <a:ea typeface="ＭＳ Ｐゴシック" charset="0"/>
              </a:rPr>
              <a:t>IMO Instruments </a:t>
            </a:r>
            <a:r>
              <a:rPr lang="en-GB" i="1" dirty="0" smtClean="0">
                <a:ea typeface="ＭＳ Ｐゴシック" charset="0"/>
              </a:rPr>
              <a:t>Implementation Code </a:t>
            </a:r>
            <a:r>
              <a:rPr lang="en-GB" i="1" dirty="0">
                <a:ea typeface="ＭＳ Ｐゴシック" charset="0"/>
              </a:rPr>
              <a:t>(III Code</a:t>
            </a:r>
            <a:r>
              <a:rPr lang="en-GB" i="1" dirty="0" smtClean="0">
                <a:ea typeface="ＭＳ Ｐゴシック" charset="0"/>
              </a:rPr>
              <a:t>)</a:t>
            </a:r>
          </a:p>
          <a:p>
            <a:pPr>
              <a:buFont typeface="Arial" charset="0"/>
              <a:buChar char="•"/>
              <a:defRPr/>
            </a:pPr>
            <a:endParaRPr lang="en-GB" i="1" dirty="0">
              <a:ea typeface="ＭＳ Ｐゴシック" charset="0"/>
            </a:endParaRPr>
          </a:p>
          <a:p>
            <a:pPr>
              <a:buFont typeface="Arial" charset="0"/>
              <a:buChar char="•"/>
              <a:defRPr/>
            </a:pPr>
            <a:r>
              <a:rPr lang="en-GB" i="1" dirty="0">
                <a:solidFill>
                  <a:srgbClr val="C00000"/>
                </a:solidFill>
                <a:ea typeface="ＭＳ Ｐゴシック" charset="0"/>
              </a:rPr>
              <a:t>Applicable mandatory IMO instruments that a State is a Party to will be audited</a:t>
            </a:r>
          </a:p>
        </p:txBody>
      </p:sp>
    </p:spTree>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BACKGROUND</a:t>
            </a:r>
          </a:p>
        </p:txBody>
      </p:sp>
      <p:sp>
        <p:nvSpPr>
          <p:cNvPr id="27651"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pPr>
            <a:endParaRPr lang="en-US" altLang="en-US" smtClean="0"/>
          </a:p>
          <a:p>
            <a:pPr marL="61913" indent="0">
              <a:buFont typeface="Arial" panose="020B0604020202020204" pitchFamily="34" charset="0"/>
              <a:buNone/>
            </a:pPr>
            <a:r>
              <a:rPr lang="en-US" altLang="en-US" smtClean="0"/>
              <a:t>THE OBJECTIVE </a:t>
            </a:r>
          </a:p>
          <a:p>
            <a:pPr marL="61913" indent="0">
              <a:buFont typeface="Arial" panose="020B0604020202020204" pitchFamily="34" charset="0"/>
              <a:buNone/>
            </a:pPr>
            <a:endParaRPr lang="en-US" altLang="en-US" smtClean="0"/>
          </a:p>
          <a:p>
            <a:pPr marL="61913" indent="0">
              <a:buFont typeface="Arial" panose="020B0604020202020204" pitchFamily="34" charset="0"/>
              <a:buNone/>
            </a:pPr>
            <a:r>
              <a:rPr lang="en-GB" altLang="en-US" smtClean="0"/>
              <a:t>The objective of the audit is to determine to what extent Member States are implementing and enforcing the applicable IMO instruments </a:t>
            </a:r>
          </a:p>
        </p:txBody>
      </p:sp>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BACKGROUND</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smtClean="0">
              <a:ea typeface="ＭＳ Ｐゴシック" charset="0"/>
            </a:endParaRPr>
          </a:p>
          <a:p>
            <a:pPr marL="61913" indent="0">
              <a:buFont typeface="Arial" charset="0"/>
              <a:buNone/>
              <a:defRPr/>
            </a:pPr>
            <a:r>
              <a:rPr lang="en-US" dirty="0" smtClean="0">
                <a:ea typeface="ＭＳ Ｐゴシック" charset="0"/>
              </a:rPr>
              <a:t>SCOPE </a:t>
            </a:r>
            <a:r>
              <a:rPr lang="en-US" dirty="0">
                <a:ea typeface="ＭＳ Ｐゴシック" charset="0"/>
              </a:rPr>
              <a:t>AND PURPOSE </a:t>
            </a:r>
            <a:endParaRPr lang="en-US" dirty="0" smtClean="0">
              <a:ea typeface="ＭＳ Ｐゴシック" charset="0"/>
            </a:endParaRPr>
          </a:p>
          <a:p>
            <a:pPr marL="61913" indent="0">
              <a:buFont typeface="Arial" charset="0"/>
              <a:buNone/>
              <a:defRPr/>
            </a:pPr>
            <a:endParaRPr lang="en-US" dirty="0">
              <a:ea typeface="ＭＳ Ｐゴシック" charset="0"/>
            </a:endParaRPr>
          </a:p>
          <a:p>
            <a:pPr>
              <a:buFont typeface="Arial" charset="0"/>
              <a:buChar char="•"/>
              <a:defRPr/>
            </a:pPr>
            <a:r>
              <a:rPr lang="en-GB" dirty="0">
                <a:ea typeface="ＭＳ Ｐゴシック" charset="0"/>
              </a:rPr>
              <a:t>Training of internal and external </a:t>
            </a:r>
            <a:r>
              <a:rPr lang="en-GB" dirty="0" smtClean="0">
                <a:ea typeface="ＭＳ Ｐゴシック" charset="0"/>
              </a:rPr>
              <a:t>auditors for </a:t>
            </a:r>
            <a:r>
              <a:rPr lang="en-GB" dirty="0">
                <a:ea typeface="ＭＳ Ｐゴシック" charset="0"/>
              </a:rPr>
              <a:t>the IMO Member State Audit </a:t>
            </a:r>
            <a:r>
              <a:rPr lang="en-GB" dirty="0" smtClean="0">
                <a:ea typeface="ＭＳ Ｐゴシック" charset="0"/>
              </a:rPr>
              <a:t>Scheme</a:t>
            </a:r>
          </a:p>
          <a:p>
            <a:pPr>
              <a:buFont typeface="Arial" charset="0"/>
              <a:buChar char="•"/>
              <a:defRPr/>
            </a:pPr>
            <a:endParaRPr lang="en-GB" dirty="0">
              <a:ea typeface="ＭＳ Ｐゴシック" charset="0"/>
            </a:endParaRPr>
          </a:p>
          <a:p>
            <a:pPr>
              <a:buFont typeface="Arial" charset="0"/>
              <a:buChar char="•"/>
              <a:defRPr/>
            </a:pPr>
            <a:r>
              <a:rPr lang="en-GB" dirty="0" smtClean="0">
                <a:ea typeface="ＭＳ Ｐゴシック" charset="0"/>
              </a:rPr>
              <a:t>To </a:t>
            </a:r>
            <a:r>
              <a:rPr lang="en-GB" dirty="0">
                <a:ea typeface="ＭＳ Ｐゴシック" charset="0"/>
              </a:rPr>
              <a:t>enhance Member </a:t>
            </a:r>
            <a:r>
              <a:rPr lang="en-GB" dirty="0" smtClean="0">
                <a:ea typeface="ＭＳ Ｐゴシック" charset="0"/>
              </a:rPr>
              <a:t>States</a:t>
            </a:r>
            <a:r>
              <a:rPr lang="en-GB" dirty="0" smtClean="0"/>
              <a:t>'</a:t>
            </a:r>
            <a:r>
              <a:rPr lang="en-GB" dirty="0" smtClean="0">
                <a:ea typeface="ＭＳ Ｐゴシック" charset="0"/>
              </a:rPr>
              <a:t> </a:t>
            </a:r>
            <a:r>
              <a:rPr lang="en-GB" dirty="0">
                <a:ea typeface="ＭＳ Ｐゴシック" charset="0"/>
              </a:rPr>
              <a:t>resource </a:t>
            </a:r>
            <a:r>
              <a:rPr lang="en-GB" dirty="0" smtClean="0">
                <a:ea typeface="ＭＳ Ｐゴシック" charset="0"/>
              </a:rPr>
              <a:t>capacity </a:t>
            </a:r>
            <a:r>
              <a:rPr lang="en-GB" dirty="0">
                <a:ea typeface="ＭＳ Ｐゴシック" charset="0"/>
              </a:rPr>
              <a:t>to implement the Audit </a:t>
            </a:r>
            <a:r>
              <a:rPr lang="en-GB" dirty="0" smtClean="0">
                <a:ea typeface="ＭＳ Ｐゴシック" charset="0"/>
              </a:rPr>
              <a:t>Scheme</a:t>
            </a:r>
          </a:p>
          <a:p>
            <a:pPr>
              <a:buFont typeface="Arial" charset="0"/>
              <a:buChar char="•"/>
              <a:defRPr/>
            </a:pPr>
            <a:endParaRPr lang="en-GB" dirty="0">
              <a:ea typeface="ＭＳ Ｐゴシック" charset="0"/>
            </a:endParaRPr>
          </a:p>
          <a:p>
            <a:pPr>
              <a:buFont typeface="Arial" charset="0"/>
              <a:buChar char="•"/>
              <a:defRPr/>
            </a:pPr>
            <a:r>
              <a:rPr lang="en-GB" dirty="0" smtClean="0">
                <a:ea typeface="ＭＳ Ｐゴシック" charset="0"/>
              </a:rPr>
              <a:t>Assumes participants</a:t>
            </a:r>
            <a:r>
              <a:rPr lang="en-GB" dirty="0" smtClean="0"/>
              <a:t>'</a:t>
            </a:r>
            <a:r>
              <a:rPr lang="en-GB" dirty="0" smtClean="0">
                <a:ea typeface="ＭＳ Ｐゴシック" charset="0"/>
              </a:rPr>
              <a:t> </a:t>
            </a:r>
            <a:r>
              <a:rPr lang="en-GB" dirty="0">
                <a:ea typeface="ＭＳ Ｐゴシック" charset="0"/>
              </a:rPr>
              <a:t>previous training in </a:t>
            </a:r>
            <a:r>
              <a:rPr lang="en-GB" dirty="0" smtClean="0">
                <a:ea typeface="ＭＳ Ｐゴシック" charset="0"/>
              </a:rPr>
              <a:t>general </a:t>
            </a:r>
            <a:r>
              <a:rPr lang="en-GB" dirty="0">
                <a:ea typeface="ＭＳ Ｐゴシック" charset="0"/>
              </a:rPr>
              <a:t>auditing principles and auditing </a:t>
            </a:r>
            <a:r>
              <a:rPr lang="en-GB" dirty="0" smtClean="0">
                <a:ea typeface="ＭＳ Ｐゴシック" charset="0"/>
              </a:rPr>
              <a:t>experience</a:t>
            </a:r>
            <a:endParaRPr lang="en-GB" dirty="0">
              <a:ea typeface="ＭＳ Ｐゴシック" charset="0"/>
            </a:endParaRPr>
          </a:p>
        </p:txBody>
      </p:sp>
    </p:spTree>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CONCLUSION</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smtClean="0">
              <a:ea typeface="ＭＳ Ｐゴシック" charset="0"/>
            </a:endParaRPr>
          </a:p>
          <a:p>
            <a:pPr marL="61913" indent="0">
              <a:buFont typeface="Arial" charset="0"/>
              <a:buNone/>
              <a:defRPr/>
            </a:pPr>
            <a:r>
              <a:rPr lang="en-US" dirty="0" smtClean="0">
                <a:ea typeface="ＭＳ Ｐゴシック" charset="0"/>
              </a:rPr>
              <a:t>MAIN </a:t>
            </a:r>
            <a:r>
              <a:rPr lang="en-US" dirty="0">
                <a:ea typeface="ＭＳ Ｐゴシック" charset="0"/>
              </a:rPr>
              <a:t>SUBJECT AREAS </a:t>
            </a:r>
            <a:endParaRPr lang="en-US" dirty="0" smtClean="0">
              <a:ea typeface="ＭＳ Ｐゴシック" charset="0"/>
            </a:endParaRPr>
          </a:p>
          <a:p>
            <a:pPr marL="61913" indent="0">
              <a:buFont typeface="Arial" charset="0"/>
              <a:buNone/>
              <a:defRPr/>
            </a:pPr>
            <a:endParaRPr lang="en-US" dirty="0">
              <a:ea typeface="ＭＳ Ｐゴシック" charset="0"/>
            </a:endParaRPr>
          </a:p>
          <a:p>
            <a:pPr>
              <a:buFont typeface="Arial" charset="0"/>
              <a:buChar char="•"/>
              <a:defRPr/>
            </a:pPr>
            <a:r>
              <a:rPr lang="en-US" dirty="0">
                <a:ea typeface="ＭＳ Ｐゴシック" charset="0"/>
              </a:rPr>
              <a:t>KNOWLEDGE </a:t>
            </a:r>
            <a:r>
              <a:rPr lang="en-US" dirty="0" smtClean="0">
                <a:ea typeface="ＭＳ Ｐゴシック" charset="0"/>
              </a:rPr>
              <a:t>OF:</a:t>
            </a:r>
            <a:endParaRPr lang="en-US" dirty="0">
              <a:ea typeface="ＭＳ Ｐゴシック" charset="0"/>
            </a:endParaRPr>
          </a:p>
          <a:p>
            <a:pPr lvl="1">
              <a:buFont typeface="Arial" charset="0"/>
              <a:buChar char="•"/>
              <a:defRPr/>
            </a:pPr>
            <a:r>
              <a:rPr lang="en-GB" dirty="0"/>
              <a:t>Resolution A.1070(28) – III Code </a:t>
            </a:r>
          </a:p>
          <a:p>
            <a:pPr lvl="1">
              <a:buFont typeface="Arial" charset="0"/>
              <a:buChar char="•"/>
              <a:defRPr/>
            </a:pPr>
            <a:r>
              <a:rPr lang="en-GB" dirty="0"/>
              <a:t>Resolution A.1067(28) –</a:t>
            </a:r>
            <a:r>
              <a:rPr lang="en-GB" dirty="0" smtClean="0"/>
              <a:t> </a:t>
            </a:r>
            <a:r>
              <a:rPr lang="en-GB" dirty="0"/>
              <a:t>Framework and Procedures for the IMO Member State Audit </a:t>
            </a:r>
            <a:r>
              <a:rPr lang="en-GB" dirty="0" smtClean="0"/>
              <a:t>Scheme</a:t>
            </a:r>
          </a:p>
          <a:p>
            <a:pPr lvl="1">
              <a:buFont typeface="Arial" charset="0"/>
              <a:buChar char="•"/>
              <a:defRPr/>
            </a:pPr>
            <a:endParaRPr lang="en-GB" dirty="0"/>
          </a:p>
          <a:p>
            <a:pPr>
              <a:buFont typeface="Arial" charset="0"/>
              <a:buChar char="•"/>
              <a:defRPr/>
            </a:pPr>
            <a:r>
              <a:rPr lang="en-US" dirty="0">
                <a:ea typeface="ＭＳ Ｐゴシック" charset="0"/>
              </a:rPr>
              <a:t>REVIEW OF:</a:t>
            </a:r>
          </a:p>
          <a:p>
            <a:pPr lvl="1">
              <a:buFont typeface="Arial" charset="0"/>
              <a:buChar char="•"/>
              <a:defRPr/>
            </a:pPr>
            <a:r>
              <a:rPr lang="en-GB" dirty="0"/>
              <a:t>Findings and Reporting of an </a:t>
            </a:r>
            <a:r>
              <a:rPr lang="en-GB" dirty="0" smtClean="0"/>
              <a:t>Audit</a:t>
            </a:r>
            <a:endParaRPr lang="en-GB" dirty="0"/>
          </a:p>
          <a:p>
            <a:pPr lvl="1">
              <a:buFont typeface="Arial" charset="0"/>
              <a:buChar char="•"/>
              <a:defRPr/>
            </a:pPr>
            <a:r>
              <a:rPr lang="en-GB" dirty="0" smtClean="0"/>
              <a:t>Auditor's </a:t>
            </a:r>
            <a:r>
              <a:rPr lang="en-GB" dirty="0"/>
              <a:t>Manual</a:t>
            </a:r>
          </a:p>
          <a:p>
            <a:pPr marL="627063" lvl="1" indent="0">
              <a:buFont typeface="Arial" charset="0"/>
              <a:buNone/>
              <a:defRPr/>
            </a:pPr>
            <a:endParaRPr lang="en-US" dirty="0" smtClean="0"/>
          </a:p>
        </p:txBody>
      </p:sp>
    </p:spTree>
  </p:cSld>
  <p:clrMapOvr>
    <a:masterClrMapping/>
  </p:clrMapOvr>
  <p:transition spd="slow">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CONCLUSION</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smtClean="0">
              <a:ea typeface="ＭＳ Ｐゴシック" charset="0"/>
            </a:endParaRPr>
          </a:p>
          <a:p>
            <a:pPr marL="61913" indent="0">
              <a:buFont typeface="Arial" charset="0"/>
              <a:buNone/>
              <a:defRPr/>
            </a:pPr>
            <a:r>
              <a:rPr lang="en-US" dirty="0" smtClean="0">
                <a:ea typeface="ＭＳ Ｐゴシック" charset="0"/>
              </a:rPr>
              <a:t>UNDERPINNING </a:t>
            </a:r>
            <a:r>
              <a:rPr lang="en-US" dirty="0">
                <a:ea typeface="ＭＳ Ｐゴシック" charset="0"/>
              </a:rPr>
              <a:t>AUDITING PRINCIPLES </a:t>
            </a:r>
          </a:p>
          <a:p>
            <a:pPr marL="61913" indent="0">
              <a:buFont typeface="Arial" charset="0"/>
              <a:buNone/>
              <a:defRPr/>
            </a:pPr>
            <a:endParaRPr lang="en-US" dirty="0">
              <a:ea typeface="ＭＳ Ｐゴシック" charset="0"/>
            </a:endParaRPr>
          </a:p>
          <a:p>
            <a:pPr marL="519113" indent="-457200">
              <a:buFont typeface="+mj-lt"/>
              <a:buAutoNum type="arabicPeriod"/>
              <a:defRPr/>
            </a:pPr>
            <a:r>
              <a:rPr lang="en-GB" dirty="0">
                <a:ea typeface="ＭＳ Ｐゴシック" charset="0"/>
              </a:rPr>
              <a:t>The </a:t>
            </a:r>
            <a:r>
              <a:rPr lang="en-GB" i="1" dirty="0">
                <a:ea typeface="ＭＳ Ｐゴシック" charset="0"/>
              </a:rPr>
              <a:t>basic auditing principles</a:t>
            </a:r>
            <a:r>
              <a:rPr lang="en-GB" dirty="0">
                <a:ea typeface="ＭＳ Ｐゴシック" charset="0"/>
              </a:rPr>
              <a:t>: </a:t>
            </a:r>
            <a:r>
              <a:rPr lang="en-GB" dirty="0" smtClean="0">
                <a:ea typeface="ＭＳ Ｐゴシック" charset="0"/>
              </a:rPr>
              <a:t/>
            </a:r>
            <a:br>
              <a:rPr lang="en-GB" dirty="0" smtClean="0">
                <a:ea typeface="ＭＳ Ｐゴシック" charset="0"/>
              </a:rPr>
            </a:br>
            <a:r>
              <a:rPr lang="en-GB" dirty="0" smtClean="0">
                <a:ea typeface="ＭＳ Ｐゴシック" charset="0"/>
              </a:rPr>
              <a:t>are </a:t>
            </a:r>
            <a:r>
              <a:rPr lang="en-GB" dirty="0">
                <a:ea typeface="ＭＳ Ｐゴシック" charset="0"/>
              </a:rPr>
              <a:t>derived from the international standard ISO 19011 - Guidelines for </a:t>
            </a:r>
            <a:r>
              <a:rPr lang="en-GB" dirty="0" smtClean="0">
                <a:ea typeface="ＭＳ Ｐゴシック" charset="0"/>
              </a:rPr>
              <a:t>auditing management systems</a:t>
            </a:r>
          </a:p>
          <a:p>
            <a:pPr marL="61913" indent="0">
              <a:buFont typeface="Arial" charset="0"/>
              <a:buNone/>
              <a:defRPr/>
            </a:pPr>
            <a:endParaRPr lang="en-GB" dirty="0">
              <a:ea typeface="ＭＳ Ｐゴシック" charset="0"/>
            </a:endParaRPr>
          </a:p>
          <a:p>
            <a:pPr marL="519113" indent="-457200">
              <a:buFont typeface="+mj-lt"/>
              <a:buAutoNum type="arabicPeriod" startAt="2"/>
              <a:defRPr/>
            </a:pPr>
            <a:r>
              <a:rPr lang="en-GB" dirty="0" smtClean="0">
                <a:ea typeface="ＭＳ Ｐゴシック" charset="0"/>
              </a:rPr>
              <a:t>The </a:t>
            </a:r>
            <a:r>
              <a:rPr lang="en-GB" i="1" dirty="0" smtClean="0">
                <a:ea typeface="ＭＳ Ｐゴシック" charset="0"/>
              </a:rPr>
              <a:t>basic assumption</a:t>
            </a:r>
            <a:r>
              <a:rPr lang="en-GB" dirty="0" smtClean="0">
                <a:ea typeface="ＭＳ Ｐゴシック" charset="0"/>
              </a:rPr>
              <a:t>: </a:t>
            </a:r>
            <a:br>
              <a:rPr lang="en-GB" dirty="0" smtClean="0">
                <a:ea typeface="ＭＳ Ｐゴシック" charset="0"/>
              </a:rPr>
            </a:br>
            <a:r>
              <a:rPr lang="en-GB" dirty="0" smtClean="0">
                <a:ea typeface="ＭＳ Ｐゴシック" charset="0"/>
              </a:rPr>
              <a:t>is that all course participants have received some auditor training and have experience as auditors</a:t>
            </a:r>
            <a:endParaRPr lang="en-GB" dirty="0">
              <a:ea typeface="ＭＳ Ｐゴシック" charset="0"/>
            </a:endParaRPr>
          </a:p>
        </p:txBody>
      </p:sp>
    </p:spTree>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
          <p:cNvSpPr txBox="1">
            <a:spLocks noChangeArrowheads="1"/>
          </p:cNvSpPr>
          <p:nvPr/>
        </p:nvSpPr>
        <p:spPr bwMode="auto">
          <a:xfrm>
            <a:off x="1835150" y="4833938"/>
            <a:ext cx="18732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2"/>
              </a:rPr>
              <a:t>twitter.com/imohq</a:t>
            </a:r>
            <a:endParaRPr lang="en-GB" altLang="en-US" sz="1000" b="1">
              <a:solidFill>
                <a:srgbClr val="4B92DB"/>
              </a:solidFill>
              <a:latin typeface="Arial" panose="020B0604020202020204" pitchFamily="34" charset="0"/>
            </a:endParaRPr>
          </a:p>
        </p:txBody>
      </p:sp>
      <p:sp>
        <p:nvSpPr>
          <p:cNvPr id="31747" name="TextBox 3"/>
          <p:cNvSpPr txBox="1">
            <a:spLocks noChangeArrowheads="1"/>
          </p:cNvSpPr>
          <p:nvPr/>
        </p:nvSpPr>
        <p:spPr bwMode="auto">
          <a:xfrm>
            <a:off x="3348038" y="4833938"/>
            <a:ext cx="14398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3"/>
              </a:rPr>
              <a:t>facebook.com/imohq</a:t>
            </a:r>
            <a:endParaRPr lang="en-GB" altLang="en-US" sz="1000" b="1">
              <a:solidFill>
                <a:srgbClr val="4B92DB"/>
              </a:solidFill>
              <a:latin typeface="Arial" panose="020B0604020202020204" pitchFamily="34" charset="0"/>
            </a:endParaRPr>
          </a:p>
        </p:txBody>
      </p:sp>
      <p:sp>
        <p:nvSpPr>
          <p:cNvPr id="31748" name="TextBox 4"/>
          <p:cNvSpPr txBox="1">
            <a:spLocks noChangeArrowheads="1"/>
          </p:cNvSpPr>
          <p:nvPr/>
        </p:nvSpPr>
        <p:spPr bwMode="auto">
          <a:xfrm>
            <a:off x="4716463" y="4833938"/>
            <a:ext cx="13684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4"/>
              </a:rPr>
              <a:t>youtube.com/imohq</a:t>
            </a:r>
            <a:endParaRPr lang="en-GB" altLang="en-US" sz="1000" b="1">
              <a:solidFill>
                <a:srgbClr val="4B92DB"/>
              </a:solidFill>
              <a:latin typeface="Arial" panose="020B0604020202020204" pitchFamily="34" charset="0"/>
            </a:endParaRPr>
          </a:p>
        </p:txBody>
      </p:sp>
      <p:sp>
        <p:nvSpPr>
          <p:cNvPr id="31749" name="TextBox 5"/>
          <p:cNvSpPr txBox="1">
            <a:spLocks noChangeArrowheads="1"/>
          </p:cNvSpPr>
          <p:nvPr/>
        </p:nvSpPr>
        <p:spPr bwMode="auto">
          <a:xfrm>
            <a:off x="6084888" y="4833938"/>
            <a:ext cx="1295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p>
            <a:pPr algn="ctr" eaLnBrk="1" hangingPunct="1"/>
            <a:r>
              <a:rPr lang="en-GB" altLang="en-US" sz="1000">
                <a:solidFill>
                  <a:srgbClr val="495965"/>
                </a:solidFill>
                <a:latin typeface="Arial" panose="020B0604020202020204" pitchFamily="34" charset="0"/>
                <a:hlinkClick r:id="rId5"/>
              </a:rPr>
              <a:t>flickr.com/photos/</a:t>
            </a:r>
            <a:br>
              <a:rPr lang="en-GB" altLang="en-US" sz="1000">
                <a:solidFill>
                  <a:srgbClr val="495965"/>
                </a:solidFill>
                <a:latin typeface="Arial" panose="020B0604020202020204" pitchFamily="34" charset="0"/>
                <a:hlinkClick r:id="rId5"/>
              </a:rPr>
            </a:br>
            <a:r>
              <a:rPr lang="en-GB" altLang="en-US" sz="1000">
                <a:solidFill>
                  <a:srgbClr val="495965"/>
                </a:solidFill>
                <a:latin typeface="Arial" panose="020B0604020202020204" pitchFamily="34" charset="0"/>
                <a:hlinkClick r:id="rId5"/>
              </a:rPr>
              <a:t>imo-un/collections</a:t>
            </a:r>
            <a:endParaRPr lang="en-GB" altLang="en-US" sz="1000" b="1">
              <a:solidFill>
                <a:srgbClr val="4B92DB"/>
              </a:solidFill>
              <a:latin typeface="Arial" panose="020B0604020202020204" pitchFamily="34" charset="0"/>
            </a:endParaRPr>
          </a:p>
        </p:txBody>
      </p:sp>
    </p:spTree>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INTRODUCTION</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a:ea typeface="ＭＳ Ｐゴシック" charset="0"/>
            </a:endParaRPr>
          </a:p>
          <a:p>
            <a:pPr marL="61913" indent="0">
              <a:buFont typeface="Arial" charset="0"/>
              <a:buNone/>
              <a:defRPr/>
            </a:pPr>
            <a:r>
              <a:rPr lang="en-US" dirty="0" smtClean="0">
                <a:ea typeface="ＭＳ Ｐゴシック" charset="0"/>
              </a:rPr>
              <a:t>GENERAL </a:t>
            </a:r>
            <a:r>
              <a:rPr lang="en-US" dirty="0">
                <a:ea typeface="ＭＳ Ｐゴシック" charset="0"/>
              </a:rPr>
              <a:t>COURSE </a:t>
            </a:r>
            <a:r>
              <a:rPr lang="en-US" dirty="0" smtClean="0">
                <a:ea typeface="ＭＳ Ｐゴシック" charset="0"/>
              </a:rPr>
              <a:t>INFORMATION</a:t>
            </a:r>
          </a:p>
          <a:p>
            <a:pPr marL="61913" indent="0">
              <a:buFont typeface="Arial" charset="0"/>
              <a:buNone/>
              <a:defRPr/>
            </a:pPr>
            <a:endParaRPr lang="en-US" dirty="0">
              <a:ea typeface="ＭＳ Ｐゴシック" charset="0"/>
            </a:endParaRPr>
          </a:p>
          <a:p>
            <a:pPr>
              <a:buFont typeface="Arial" charset="0"/>
              <a:buChar char="•"/>
              <a:defRPr/>
            </a:pPr>
            <a:r>
              <a:rPr lang="en-US" dirty="0">
                <a:ea typeface="ＭＳ Ｐゴシック" charset="0"/>
              </a:rPr>
              <a:t>COURSE </a:t>
            </a:r>
            <a:r>
              <a:rPr lang="en-US" dirty="0" smtClean="0">
                <a:ea typeface="ＭＳ Ｐゴシック" charset="0"/>
              </a:rPr>
              <a:t>DURATION: </a:t>
            </a:r>
            <a:r>
              <a:rPr lang="en-US" dirty="0">
                <a:ea typeface="ＭＳ Ｐゴシック" charset="0"/>
              </a:rPr>
              <a:t>FIVE </a:t>
            </a:r>
            <a:r>
              <a:rPr lang="en-US" dirty="0" smtClean="0">
                <a:ea typeface="ＭＳ Ｐゴシック" charset="0"/>
              </a:rPr>
              <a:t>DAYS</a:t>
            </a:r>
          </a:p>
          <a:p>
            <a:pPr>
              <a:buFont typeface="Arial" charset="0"/>
              <a:buChar char="•"/>
              <a:defRPr/>
            </a:pPr>
            <a:endParaRPr lang="en-US" dirty="0">
              <a:ea typeface="ＭＳ Ｐゴシック" charset="0"/>
            </a:endParaRPr>
          </a:p>
          <a:p>
            <a:pPr>
              <a:buFont typeface="Arial" charset="0"/>
              <a:buChar char="•"/>
              <a:defRPr/>
            </a:pPr>
            <a:r>
              <a:rPr lang="en-GB" dirty="0">
                <a:ea typeface="ＭＳ Ｐゴシック" charset="0"/>
              </a:rPr>
              <a:t>TIMES: 09:00 to 17:00 HOURS EACH </a:t>
            </a:r>
            <a:r>
              <a:rPr lang="en-GB" dirty="0" smtClean="0">
                <a:ea typeface="ＭＳ Ｐゴシック" charset="0"/>
              </a:rPr>
              <a:t>DAY</a:t>
            </a:r>
          </a:p>
          <a:p>
            <a:pPr>
              <a:buFont typeface="Arial" charset="0"/>
              <a:buChar char="•"/>
              <a:defRPr/>
            </a:pPr>
            <a:endParaRPr lang="en-GB" dirty="0">
              <a:ea typeface="ＭＳ Ｐゴシック" charset="0"/>
            </a:endParaRPr>
          </a:p>
          <a:p>
            <a:pPr>
              <a:buFont typeface="Arial" charset="0"/>
              <a:buChar char="•"/>
              <a:defRPr/>
            </a:pPr>
            <a:r>
              <a:rPr lang="en-US" dirty="0">
                <a:ea typeface="ＭＳ Ｐゴシック" charset="0"/>
              </a:rPr>
              <a:t>ATTENDANCE: </a:t>
            </a:r>
            <a:r>
              <a:rPr lang="en-US" dirty="0" smtClean="0">
                <a:ea typeface="ＭＳ Ｐゴシック" charset="0"/>
              </a:rPr>
              <a:t>COMPULSORY</a:t>
            </a:r>
            <a:endParaRPr lang="en-US" dirty="0">
              <a:ea typeface="ＭＳ Ｐゴシック" charset="0"/>
            </a:endParaRPr>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INTRODUCTION</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r>
              <a:rPr lang="en-US" dirty="0">
                <a:ea typeface="ＭＳ Ｐゴシック" charset="0"/>
              </a:rPr>
              <a:t>ENTRY </a:t>
            </a:r>
            <a:r>
              <a:rPr lang="en-US" dirty="0" smtClean="0">
                <a:ea typeface="ＭＳ Ｐゴシック" charset="0"/>
              </a:rPr>
              <a:t>LEVEL</a:t>
            </a:r>
          </a:p>
          <a:p>
            <a:pPr marL="61913" indent="0">
              <a:buFont typeface="Arial" charset="0"/>
              <a:buNone/>
              <a:defRPr/>
            </a:pPr>
            <a:endParaRPr lang="en-US" dirty="0">
              <a:ea typeface="ＭＳ Ｐゴシック" charset="0"/>
            </a:endParaRPr>
          </a:p>
          <a:p>
            <a:pPr>
              <a:buFont typeface="Arial" charset="0"/>
              <a:buChar char="•"/>
              <a:defRPr/>
            </a:pPr>
            <a:r>
              <a:rPr lang="en-US" dirty="0">
                <a:ea typeface="ＭＳ Ｐゴシック" charset="0"/>
              </a:rPr>
              <a:t>PARTICIPANTS </a:t>
            </a:r>
            <a:r>
              <a:rPr lang="en-US" dirty="0" smtClean="0">
                <a:ea typeface="ＭＳ Ｐゴシック" charset="0"/>
              </a:rPr>
              <a:t>SHOULD:</a:t>
            </a:r>
          </a:p>
          <a:p>
            <a:pPr>
              <a:buFont typeface="Arial" charset="0"/>
              <a:buChar char="•"/>
              <a:defRPr/>
            </a:pPr>
            <a:endParaRPr lang="en-US" dirty="0">
              <a:ea typeface="ＭＳ Ｐゴシック" charset="0"/>
            </a:endParaRPr>
          </a:p>
          <a:p>
            <a:pPr lvl="1">
              <a:buFont typeface="Arial" charset="0"/>
              <a:buChar char="•"/>
              <a:defRPr/>
            </a:pPr>
            <a:r>
              <a:rPr lang="en-GB" dirty="0"/>
              <a:t>HAVE A BASIC KNOWLEDGE OF HOW </a:t>
            </a:r>
            <a:r>
              <a:rPr lang="en-GB" dirty="0" smtClean="0"/>
              <a:t>A </a:t>
            </a:r>
            <a:r>
              <a:rPr lang="en-GB" dirty="0"/>
              <a:t>MARITIME ADMINISTRATION </a:t>
            </a:r>
            <a:r>
              <a:rPr lang="en-GB" dirty="0" smtClean="0"/>
              <a:t>FUNCTIONS</a:t>
            </a:r>
          </a:p>
          <a:p>
            <a:pPr lvl="1">
              <a:buFont typeface="Arial" charset="0"/>
              <a:buChar char="•"/>
              <a:defRPr/>
            </a:pPr>
            <a:endParaRPr lang="en-GB" dirty="0"/>
          </a:p>
          <a:p>
            <a:pPr lvl="1">
              <a:buFont typeface="Arial" charset="0"/>
              <a:buChar char="•"/>
              <a:defRPr/>
            </a:pPr>
            <a:r>
              <a:rPr lang="en-GB" dirty="0" smtClean="0"/>
              <a:t>BE </a:t>
            </a:r>
            <a:r>
              <a:rPr lang="en-GB" dirty="0"/>
              <a:t>FAMILIAR </a:t>
            </a:r>
            <a:r>
              <a:rPr lang="en-GB" dirty="0" smtClean="0"/>
              <a:t>WITH MANDATORY REQUIREMENTS </a:t>
            </a:r>
            <a:r>
              <a:rPr lang="en-GB" dirty="0"/>
              <a:t>RELEVANT TO </a:t>
            </a:r>
            <a:r>
              <a:rPr lang="en-GB" dirty="0" smtClean="0"/>
              <a:t>SHIPS </a:t>
            </a:r>
            <a:r>
              <a:rPr lang="en-GB" dirty="0"/>
              <a:t>&amp; </a:t>
            </a:r>
            <a:r>
              <a:rPr lang="en-GB" dirty="0" smtClean="0"/>
              <a:t>SHIPS' OPERATIONS</a:t>
            </a:r>
          </a:p>
          <a:p>
            <a:pPr lvl="1">
              <a:buFont typeface="Arial" charset="0"/>
              <a:buChar char="•"/>
              <a:defRPr/>
            </a:pPr>
            <a:endParaRPr lang="en-GB" dirty="0"/>
          </a:p>
          <a:p>
            <a:pPr lvl="1">
              <a:buFont typeface="Arial" charset="0"/>
              <a:buChar char="•"/>
              <a:defRPr/>
            </a:pPr>
            <a:r>
              <a:rPr lang="en-GB" dirty="0" smtClean="0"/>
              <a:t>BE </a:t>
            </a:r>
            <a:r>
              <a:rPr lang="en-GB" dirty="0"/>
              <a:t>PROFICIENT IN THE </a:t>
            </a:r>
            <a:r>
              <a:rPr lang="en-GB" dirty="0" smtClean="0"/>
              <a:t>ENGLISH LANGUAGE</a:t>
            </a:r>
            <a:endParaRPr lang="en-GB" dirty="0"/>
          </a:p>
          <a:p>
            <a:pPr marL="627063" lvl="1" indent="0">
              <a:buFont typeface="Arial" charset="0"/>
              <a:buNone/>
              <a:defRPr/>
            </a:pPr>
            <a:endParaRPr lang="en-GB" dirty="0" smtClean="0"/>
          </a:p>
        </p:txBody>
      </p:sp>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INTRODUCTION</a:t>
            </a:r>
          </a:p>
        </p:txBody>
      </p:sp>
      <p:sp>
        <p:nvSpPr>
          <p:cNvPr id="15363" name="Content Placeholder 2"/>
          <p:cNvSpPr>
            <a:spLocks noGrp="1"/>
          </p:cNvSpPr>
          <p:nvPr>
            <p:ph idx="1"/>
          </p:nvPr>
        </p:nvSpPr>
        <p:spPr bwMode="auto">
          <a:xfrm>
            <a:off x="211138" y="1295400"/>
            <a:ext cx="8721725" cy="4799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AUDITORS</a:t>
            </a:r>
            <a:r>
              <a:rPr lang="en-GB" altLang="en-US" smtClean="0"/>
              <a:t>'</a:t>
            </a:r>
            <a:r>
              <a:rPr lang="en-US" altLang="en-US" smtClean="0"/>
              <a:t> QUALIFICATIONS </a:t>
            </a:r>
          </a:p>
          <a:p>
            <a:endParaRPr lang="en-US" altLang="en-US" smtClean="0"/>
          </a:p>
          <a:p>
            <a:r>
              <a:rPr lang="en-US" altLang="en-US" smtClean="0"/>
              <a:t>SPECIFIED CRITERIA:</a:t>
            </a:r>
          </a:p>
          <a:p>
            <a:endParaRPr lang="en-US" altLang="en-US" smtClean="0"/>
          </a:p>
          <a:p>
            <a:pPr lvl="1"/>
            <a:r>
              <a:rPr lang="en-GB" altLang="en-US" smtClean="0"/>
              <a:t>Demonstrable auditing skills and techniques - training and experience as auditors (management systems, ISM or similar)</a:t>
            </a:r>
          </a:p>
          <a:p>
            <a:pPr lvl="1"/>
            <a:endParaRPr lang="en-GB" altLang="en-US" smtClean="0"/>
          </a:p>
          <a:p>
            <a:pPr lvl="1"/>
            <a:r>
              <a:rPr lang="en-GB" altLang="en-US" smtClean="0"/>
              <a:t>Language proficiency and communication skills</a:t>
            </a:r>
          </a:p>
          <a:p>
            <a:pPr lvl="1"/>
            <a:endParaRPr lang="en-GB" altLang="en-US" smtClean="0"/>
          </a:p>
          <a:p>
            <a:pPr lvl="1"/>
            <a:r>
              <a:rPr lang="en-GB" altLang="en-US" smtClean="0"/>
              <a:t>Personal qualities required for an auditor</a:t>
            </a:r>
          </a:p>
        </p:txBody>
      </p:sp>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INTRODUCTION</a:t>
            </a:r>
          </a:p>
        </p:txBody>
      </p:sp>
      <p:sp>
        <p:nvSpPr>
          <p:cNvPr id="4" name="Content Placeholder 2"/>
          <p:cNvSpPr>
            <a:spLocks noGrp="1"/>
          </p:cNvSpPr>
          <p:nvPr>
            <p:ph idx="1"/>
          </p:nvPr>
        </p:nvSpPr>
        <p:spPr>
          <a:xfrm>
            <a:off x="211138" y="1295400"/>
            <a:ext cx="8721725" cy="4799013"/>
          </a:xfrm>
        </p:spPr>
        <p:txBody>
          <a:bodyPr/>
          <a:lstStyle/>
          <a:p>
            <a:pPr marL="61913" indent="0">
              <a:buFont typeface="Arial" charset="0"/>
              <a:buNone/>
              <a:defRPr/>
            </a:pPr>
            <a:endParaRPr lang="en-US" dirty="0" smtClean="0">
              <a:ea typeface="ＭＳ Ｐゴシック" charset="0"/>
            </a:endParaRPr>
          </a:p>
          <a:p>
            <a:pPr marL="61913" indent="0">
              <a:buFont typeface="Arial" charset="0"/>
              <a:buNone/>
              <a:defRPr/>
            </a:pPr>
            <a:r>
              <a:rPr lang="en-US" dirty="0" smtClean="0">
                <a:ea typeface="ＭＳ Ｐゴシック" charset="0"/>
              </a:rPr>
              <a:t>COURSE </a:t>
            </a:r>
            <a:r>
              <a:rPr lang="en-US" dirty="0">
                <a:ea typeface="ＭＳ Ｐゴシック" charset="0"/>
              </a:rPr>
              <a:t>CONTENTS </a:t>
            </a:r>
          </a:p>
          <a:p>
            <a:pPr marL="61913" indent="0">
              <a:buFont typeface="Arial" charset="0"/>
              <a:buNone/>
              <a:defRPr/>
            </a:pPr>
            <a:endParaRPr lang="en-US" dirty="0">
              <a:ea typeface="ＭＳ Ｐゴシック" charset="0"/>
            </a:endParaRPr>
          </a:p>
          <a:p>
            <a:pPr>
              <a:buFont typeface="Arial" charset="0"/>
              <a:buChar char="•"/>
              <a:defRPr/>
            </a:pPr>
            <a:r>
              <a:rPr lang="en-GB" dirty="0">
                <a:ea typeface="ＭＳ Ｐゴシック" charset="0"/>
              </a:rPr>
              <a:t>LECTURES: TO COVER TOPICS OF MAIN SUBJECT AREAS</a:t>
            </a:r>
          </a:p>
          <a:p>
            <a:pPr>
              <a:buFont typeface="Arial" charset="0"/>
              <a:buChar char="•"/>
              <a:defRPr/>
            </a:pPr>
            <a:endParaRPr lang="en-GB" dirty="0">
              <a:ea typeface="ＭＳ Ｐゴシック" charset="0"/>
            </a:endParaRPr>
          </a:p>
          <a:p>
            <a:pPr>
              <a:buFont typeface="Arial" charset="0"/>
              <a:buChar char="•"/>
              <a:defRPr/>
            </a:pPr>
            <a:r>
              <a:rPr lang="en-GB" dirty="0">
                <a:ea typeface="ＭＳ Ｐゴシック" charset="0"/>
              </a:rPr>
              <a:t>EXERCISES – INDIVIDUAL ACTIVITIES</a:t>
            </a:r>
          </a:p>
          <a:p>
            <a:pPr>
              <a:buFont typeface="Arial" charset="0"/>
              <a:buChar char="•"/>
              <a:defRPr/>
            </a:pPr>
            <a:endParaRPr lang="en-GB" dirty="0">
              <a:ea typeface="ＭＳ Ｐゴシック" charset="0"/>
            </a:endParaRPr>
          </a:p>
          <a:p>
            <a:pPr>
              <a:buFont typeface="Arial" charset="0"/>
              <a:buChar char="•"/>
              <a:defRPr/>
            </a:pPr>
            <a:r>
              <a:rPr lang="en-GB" dirty="0">
                <a:ea typeface="ＭＳ Ｐゴシック" charset="0"/>
              </a:rPr>
              <a:t>WORKSHOPS – GROUP ACTIVITIES</a:t>
            </a:r>
          </a:p>
          <a:p>
            <a:pPr>
              <a:buFont typeface="Arial" charset="0"/>
              <a:buChar char="•"/>
              <a:defRPr/>
            </a:pPr>
            <a:endParaRPr lang="en-GB" dirty="0" smtClean="0">
              <a:ea typeface="ＭＳ Ｐゴシック" charset="0"/>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BACKGROUND</a:t>
            </a:r>
          </a:p>
        </p:txBody>
      </p:sp>
      <p:sp>
        <p:nvSpPr>
          <p:cNvPr id="4" name="Content Placeholder 2"/>
          <p:cNvSpPr>
            <a:spLocks noGrp="1"/>
          </p:cNvSpPr>
          <p:nvPr>
            <p:ph idx="1"/>
          </p:nvPr>
        </p:nvSpPr>
        <p:spPr>
          <a:xfrm>
            <a:off x="211138" y="1295400"/>
            <a:ext cx="8721725" cy="4799013"/>
          </a:xfrm>
        </p:spPr>
        <p:txBody>
          <a:bodyPr/>
          <a:lstStyle/>
          <a:p>
            <a:pPr>
              <a:buFont typeface="Arial" charset="0"/>
              <a:buChar char="•"/>
              <a:defRPr/>
            </a:pPr>
            <a:endParaRPr lang="en-GB" dirty="0" smtClean="0">
              <a:ea typeface="ＭＳ Ｐゴシック" charset="0"/>
            </a:endParaRPr>
          </a:p>
          <a:p>
            <a:pPr>
              <a:buFont typeface="Arial" charset="0"/>
              <a:buChar char="•"/>
              <a:defRPr/>
            </a:pPr>
            <a:r>
              <a:rPr lang="en-GB" dirty="0" smtClean="0">
                <a:ea typeface="ＭＳ Ｐゴシック" charset="0"/>
              </a:rPr>
              <a:t>In </a:t>
            </a:r>
            <a:r>
              <a:rPr lang="en-GB" dirty="0">
                <a:ea typeface="ＭＳ Ｐゴシック" charset="0"/>
              </a:rPr>
              <a:t>2002, Member States proposed to</a:t>
            </a:r>
            <a:r>
              <a:rPr lang="en-GB" dirty="0" smtClean="0">
                <a:ea typeface="ＭＳ Ｐゴシック" charset="0"/>
              </a:rPr>
              <a:t>:</a:t>
            </a:r>
          </a:p>
          <a:p>
            <a:pPr>
              <a:buFont typeface="Arial" charset="0"/>
              <a:buChar char="•"/>
              <a:defRPr/>
            </a:pPr>
            <a:endParaRPr lang="en-GB" dirty="0" smtClean="0">
              <a:ea typeface="ＭＳ Ｐゴシック" charset="0"/>
            </a:endParaRPr>
          </a:p>
          <a:p>
            <a:pPr lvl="1">
              <a:buFont typeface="Arial" charset="0"/>
              <a:buChar char="•"/>
              <a:defRPr/>
            </a:pPr>
            <a:r>
              <a:rPr lang="en-GB" dirty="0" smtClean="0"/>
              <a:t>FSI </a:t>
            </a:r>
            <a:r>
              <a:rPr lang="en-GB" dirty="0"/>
              <a:t>Sub-Committee to review resolution A.847(20) </a:t>
            </a:r>
            <a:r>
              <a:rPr lang="en-GB" dirty="0" smtClean="0"/>
              <a:t>– </a:t>
            </a:r>
            <a:r>
              <a:rPr lang="en-GB" dirty="0"/>
              <a:t>Guidelines on Implementation of </a:t>
            </a:r>
            <a:r>
              <a:rPr lang="en-GB" dirty="0" smtClean="0"/>
              <a:t>Mandatory instruments </a:t>
            </a:r>
            <a:r>
              <a:rPr lang="en-GB" dirty="0"/>
              <a:t>to make it a Flag State Code; and </a:t>
            </a:r>
            <a:endParaRPr lang="en-GB" dirty="0" smtClean="0"/>
          </a:p>
          <a:p>
            <a:pPr lvl="1">
              <a:buFont typeface="Arial" charset="0"/>
              <a:buChar char="•"/>
              <a:defRPr/>
            </a:pPr>
            <a:endParaRPr lang="en-GB" dirty="0"/>
          </a:p>
          <a:p>
            <a:pPr lvl="1">
              <a:buFont typeface="Arial" charset="0"/>
              <a:buChar char="•"/>
              <a:defRPr/>
            </a:pPr>
            <a:r>
              <a:rPr lang="en-GB" dirty="0"/>
              <a:t>the Council to develop an IMO Model Audit </a:t>
            </a:r>
            <a:r>
              <a:rPr lang="en-GB" dirty="0" smtClean="0"/>
              <a:t>Scheme</a:t>
            </a:r>
          </a:p>
          <a:p>
            <a:pPr marL="627063" lvl="1" indent="0">
              <a:buFont typeface="Arial" charset="0"/>
              <a:buNone/>
              <a:defRPr/>
            </a:pPr>
            <a:endParaRPr lang="en-US" dirty="0"/>
          </a:p>
          <a:p>
            <a:pPr>
              <a:buFont typeface="Arial" charset="0"/>
              <a:buChar char="•"/>
              <a:defRPr/>
            </a:pPr>
            <a:r>
              <a:rPr lang="en-GB" dirty="0">
                <a:ea typeface="ＭＳ Ｐゴシック" charset="0"/>
              </a:rPr>
              <a:t>In November 2003, the Assembly adopted Resolution A.946(23) – the Voluntary IMO Member State Audit Scheme (VIMSAS</a:t>
            </a:r>
            <a:r>
              <a:rPr lang="en-GB" dirty="0" smtClean="0">
                <a:ea typeface="ＭＳ Ｐゴシック" charset="0"/>
              </a:rPr>
              <a:t>)</a:t>
            </a:r>
            <a:endParaRPr lang="en-GB" dirty="0">
              <a:ea typeface="ＭＳ Ｐゴシック" charset="0"/>
            </a:endParaRPr>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smtClean="0"/>
              <a:t>Adoption of the Documentation for the Audit Scheme</a:t>
            </a:r>
            <a:endParaRPr lang="en-US" altLang="en-US" smtClean="0"/>
          </a:p>
        </p:txBody>
      </p:sp>
      <p:sp>
        <p:nvSpPr>
          <p:cNvPr id="14339" name="Content Placeholder 2"/>
          <p:cNvSpPr>
            <a:spLocks noGrp="1"/>
          </p:cNvSpPr>
          <p:nvPr>
            <p:ph idx="1"/>
          </p:nvPr>
        </p:nvSpPr>
        <p:spPr bwMode="auto">
          <a:xfrm>
            <a:off x="211138" y="1295400"/>
            <a:ext cx="8721725" cy="4799013"/>
          </a:xfrm>
          <a:extLst/>
        </p:spPr>
        <p:txBody>
          <a:bodyPr vert="horz" wrap="square" lIns="91440" tIns="45720" rIns="91440" bIns="45720" numCol="1" anchor="t" anchorCtr="0" compatLnSpc="1">
            <a:prstTxWarp prst="textNoShape">
              <a:avLst/>
            </a:prstTxWarp>
          </a:bodyPr>
          <a:lstStyle/>
          <a:p>
            <a:pPr marL="61913" indent="0">
              <a:buFont typeface="Arial" panose="020B0604020202020204" pitchFamily="34" charset="0"/>
              <a:buNone/>
              <a:defRPr/>
            </a:pPr>
            <a:r>
              <a:rPr lang="en-GB" dirty="0" smtClean="0"/>
              <a:t>The </a:t>
            </a:r>
            <a:r>
              <a:rPr lang="en-GB" dirty="0"/>
              <a:t>Assembly, at its 24th regular session in November/December 2005, adopted two resolutions</a:t>
            </a:r>
            <a:r>
              <a:rPr lang="en-GB" dirty="0" smtClean="0"/>
              <a:t>:</a:t>
            </a:r>
          </a:p>
          <a:p>
            <a:pPr marL="61913" indent="0">
              <a:buFont typeface="Arial" panose="020B0604020202020204" pitchFamily="34" charset="0"/>
              <a:buNone/>
              <a:defRPr/>
            </a:pPr>
            <a:endParaRPr lang="en-GB" dirty="0" smtClean="0"/>
          </a:p>
          <a:p>
            <a:pPr marL="519113" indent="-457200">
              <a:buFont typeface="+mj-lt"/>
              <a:buAutoNum type="arabicPeriod"/>
              <a:defRPr/>
            </a:pPr>
            <a:r>
              <a:rPr lang="en-GB" i="1" dirty="0" smtClean="0"/>
              <a:t>Resolution </a:t>
            </a:r>
            <a:r>
              <a:rPr lang="en-GB" i="1" dirty="0"/>
              <a:t>A.973(24) – Code for the implementation of mandatory IMO instruments; (the Audit Standard); </a:t>
            </a:r>
            <a:r>
              <a:rPr lang="en-GB" i="1" dirty="0" smtClean="0"/>
              <a:t>and</a:t>
            </a:r>
          </a:p>
          <a:p>
            <a:pPr marL="519113" indent="-457200">
              <a:buFont typeface="+mj-lt"/>
              <a:buAutoNum type="arabicPeriod"/>
              <a:defRPr/>
            </a:pPr>
            <a:endParaRPr lang="en-GB" dirty="0"/>
          </a:p>
          <a:p>
            <a:pPr marL="519113" indent="-457200">
              <a:buFont typeface="+mj-lt"/>
              <a:buAutoNum type="arabicPeriod"/>
              <a:defRPr/>
            </a:pPr>
            <a:r>
              <a:rPr lang="en-GB" i="1" dirty="0" smtClean="0"/>
              <a:t>Resolution </a:t>
            </a:r>
            <a:r>
              <a:rPr lang="en-GB" i="1" dirty="0"/>
              <a:t>A.974(24) – Framework </a:t>
            </a:r>
            <a:r>
              <a:rPr lang="en-GB" i="1" dirty="0" smtClean="0"/>
              <a:t>and </a:t>
            </a:r>
            <a:r>
              <a:rPr lang="en-GB" i="1" dirty="0"/>
              <a:t>Procedures for the Voluntary </a:t>
            </a:r>
            <a:r>
              <a:rPr lang="en-GB" i="1" dirty="0" smtClean="0"/>
              <a:t>IMO </a:t>
            </a:r>
            <a:r>
              <a:rPr lang="en-GB" i="1" dirty="0"/>
              <a:t>Member State Audit Scheme</a:t>
            </a:r>
          </a:p>
        </p:txBody>
      </p:sp>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187325" y="220663"/>
            <a:ext cx="8777288"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GB" altLang="en-US" smtClean="0"/>
              <a:t>EVOLUTION OF IMO AUDIT SCHEME</a:t>
            </a:r>
            <a:endParaRPr lang="en-US" altLang="en-US" smtClean="0"/>
          </a:p>
        </p:txBody>
      </p:sp>
      <p:sp>
        <p:nvSpPr>
          <p:cNvPr id="19459" name="Content Placeholder 2"/>
          <p:cNvSpPr>
            <a:spLocks noGrp="1"/>
          </p:cNvSpPr>
          <p:nvPr>
            <p:ph idx="10"/>
          </p:nvPr>
        </p:nvSpPr>
        <p:spPr bwMode="auto">
          <a:xfrm>
            <a:off x="3225800" y="1841500"/>
            <a:ext cx="2700338" cy="4083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a:spcBef>
                <a:spcPts val="1363"/>
              </a:spcBef>
              <a:buFont typeface="+mj-lt"/>
              <a:buNone/>
            </a:pPr>
            <a:r>
              <a:rPr lang="en-GB" altLang="en-US" smtClean="0"/>
              <a:t>DEVELOPMENT OF THE MANDATORY AUDIT SCHEME</a:t>
            </a:r>
          </a:p>
          <a:p>
            <a:pPr marL="0" indent="0">
              <a:spcBef>
                <a:spcPts val="1363"/>
              </a:spcBef>
              <a:buFont typeface="+mj-lt"/>
              <a:buNone/>
            </a:pPr>
            <a:r>
              <a:rPr lang="en-GB" altLang="en-US" smtClean="0">
                <a:solidFill>
                  <a:srgbClr val="C00000"/>
                </a:solidFill>
              </a:rPr>
              <a:t>2010 - 2015</a:t>
            </a:r>
          </a:p>
          <a:p>
            <a:pPr marL="0" indent="0">
              <a:spcBef>
                <a:spcPts val="1363"/>
              </a:spcBef>
              <a:buFont typeface="+mj-lt"/>
              <a:buNone/>
            </a:pPr>
            <a:r>
              <a:rPr lang="en-GB" altLang="en-US" smtClean="0"/>
              <a:t>Resolution A.1018(26)</a:t>
            </a:r>
          </a:p>
          <a:p>
            <a:pPr marL="0" indent="0">
              <a:spcBef>
                <a:spcPts val="1363"/>
              </a:spcBef>
              <a:buFont typeface="+mj-lt"/>
              <a:buNone/>
            </a:pPr>
            <a:r>
              <a:rPr lang="en-GB" altLang="en-US" smtClean="0"/>
              <a:t>Revised Code  - IMO Instrument Implementation (III) Code</a:t>
            </a:r>
          </a:p>
          <a:p>
            <a:pPr marL="0" indent="0">
              <a:spcBef>
                <a:spcPts val="1363"/>
              </a:spcBef>
              <a:buFont typeface="+mj-lt"/>
              <a:buNone/>
            </a:pPr>
            <a:r>
              <a:rPr lang="en-GB" altLang="en-US" smtClean="0"/>
              <a:t>Amendments to 8 instruments</a:t>
            </a:r>
          </a:p>
          <a:p>
            <a:pPr marL="0" indent="0">
              <a:spcBef>
                <a:spcPts val="1363"/>
              </a:spcBef>
              <a:buFont typeface="+mj-lt"/>
              <a:buNone/>
            </a:pPr>
            <a:r>
              <a:rPr lang="en-GB" altLang="en-US" smtClean="0"/>
              <a:t>Revised Framework and Procedures</a:t>
            </a:r>
          </a:p>
          <a:p>
            <a:pPr marL="0" indent="0">
              <a:spcBef>
                <a:spcPts val="1363"/>
              </a:spcBef>
              <a:buFont typeface="+mj-lt"/>
              <a:buNone/>
            </a:pPr>
            <a:r>
              <a:rPr lang="en-GB" altLang="en-US" smtClean="0"/>
              <a:t>Auditor's Manual – </a:t>
            </a:r>
            <a:br>
              <a:rPr lang="en-GB" altLang="en-US" smtClean="0"/>
            </a:br>
            <a:r>
              <a:rPr lang="en-GB" altLang="en-US" smtClean="0"/>
              <a:t>Circular letter No.3425</a:t>
            </a:r>
          </a:p>
        </p:txBody>
      </p:sp>
      <p:sp>
        <p:nvSpPr>
          <p:cNvPr id="4" name="Text Placeholder 3"/>
          <p:cNvSpPr>
            <a:spLocks noGrp="1"/>
          </p:cNvSpPr>
          <p:nvPr>
            <p:ph type="body" sz="quarter" idx="15"/>
          </p:nvPr>
        </p:nvSpPr>
        <p:spPr>
          <a:xfrm>
            <a:off x="187325" y="1258888"/>
            <a:ext cx="2700338" cy="436562"/>
          </a:xfrm>
        </p:spPr>
        <p:txBody>
          <a:bodyPr/>
          <a:lstStyle/>
          <a:p>
            <a:pPr>
              <a:defRPr/>
            </a:pPr>
            <a:r>
              <a:rPr lang="fr-FR"/>
              <a:t>ASSEMBLY 24 – 2005</a:t>
            </a:r>
            <a:br>
              <a:rPr lang="fr-FR"/>
            </a:br>
            <a:endParaRPr lang="en-US"/>
          </a:p>
        </p:txBody>
      </p:sp>
      <p:sp>
        <p:nvSpPr>
          <p:cNvPr id="5" name="Text Placeholder 4"/>
          <p:cNvSpPr>
            <a:spLocks noGrp="1"/>
          </p:cNvSpPr>
          <p:nvPr>
            <p:ph type="body" sz="quarter" idx="16"/>
          </p:nvPr>
        </p:nvSpPr>
        <p:spPr>
          <a:xfrm>
            <a:off x="3225800" y="1258888"/>
            <a:ext cx="2700338" cy="436562"/>
          </a:xfrm>
        </p:spPr>
        <p:txBody>
          <a:bodyPr/>
          <a:lstStyle/>
          <a:p>
            <a:pPr>
              <a:buFont typeface="Arial" charset="0"/>
              <a:buNone/>
              <a:defRPr/>
            </a:pPr>
            <a:r>
              <a:rPr lang="fr-FR"/>
              <a:t>ASSEMBLY 26 – 2009</a:t>
            </a:r>
          </a:p>
        </p:txBody>
      </p:sp>
      <p:sp>
        <p:nvSpPr>
          <p:cNvPr id="19462" name="Content Placeholder 5"/>
          <p:cNvSpPr>
            <a:spLocks noGrp="1"/>
          </p:cNvSpPr>
          <p:nvPr>
            <p:ph idx="17"/>
          </p:nvPr>
        </p:nvSpPr>
        <p:spPr bwMode="auto">
          <a:xfrm>
            <a:off x="179388" y="1841500"/>
            <a:ext cx="2700337" cy="4083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a:spcBef>
                <a:spcPts val="1363"/>
              </a:spcBef>
              <a:buFont typeface="+mj-lt"/>
              <a:buNone/>
            </a:pPr>
            <a:r>
              <a:rPr lang="en-GB" altLang="en-US" smtClean="0"/>
              <a:t>VOLUNTARY IMO MEMBER STATE AUDIT SCHEME (VIMSAS)</a:t>
            </a:r>
          </a:p>
          <a:p>
            <a:pPr marL="0" indent="0">
              <a:spcBef>
                <a:spcPts val="1363"/>
              </a:spcBef>
              <a:buFont typeface="+mj-lt"/>
              <a:buNone/>
            </a:pPr>
            <a:r>
              <a:rPr lang="en-GB" altLang="en-US" smtClean="0">
                <a:solidFill>
                  <a:srgbClr val="C00000"/>
                </a:solidFill>
              </a:rPr>
              <a:t>2005 – 2013</a:t>
            </a:r>
          </a:p>
          <a:p>
            <a:pPr marL="0" indent="0">
              <a:spcBef>
                <a:spcPts val="1363"/>
              </a:spcBef>
              <a:buFont typeface="+mj-lt"/>
              <a:buNone/>
            </a:pPr>
            <a:r>
              <a:rPr lang="en-GB" altLang="en-US" smtClean="0"/>
              <a:t>Resolution A.974(24) – Framework and Procedures</a:t>
            </a:r>
          </a:p>
          <a:p>
            <a:pPr marL="0" indent="0">
              <a:spcBef>
                <a:spcPts val="1363"/>
              </a:spcBef>
              <a:buFont typeface="+mj-lt"/>
              <a:buNone/>
            </a:pPr>
            <a:r>
              <a:rPr lang="en-GB" altLang="en-US" smtClean="0"/>
              <a:t>Resolution A.973(24) – Code for the implementation of mandatory IMO instruments</a:t>
            </a:r>
          </a:p>
          <a:p>
            <a:pPr marL="0" indent="0">
              <a:spcBef>
                <a:spcPts val="1363"/>
              </a:spcBef>
              <a:buFont typeface="+mj-lt"/>
              <a:buNone/>
            </a:pPr>
            <a:r>
              <a:rPr lang="en-GB" altLang="en-US" smtClean="0"/>
              <a:t>79 Member States and two Associate Members have volunteered</a:t>
            </a:r>
          </a:p>
          <a:p>
            <a:pPr marL="0" indent="0">
              <a:spcBef>
                <a:spcPts val="1363"/>
              </a:spcBef>
              <a:buFont typeface="+mj-lt"/>
              <a:buNone/>
            </a:pPr>
            <a:r>
              <a:rPr lang="en-GB" altLang="en-US" smtClean="0"/>
              <a:t>59 Member State, two Associate Members and five dependent territories audited</a:t>
            </a:r>
          </a:p>
        </p:txBody>
      </p:sp>
      <p:sp>
        <p:nvSpPr>
          <p:cNvPr id="8" name="Text Placeholder 4"/>
          <p:cNvSpPr>
            <a:spLocks noGrp="1"/>
          </p:cNvSpPr>
          <p:nvPr>
            <p:ph type="body" sz="quarter" idx="16"/>
          </p:nvPr>
        </p:nvSpPr>
        <p:spPr>
          <a:xfrm>
            <a:off x="6278563" y="1260475"/>
            <a:ext cx="2700337" cy="436563"/>
          </a:xfrm>
        </p:spPr>
        <p:txBody>
          <a:bodyPr/>
          <a:lstStyle/>
          <a:p>
            <a:pPr>
              <a:buFont typeface="Arial" charset="0"/>
              <a:buNone/>
              <a:defRPr/>
            </a:pPr>
            <a:r>
              <a:rPr lang="fr-FR"/>
              <a:t>ASSEMBLY 28 – 2013</a:t>
            </a:r>
          </a:p>
        </p:txBody>
      </p:sp>
      <p:sp>
        <p:nvSpPr>
          <p:cNvPr id="19464" name="Content Placeholder 2"/>
          <p:cNvSpPr>
            <a:spLocks noGrp="1"/>
          </p:cNvSpPr>
          <p:nvPr>
            <p:ph idx="10"/>
          </p:nvPr>
        </p:nvSpPr>
        <p:spPr bwMode="auto">
          <a:xfrm>
            <a:off x="6278563" y="1843088"/>
            <a:ext cx="2700337" cy="4083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a:spcBef>
                <a:spcPts val="600"/>
              </a:spcBef>
              <a:buFont typeface="+mj-lt"/>
              <a:buNone/>
            </a:pPr>
            <a:r>
              <a:rPr lang="en-GB" altLang="en-US" smtClean="0"/>
              <a:t>IMO MEMBER STATE AUDIT SCHEME</a:t>
            </a:r>
          </a:p>
          <a:p>
            <a:pPr marL="0" indent="0">
              <a:spcBef>
                <a:spcPts val="600"/>
              </a:spcBef>
              <a:buFont typeface="+mj-lt"/>
              <a:buNone/>
            </a:pPr>
            <a:r>
              <a:rPr lang="en-GB" altLang="en-US" smtClean="0">
                <a:solidFill>
                  <a:srgbClr val="C00000"/>
                </a:solidFill>
              </a:rPr>
              <a:t>1 January 2016</a:t>
            </a:r>
          </a:p>
          <a:p>
            <a:pPr marL="0" indent="0">
              <a:spcBef>
                <a:spcPts val="600"/>
              </a:spcBef>
              <a:spcAft>
                <a:spcPts val="600"/>
              </a:spcAft>
              <a:buFont typeface="+mj-lt"/>
              <a:buNone/>
            </a:pPr>
            <a:r>
              <a:rPr lang="en-GB" altLang="en-US" smtClean="0"/>
              <a:t>Resolution A.1067(28) Framework and Procedures for the IMO Member State Audit Scheme</a:t>
            </a:r>
          </a:p>
          <a:p>
            <a:pPr marL="0" indent="0">
              <a:spcBef>
                <a:spcPts val="600"/>
              </a:spcBef>
              <a:spcAft>
                <a:spcPts val="600"/>
              </a:spcAft>
              <a:buFont typeface="+mj-lt"/>
              <a:buNone/>
            </a:pPr>
            <a:r>
              <a:rPr lang="en-GB" altLang="en-US" smtClean="0"/>
              <a:t>Resolution A.1068(28) Transition from the Voluntary IMO Member State Audit Scheme to IMO Member State Audit Scheme</a:t>
            </a:r>
          </a:p>
          <a:p>
            <a:pPr marL="0" indent="0">
              <a:spcBef>
                <a:spcPts val="600"/>
              </a:spcBef>
              <a:spcAft>
                <a:spcPts val="600"/>
              </a:spcAft>
              <a:buFont typeface="+mj-lt"/>
              <a:buNone/>
            </a:pPr>
            <a:r>
              <a:rPr lang="en-GB" altLang="en-US" smtClean="0"/>
              <a:t>Resolution A.1070(28) IMO Instrument Implementation (III) Code</a:t>
            </a:r>
          </a:p>
          <a:p>
            <a:pPr marL="0" indent="0">
              <a:spcBef>
                <a:spcPts val="600"/>
              </a:spcBef>
              <a:spcAft>
                <a:spcPts val="600"/>
              </a:spcAft>
              <a:buFont typeface="+mj-lt"/>
              <a:buNone/>
            </a:pPr>
            <a:r>
              <a:rPr lang="en-GB" altLang="en-US" smtClean="0"/>
              <a:t>Resolutions A.1083 (28), A.1084 (28) and A.1085 (28)</a:t>
            </a:r>
          </a:p>
        </p:txBody>
      </p:sp>
    </p:spTree>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211138" y="220663"/>
            <a:ext cx="8721725" cy="849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t>Audit standard</a:t>
            </a:r>
          </a:p>
        </p:txBody>
      </p:sp>
      <p:sp>
        <p:nvSpPr>
          <p:cNvPr id="21507" name="AutoShape 15"/>
          <p:cNvSpPr>
            <a:spLocks noChangeArrowheads="1"/>
          </p:cNvSpPr>
          <p:nvPr/>
        </p:nvSpPr>
        <p:spPr bwMode="gray">
          <a:xfrm>
            <a:off x="304800" y="1600200"/>
            <a:ext cx="3294063" cy="1316038"/>
          </a:xfrm>
          <a:prstGeom prst="homePlate">
            <a:avLst>
              <a:gd name="adj" fmla="val 26768"/>
            </a:avLst>
          </a:prstGeom>
          <a:solidFill>
            <a:srgbClr val="4B92DB"/>
          </a:solidFill>
          <a:ln w="44450" algn="ctr">
            <a:solidFill>
              <a:srgbClr val="FFFFFF"/>
            </a:solidFill>
            <a:miter lim="800000"/>
            <a:headEnd/>
            <a:tailEnd/>
          </a:ln>
        </p:spPr>
        <p:txBody>
          <a:bodyPr lIns="46800" tIns="46800" rIns="46800" bIns="46800" anchor="ctr"/>
          <a:lstStyle/>
          <a:p>
            <a:pPr algn="ctr"/>
            <a:r>
              <a:rPr lang="en-GB" altLang="en-US" noProof="1">
                <a:solidFill>
                  <a:srgbClr val="FFFFFF"/>
                </a:solidFill>
                <a:latin typeface="Arial" panose="020B0604020202020204" pitchFamily="34" charset="0"/>
              </a:rPr>
              <a:t>VIMSAS</a:t>
            </a:r>
          </a:p>
        </p:txBody>
      </p:sp>
      <p:sp>
        <p:nvSpPr>
          <p:cNvPr id="14" name="AutoShape 16"/>
          <p:cNvSpPr>
            <a:spLocks noChangeArrowheads="1"/>
          </p:cNvSpPr>
          <p:nvPr/>
        </p:nvSpPr>
        <p:spPr bwMode="gray">
          <a:xfrm>
            <a:off x="3348038" y="1600200"/>
            <a:ext cx="2736850" cy="1316038"/>
          </a:xfrm>
          <a:prstGeom prst="chevron">
            <a:avLst>
              <a:gd name="adj" fmla="val 26688"/>
            </a:avLst>
          </a:prstGeom>
          <a:solidFill>
            <a:schemeClr val="bg1">
              <a:lumMod val="50000"/>
            </a:schemeClr>
          </a:solidFill>
          <a:ln w="44450" cap="flat" cmpd="sng" algn="ctr">
            <a:solidFill>
              <a:srgbClr val="FFFFFF"/>
            </a:solidFill>
            <a:prstDash val="solid"/>
            <a:miter lim="800000"/>
            <a:headEnd type="none" w="med" len="med"/>
            <a:tailEnd type="none" w="med" len="med"/>
          </a:ln>
          <a:effectLst/>
        </p:spPr>
        <p:txBody>
          <a:bodyPr lIns="118800" tIns="46800" rIns="46800" bIns="46800" anchor="ctr"/>
          <a:lstStyle/>
          <a:p>
            <a:pPr marL="171450" algn="ctr">
              <a:defRPr/>
            </a:pPr>
            <a:r>
              <a:rPr lang="en-GB" sz="1600" noProof="1">
                <a:solidFill>
                  <a:srgbClr val="FFFFFF"/>
                </a:solidFill>
                <a:latin typeface="Arial"/>
                <a:ea typeface="ＭＳ Ｐゴシック" charset="0"/>
              </a:rPr>
              <a:t>IMSAS</a:t>
            </a:r>
          </a:p>
          <a:p>
            <a:pPr marL="171450" algn="ctr">
              <a:defRPr/>
            </a:pPr>
            <a:r>
              <a:rPr lang="en-GB" sz="1600" noProof="1">
                <a:solidFill>
                  <a:srgbClr val="FFFFFF"/>
                </a:solidFill>
                <a:latin typeface="Arial"/>
                <a:ea typeface="ＭＳ Ｐゴシック" charset="0"/>
              </a:rPr>
              <a:t>Transitional arrangements</a:t>
            </a:r>
            <a:endParaRPr sz="1600" noProof="1">
              <a:solidFill>
                <a:srgbClr val="FFFFFF"/>
              </a:solidFill>
              <a:latin typeface="Arial"/>
              <a:ea typeface="ＭＳ Ｐゴシック" charset="0"/>
            </a:endParaRPr>
          </a:p>
        </p:txBody>
      </p:sp>
      <p:graphicFrame>
        <p:nvGraphicFramePr>
          <p:cNvPr id="2" name="Content Placeholder 1"/>
          <p:cNvGraphicFramePr>
            <a:graphicFrameLocks noGrp="1"/>
          </p:cNvGraphicFramePr>
          <p:nvPr>
            <p:ph idx="4294967295"/>
          </p:nvPr>
        </p:nvGraphicFramePr>
        <p:xfrm>
          <a:off x="304800" y="3429000"/>
          <a:ext cx="8202612"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AutoShape 16"/>
          <p:cNvSpPr>
            <a:spLocks noChangeArrowheads="1"/>
          </p:cNvSpPr>
          <p:nvPr/>
        </p:nvSpPr>
        <p:spPr bwMode="gray">
          <a:xfrm>
            <a:off x="5867400" y="1582738"/>
            <a:ext cx="2743200" cy="1316037"/>
          </a:xfrm>
          <a:prstGeom prst="chevron">
            <a:avLst>
              <a:gd name="adj" fmla="val 26688"/>
            </a:avLst>
          </a:prstGeom>
          <a:solidFill>
            <a:schemeClr val="accent1">
              <a:lumMod val="75000"/>
            </a:schemeClr>
          </a:solidFill>
          <a:ln w="44450" cap="flat" cmpd="sng" algn="ctr">
            <a:solidFill>
              <a:srgbClr val="FFFFFF"/>
            </a:solidFill>
            <a:prstDash val="solid"/>
            <a:miter lim="800000"/>
            <a:headEnd type="none" w="med" len="med"/>
            <a:tailEnd type="none" w="med" len="med"/>
          </a:ln>
          <a:effectLst/>
        </p:spPr>
        <p:txBody>
          <a:bodyPr lIns="118800" tIns="46800" rIns="46800" bIns="46800" anchor="ctr"/>
          <a:lstStyle/>
          <a:p>
            <a:pPr marL="171450" algn="ctr">
              <a:defRPr/>
            </a:pPr>
            <a:r>
              <a:rPr lang="en-GB" sz="1600" noProof="1">
                <a:solidFill>
                  <a:srgbClr val="FFFFFF"/>
                </a:solidFill>
                <a:latin typeface="Arial"/>
                <a:ea typeface="ＭＳ Ｐゴシック" charset="0"/>
              </a:rPr>
              <a:t>IMSAS</a:t>
            </a:r>
            <a:endParaRPr sz="1600" noProof="1">
              <a:solidFill>
                <a:srgbClr val="FFFFFF"/>
              </a:solidFill>
              <a:latin typeface="Arial"/>
              <a:ea typeface="ＭＳ Ｐゴシック" charset="0"/>
            </a:endParaRPr>
          </a:p>
        </p:txBody>
      </p:sp>
    </p:spTree>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IMO Master v.2">
  <a:themeElements>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MO Master v.2">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ahoma" pitchFamily="-107" charset="0"/>
          </a:defRPr>
        </a:defPPr>
      </a:lstStyle>
    </a:lnDef>
  </a:objectDefaults>
  <a:extraClrSchemeLst>
    <a:extraClrScheme>
      <a:clrScheme name="IMO Master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MO Master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MO Master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MO Master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MO Master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MO Master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MO Master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MO Master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MO Master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MO Master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MO Master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MO Master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11952</TotalTime>
  <Pages>22</Pages>
  <Words>962</Words>
  <Application>Microsoft Office PowerPoint</Application>
  <PresentationFormat>On-screen Show (4:3)</PresentationFormat>
  <Paragraphs>244</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Tahoma</vt:lpstr>
      <vt:lpstr>Times New Roman</vt:lpstr>
      <vt:lpstr>IMO Master v.2</vt:lpstr>
      <vt:lpstr>IMO MEMBER STATE AUDIT SCHEME TRAINING COURSE FOR AUDITORS   </vt:lpstr>
      <vt:lpstr>INTRODUCTION</vt:lpstr>
      <vt:lpstr>INTRODUCTION</vt:lpstr>
      <vt:lpstr>INTRODUCTION</vt:lpstr>
      <vt:lpstr>INTRODUCTION</vt:lpstr>
      <vt:lpstr>BACKGROUND</vt:lpstr>
      <vt:lpstr>Adoption of the Documentation for the Audit Scheme</vt:lpstr>
      <vt:lpstr>EVOLUTION OF IMO AUDIT SCHEME</vt:lpstr>
      <vt:lpstr>Audit standard</vt:lpstr>
      <vt:lpstr>INSTITUTIONALIZATION OF THE AUDIT SCHEME</vt:lpstr>
      <vt:lpstr>MANDATORY IMO INSTRUMENTS</vt:lpstr>
      <vt:lpstr>Supporting reference document</vt:lpstr>
      <vt:lpstr>BACKGROUND</vt:lpstr>
      <vt:lpstr>BACKGROUND</vt:lpstr>
      <vt:lpstr>BACKGROUND</vt:lpstr>
      <vt:lpstr>BACKGROUND</vt:lpstr>
      <vt:lpstr>CONCLUSION</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Transportation of chemicals at sea</dc:title>
  <dc:creator>Mark Combe</dc:creator>
  <cp:lastModifiedBy>Aji Vasudevan</cp:lastModifiedBy>
  <cp:revision>547</cp:revision>
  <cp:lastPrinted>2018-09-27T16:43:34Z</cp:lastPrinted>
  <dcterms:created xsi:type="dcterms:W3CDTF">2012-12-14T17:11:54Z</dcterms:created>
  <dcterms:modified xsi:type="dcterms:W3CDTF">2018-10-03T09:26:41Z</dcterms:modified>
</cp:coreProperties>
</file>