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1" r:id="rId1"/>
  </p:sldMasterIdLst>
  <p:notesMasterIdLst>
    <p:notesMasterId r:id="rId21"/>
  </p:notesMasterIdLst>
  <p:handoutMasterIdLst>
    <p:handoutMasterId r:id="rId22"/>
  </p:handoutMasterIdLst>
  <p:sldIdLst>
    <p:sldId id="1092" r:id="rId2"/>
    <p:sldId id="1083" r:id="rId3"/>
    <p:sldId id="1093" r:id="rId4"/>
    <p:sldId id="1094" r:id="rId5"/>
    <p:sldId id="1096" r:id="rId6"/>
    <p:sldId id="1097" r:id="rId7"/>
    <p:sldId id="1098" r:id="rId8"/>
    <p:sldId id="1095" r:id="rId9"/>
    <p:sldId id="1099" r:id="rId10"/>
    <p:sldId id="1100" r:id="rId11"/>
    <p:sldId id="1101" r:id="rId12"/>
    <p:sldId id="1103" r:id="rId13"/>
    <p:sldId id="1106" r:id="rId14"/>
    <p:sldId id="1102" r:id="rId15"/>
    <p:sldId id="1107" r:id="rId16"/>
    <p:sldId id="1110" r:id="rId17"/>
    <p:sldId id="1111" r:id="rId18"/>
    <p:sldId id="1109" r:id="rId19"/>
    <p:sldId id="1086" r:id="rId20"/>
  </p:sldIdLst>
  <p:sldSz cx="9144000" cy="6858000" type="screen4x3"/>
  <p:notesSz cx="6797675" cy="9926638"/>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1pPr>
    <a:lvl2pPr marL="534988" indent="-77788"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2pPr>
    <a:lvl3pPr marL="1071563" indent="-157163"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3pPr>
    <a:lvl4pPr marL="1608138" indent="-236538"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4pPr>
    <a:lvl5pPr marL="2144713" indent="-315913"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ACFE8"/>
    <a:srgbClr val="95BEE7"/>
    <a:srgbClr val="6CBCE2"/>
    <a:srgbClr val="4B92DB"/>
    <a:srgbClr val="618E33"/>
    <a:srgbClr val="495965"/>
    <a:srgbClr val="E10B8C"/>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676" autoAdjust="0"/>
  </p:normalViewPr>
  <p:slideViewPr>
    <p:cSldViewPr>
      <p:cViewPr varScale="1">
        <p:scale>
          <a:sx n="69" d="100"/>
          <a:sy n="69" d="100"/>
        </p:scale>
        <p:origin x="1140"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5" d="100"/>
        <a:sy n="25" d="100"/>
      </p:scale>
      <p:origin x="0" y="0"/>
    </p:cViewPr>
  </p:sorterViewPr>
  <p:notesViewPr>
    <p:cSldViewPr>
      <p:cViewPr varScale="1">
        <p:scale>
          <a:sx n="79" d="100"/>
          <a:sy n="79" d="100"/>
        </p:scale>
        <p:origin x="3294" y="6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6" name="Rectangle 4">
            <a:extLst>
              <a:ext uri="{FF2B5EF4-FFF2-40B4-BE49-F238E27FC236}">
                <a16:creationId xmlns:a16="http://schemas.microsoft.com/office/drawing/2014/main" id="{547DA63F-250C-4EBA-AE27-8CBD35D01058}"/>
              </a:ext>
            </a:extLst>
          </p:cNvPr>
          <p:cNvSpPr>
            <a:spLocks noGrp="1" noChangeArrowheads="1"/>
          </p:cNvSpPr>
          <p:nvPr>
            <p:ph type="hdr" sz="quarter"/>
          </p:nvPr>
        </p:nvSpPr>
        <p:spPr bwMode="auto">
          <a:xfrm>
            <a:off x="452438" y="330200"/>
            <a:ext cx="4986337" cy="496888"/>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b="1">
                <a:latin typeface="Times New Roman" pitchFamily="34" charset="0"/>
                <a:ea typeface="+mn-ea"/>
                <a:cs typeface="+mn-cs"/>
              </a:defRPr>
            </a:lvl1pPr>
          </a:lstStyle>
          <a:p>
            <a:pPr>
              <a:defRPr/>
            </a:pPr>
            <a:endParaRPr lang="en-US"/>
          </a:p>
        </p:txBody>
      </p:sp>
      <p:sp>
        <p:nvSpPr>
          <p:cNvPr id="3077" name="Rectangle 5">
            <a:extLst>
              <a:ext uri="{FF2B5EF4-FFF2-40B4-BE49-F238E27FC236}">
                <a16:creationId xmlns:a16="http://schemas.microsoft.com/office/drawing/2014/main" id="{61855156-A0C9-4AE4-A94C-8E189074121B}"/>
              </a:ext>
            </a:extLst>
          </p:cNvPr>
          <p:cNvSpPr>
            <a:spLocks noGrp="1" noChangeArrowheads="1"/>
          </p:cNvSpPr>
          <p:nvPr>
            <p:ph type="ftr" sz="quarter" idx="2"/>
          </p:nvPr>
        </p:nvSpPr>
        <p:spPr bwMode="auto">
          <a:xfrm>
            <a:off x="452438" y="9264650"/>
            <a:ext cx="3625850" cy="496888"/>
          </a:xfrm>
          <a:prstGeom prst="rect">
            <a:avLst/>
          </a:prstGeom>
          <a:noFill/>
          <a:ln w="12700">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Arial" charset="0"/>
                <a:ea typeface="ＭＳ Ｐゴシック" charset="0"/>
                <a:cs typeface="Arial" charset="0"/>
              </a:defRPr>
            </a:lvl1pPr>
          </a:lstStyle>
          <a:p>
            <a:pPr>
              <a:defRPr/>
            </a:pPr>
            <a:r>
              <a:rPr lang="en-US"/>
              <a:t>DEPT. MSA&amp;IS, MARITIME SAFETY DIVISION</a:t>
            </a:r>
            <a:endParaRPr lang="en-US">
              <a:latin typeface="Times New Roman" charset="0"/>
            </a:endParaRPr>
          </a:p>
        </p:txBody>
      </p:sp>
      <p:sp>
        <p:nvSpPr>
          <p:cNvPr id="3078" name="Rectangle 6">
            <a:extLst>
              <a:ext uri="{FF2B5EF4-FFF2-40B4-BE49-F238E27FC236}">
                <a16:creationId xmlns:a16="http://schemas.microsoft.com/office/drawing/2014/main" id="{32526974-E958-459D-92CE-2D6E17B9EC4F}"/>
              </a:ext>
            </a:extLst>
          </p:cNvPr>
          <p:cNvSpPr>
            <a:spLocks noGrp="1" noChangeArrowheads="1"/>
          </p:cNvSpPr>
          <p:nvPr>
            <p:ph type="sldNum" sz="quarter" idx="3"/>
          </p:nvPr>
        </p:nvSpPr>
        <p:spPr bwMode="auto">
          <a:xfrm>
            <a:off x="5967413" y="9512300"/>
            <a:ext cx="301625" cy="249238"/>
          </a:xfrm>
          <a:prstGeom prst="rect">
            <a:avLst/>
          </a:prstGeom>
          <a:noFill/>
          <a:ln w="12700">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charset="0"/>
                <a:ea typeface="ＭＳ Ｐゴシック" charset="0"/>
                <a:cs typeface="Arial" charset="0"/>
              </a:defRPr>
            </a:lvl1pPr>
          </a:lstStyle>
          <a:p>
            <a:pPr>
              <a:defRPr/>
            </a:pPr>
            <a:fld id="{C471D19C-B518-43D6-9F04-A4EE996D0312}"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D4CBEED-9B8D-4747-9C6D-14675B15A2BF}"/>
              </a:ext>
            </a:extLst>
          </p:cNvPr>
          <p:cNvSpPr>
            <a:spLocks noGrp="1" noRot="1" noChangeAspect="1" noChangeArrowheads="1" noTextEdit="1"/>
          </p:cNvSpPr>
          <p:nvPr>
            <p:ph type="sldImg" idx="2"/>
          </p:nvPr>
        </p:nvSpPr>
        <p:spPr bwMode="auto">
          <a:xfrm>
            <a:off x="925513" y="750888"/>
            <a:ext cx="4946650" cy="3709987"/>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2051" name="Rectangle 3">
            <a:extLst>
              <a:ext uri="{FF2B5EF4-FFF2-40B4-BE49-F238E27FC236}">
                <a16:creationId xmlns:a16="http://schemas.microsoft.com/office/drawing/2014/main" id="{3030C0CB-0959-496E-8E8D-39F00C6E364D}"/>
              </a:ext>
            </a:extLst>
          </p:cNvPr>
          <p:cNvSpPr>
            <a:spLocks noGrp="1" noChangeArrowheads="1"/>
          </p:cNvSpPr>
          <p:nvPr>
            <p:ph type="body" sz="quarter" idx="3"/>
          </p:nvPr>
        </p:nvSpPr>
        <p:spPr bwMode="auto">
          <a:xfrm>
            <a:off x="906463" y="4718050"/>
            <a:ext cx="4984750" cy="41783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noProof="0"/>
              <a:t>Click to edit Master notes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400" kern="1200">
        <a:solidFill>
          <a:schemeClr val="tx1"/>
        </a:solidFill>
        <a:latin typeface="Arial" pitchFamily="-107" charset="0"/>
        <a:ea typeface="ＭＳ Ｐゴシック" panose="020B0600070205080204" pitchFamily="34" charset="-128"/>
        <a:cs typeface="ＭＳ Ｐゴシック" pitchFamily="-107" charset="-128"/>
      </a:defRPr>
    </a:lvl1pPr>
    <a:lvl2pPr marL="534988" algn="l" rtl="0" eaLnBrk="0" fontAlgn="base" hangingPunct="0">
      <a:spcBef>
        <a:spcPct val="30000"/>
      </a:spcBef>
      <a:spcAft>
        <a:spcPct val="0"/>
      </a:spcAft>
      <a:defRPr sz="1400" kern="1200">
        <a:solidFill>
          <a:schemeClr val="tx1"/>
        </a:solidFill>
        <a:latin typeface="Times New Roman" pitchFamily="-107" charset="0"/>
        <a:ea typeface="ＭＳ Ｐゴシック" panose="020B0600070205080204" pitchFamily="34" charset="-128"/>
        <a:cs typeface="+mn-cs"/>
      </a:defRPr>
    </a:lvl2pPr>
    <a:lvl3pPr marL="1071563" algn="l" rtl="0" eaLnBrk="0" fontAlgn="base" hangingPunct="0">
      <a:spcBef>
        <a:spcPct val="30000"/>
      </a:spcBef>
      <a:spcAft>
        <a:spcPct val="0"/>
      </a:spcAft>
      <a:defRPr sz="1400" kern="1200">
        <a:solidFill>
          <a:schemeClr val="tx1"/>
        </a:solidFill>
        <a:latin typeface="Times New Roman" pitchFamily="-107" charset="0"/>
        <a:ea typeface="ＭＳ Ｐゴシック" panose="020B0600070205080204" pitchFamily="34" charset="-128"/>
        <a:cs typeface="+mn-cs"/>
      </a:defRPr>
    </a:lvl3pPr>
    <a:lvl4pPr marL="1608138" algn="l" rtl="0" eaLnBrk="0" fontAlgn="base" hangingPunct="0">
      <a:spcBef>
        <a:spcPct val="30000"/>
      </a:spcBef>
      <a:spcAft>
        <a:spcPct val="0"/>
      </a:spcAft>
      <a:defRPr sz="1400" kern="1200">
        <a:solidFill>
          <a:schemeClr val="tx1"/>
        </a:solidFill>
        <a:latin typeface="Times New Roman" pitchFamily="-107" charset="0"/>
        <a:ea typeface="ＭＳ Ｐゴシック" panose="020B0600070205080204" pitchFamily="34" charset="-128"/>
        <a:cs typeface="+mn-cs"/>
      </a:defRPr>
    </a:lvl4pPr>
    <a:lvl5pPr marL="2144713" algn="l" rtl="0" eaLnBrk="0" fontAlgn="base" hangingPunct="0">
      <a:spcBef>
        <a:spcPct val="30000"/>
      </a:spcBef>
      <a:spcAft>
        <a:spcPct val="0"/>
      </a:spcAft>
      <a:defRPr sz="1400" kern="1200">
        <a:solidFill>
          <a:schemeClr val="tx1"/>
        </a:solidFill>
        <a:latin typeface="Times New Roman" pitchFamily="-107" charset="0"/>
        <a:ea typeface="ＭＳ Ｐゴシック" panose="020B0600070205080204" pitchFamily="34" charset="-128"/>
        <a:cs typeface="+mn-cs"/>
      </a:defRPr>
    </a:lvl5pPr>
    <a:lvl6pPr marL="2682164" algn="l" defTabSz="536433" rtl="0" eaLnBrk="1" latinLnBrk="0" hangingPunct="1">
      <a:defRPr sz="1400" kern="1200">
        <a:solidFill>
          <a:schemeClr val="tx1"/>
        </a:solidFill>
        <a:latin typeface="+mn-lt"/>
        <a:ea typeface="+mn-ea"/>
        <a:cs typeface="+mn-cs"/>
      </a:defRPr>
    </a:lvl6pPr>
    <a:lvl7pPr marL="3218597" algn="l" defTabSz="536433" rtl="0" eaLnBrk="1" latinLnBrk="0" hangingPunct="1">
      <a:defRPr sz="1400" kern="1200">
        <a:solidFill>
          <a:schemeClr val="tx1"/>
        </a:solidFill>
        <a:latin typeface="+mn-lt"/>
        <a:ea typeface="+mn-ea"/>
        <a:cs typeface="+mn-cs"/>
      </a:defRPr>
    </a:lvl7pPr>
    <a:lvl8pPr marL="3755029" algn="l" defTabSz="536433" rtl="0" eaLnBrk="1" latinLnBrk="0" hangingPunct="1">
      <a:defRPr sz="1400" kern="1200">
        <a:solidFill>
          <a:schemeClr val="tx1"/>
        </a:solidFill>
        <a:latin typeface="+mn-lt"/>
        <a:ea typeface="+mn-ea"/>
        <a:cs typeface="+mn-cs"/>
      </a:defRPr>
    </a:lvl8pPr>
    <a:lvl9pPr marL="4291462" algn="l" defTabSz="536433" rtl="0" eaLnBrk="1" latinLnBrk="0" hangingPunct="1">
      <a:defRPr sz="1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hyperlink" Target="mailto:info@imo.org" TargetMode="External"/><Relationship Id="rId2" Type="http://schemas.openxmlformats.org/officeDocument/2006/relationships/hyperlink" Target="mailto:msa@imo.org" TargetMode="External"/><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Rectangle 6">
            <a:extLst>
              <a:ext uri="{FF2B5EF4-FFF2-40B4-BE49-F238E27FC236}">
                <a16:creationId xmlns:a16="http://schemas.microsoft.com/office/drawing/2014/main" id="{CE77ED17-08BE-485D-B61C-5CB04C3C8FFC}"/>
              </a:ext>
            </a:extLst>
          </p:cNvPr>
          <p:cNvSpPr>
            <a:spLocks noChangeArrowheads="1"/>
          </p:cNvSpPr>
          <p:nvPr userDrawn="1"/>
        </p:nvSpPr>
        <p:spPr bwMode="auto">
          <a:xfrm>
            <a:off x="0" y="4319588"/>
            <a:ext cx="9144000" cy="1557337"/>
          </a:xfrm>
          <a:prstGeom prst="rect">
            <a:avLst/>
          </a:prstGeom>
          <a:solidFill>
            <a:srgbClr val="495965">
              <a:alpha val="8784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4" name="Rectangle 3">
            <a:extLst>
              <a:ext uri="{FF2B5EF4-FFF2-40B4-BE49-F238E27FC236}">
                <a16:creationId xmlns:a16="http://schemas.microsoft.com/office/drawing/2014/main" id="{2D823705-0FF9-4EC7-97AB-97E6F7301DF0}"/>
              </a:ext>
            </a:extLst>
          </p:cNvPr>
          <p:cNvSpPr>
            <a:spLocks noChangeArrowheads="1"/>
          </p:cNvSpPr>
          <p:nvPr userDrawn="1"/>
        </p:nvSpPr>
        <p:spPr bwMode="auto">
          <a:xfrm>
            <a:off x="0" y="5878513"/>
            <a:ext cx="9144000" cy="979487"/>
          </a:xfrm>
          <a:prstGeom prst="rect">
            <a:avLst/>
          </a:prstGeom>
          <a:solidFill>
            <a:schemeClr val="bg1">
              <a:lumMod val="95000"/>
            </a:schemeClr>
          </a:solidFill>
          <a:ln>
            <a:noFill/>
          </a:ln>
        </p:spPr>
        <p:txBody>
          <a:bodyPr/>
          <a:lstStyle/>
          <a:p>
            <a:pPr eaLnBrk="1" hangingPunct="1">
              <a:defRPr/>
            </a:pPr>
            <a:endParaRPr lang="en-US">
              <a:latin typeface="Tahoma" charset="0"/>
              <a:ea typeface="ＭＳ Ｐゴシック" charset="0"/>
              <a:cs typeface="ＭＳ Ｐゴシック" charset="0"/>
            </a:endParaRPr>
          </a:p>
        </p:txBody>
      </p:sp>
      <p:pic>
        <p:nvPicPr>
          <p:cNvPr id="5" name="Picture 7" descr="IMO-logo-rgb.png">
            <a:extLst>
              <a:ext uri="{FF2B5EF4-FFF2-40B4-BE49-F238E27FC236}">
                <a16:creationId xmlns:a16="http://schemas.microsoft.com/office/drawing/2014/main" id="{19E8FA96-3BEF-443E-A84B-FCDE832566D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948488" y="6080125"/>
            <a:ext cx="2044700" cy="58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26598364-8157-48A0-81A8-F053A5782F7F}"/>
              </a:ext>
            </a:extLst>
          </p:cNvPr>
          <p:cNvSpPr txBox="1">
            <a:spLocks noChangeArrowheads="1"/>
          </p:cNvSpPr>
          <p:nvPr userDrawn="1"/>
        </p:nvSpPr>
        <p:spPr bwMode="auto">
          <a:xfrm>
            <a:off x="0" y="6211888"/>
            <a:ext cx="233363" cy="231775"/>
          </a:xfrm>
          <a:prstGeom prst="rect">
            <a:avLst/>
          </a:prstGeom>
          <a:solidFill>
            <a:srgbClr val="495965"/>
          </a:solidFill>
          <a:ln>
            <a:noFill/>
          </a:ln>
        </p:spPr>
        <p:txBody>
          <a:bodyPr>
            <a:spAutoFit/>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defRPr/>
            </a:pPr>
            <a:endParaRPr lang="en-US" sz="900">
              <a:solidFill>
                <a:srgbClr val="FFFFFF"/>
              </a:solidFill>
              <a:latin typeface="Arial" charset="0"/>
            </a:endParaRPr>
          </a:p>
        </p:txBody>
      </p:sp>
      <p:sp>
        <p:nvSpPr>
          <p:cNvPr id="7" name="TextBox 8">
            <a:extLst>
              <a:ext uri="{FF2B5EF4-FFF2-40B4-BE49-F238E27FC236}">
                <a16:creationId xmlns:a16="http://schemas.microsoft.com/office/drawing/2014/main" id="{C20056C2-4D99-4CCC-B991-94EEEFCD8DD7}"/>
              </a:ext>
            </a:extLst>
          </p:cNvPr>
          <p:cNvSpPr txBox="1">
            <a:spLocks noChangeArrowheads="1"/>
          </p:cNvSpPr>
          <p:nvPr userDrawn="1"/>
        </p:nvSpPr>
        <p:spPr bwMode="auto">
          <a:xfrm>
            <a:off x="254000" y="6211888"/>
            <a:ext cx="2662238" cy="231775"/>
          </a:xfrm>
          <a:prstGeom prst="rect">
            <a:avLst/>
          </a:prstGeom>
          <a:solidFill>
            <a:srgbClr val="4B92DB"/>
          </a:solidFill>
          <a:ln>
            <a:noFill/>
          </a:ln>
        </p:spPr>
        <p:txBody>
          <a:bodyPr>
            <a:spAutoFit/>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defRPr/>
            </a:pPr>
            <a:r>
              <a:rPr lang="en-US" sz="900" dirty="0">
                <a:solidFill>
                  <a:srgbClr val="FFFFFF"/>
                </a:solidFill>
                <a:latin typeface="Arial" charset="0"/>
              </a:rPr>
              <a:t>DEPT. MSA&amp;IS</a:t>
            </a:r>
          </a:p>
        </p:txBody>
      </p:sp>
      <p:sp>
        <p:nvSpPr>
          <p:cNvPr id="14" name="Rectangle 4"/>
          <p:cNvSpPr>
            <a:spLocks noGrp="1" noChangeArrowheads="1"/>
          </p:cNvSpPr>
          <p:nvPr>
            <p:ph type="title"/>
          </p:nvPr>
        </p:nvSpPr>
        <p:spPr bwMode="auto">
          <a:xfrm>
            <a:off x="1187624" y="1484786"/>
            <a:ext cx="5881526" cy="480359"/>
          </a:xfrm>
          <a:prstGeom prst="rect">
            <a:avLst/>
          </a:prstGeom>
          <a:solidFill>
            <a:srgbClr val="4B92DB"/>
          </a:solidFill>
          <a:ln w="9525">
            <a:solidFill>
              <a:srgbClr val="000000">
                <a:alpha val="0"/>
              </a:srgbClr>
            </a:solidFill>
            <a:miter lim="800000"/>
            <a:headEnd/>
            <a:tailEnd/>
          </a:ln>
          <a:effectLst/>
        </p:spPr>
        <p:txBody>
          <a:bodyPr/>
          <a:lstStyle>
            <a:lvl1pPr algn="l">
              <a:defRPr sz="1800">
                <a:solidFill>
                  <a:schemeClr val="bg1"/>
                </a:solidFill>
              </a:defRPr>
            </a:lvl1pPr>
          </a:lstStyle>
          <a:p>
            <a:pPr lvl="0"/>
            <a:r>
              <a:rPr lang="en-GB" dirty="0"/>
              <a:t>Click to edit Master title style</a:t>
            </a:r>
          </a:p>
        </p:txBody>
      </p:sp>
    </p:spTree>
    <p:extLst>
      <p:ext uri="{BB962C8B-B14F-4D97-AF65-F5344CB8AC3E}">
        <p14:creationId xmlns:p14="http://schemas.microsoft.com/office/powerpoint/2010/main" val="3873326144"/>
      </p:ext>
    </p:extLst>
  </p:cSld>
  <p:clrMapOvr>
    <a:masterClrMapping/>
  </p:clrMapOvr>
  <p:transition spd="slow">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7D2F5CF8-CEF3-4ACC-AE8E-52DCC626764E}"/>
              </a:ext>
            </a:extLst>
          </p:cNvPr>
          <p:cNvCxnSpPr/>
          <p:nvPr userDrawn="1"/>
        </p:nvCxnSpPr>
        <p:spPr>
          <a:xfrm>
            <a:off x="187325" y="1068388"/>
            <a:ext cx="8785225" cy="1587"/>
          </a:xfrm>
          <a:prstGeom prst="line">
            <a:avLst/>
          </a:prstGeom>
          <a:ln w="9525">
            <a:solidFill>
              <a:srgbClr val="4B92DB">
                <a:alpha val="50000"/>
              </a:srgbClr>
            </a:solidFill>
          </a:ln>
        </p:spPr>
        <p:style>
          <a:lnRef idx="1">
            <a:schemeClr val="accent1"/>
          </a:lnRef>
          <a:fillRef idx="0">
            <a:schemeClr val="accent1"/>
          </a:fillRef>
          <a:effectRef idx="0">
            <a:schemeClr val="accent1"/>
          </a:effectRef>
          <a:fontRef idx="minor">
            <a:schemeClr val="tx1"/>
          </a:fontRef>
        </p:style>
      </p:cxnSp>
      <p:sp>
        <p:nvSpPr>
          <p:cNvPr id="5" name="Slide Number Placeholder 2">
            <a:extLst>
              <a:ext uri="{FF2B5EF4-FFF2-40B4-BE49-F238E27FC236}">
                <a16:creationId xmlns:a16="http://schemas.microsoft.com/office/drawing/2014/main" id="{D05C2881-31FA-4EBB-91A2-ABF951BF28DA}"/>
              </a:ext>
            </a:extLst>
          </p:cNvPr>
          <p:cNvSpPr txBox="1">
            <a:spLocks/>
          </p:cNvSpPr>
          <p:nvPr userDrawn="1"/>
        </p:nvSpPr>
        <p:spPr bwMode="auto">
          <a:xfrm>
            <a:off x="4219575" y="6392863"/>
            <a:ext cx="622300" cy="300037"/>
          </a:xfrm>
          <a:prstGeom prst="rect">
            <a:avLst/>
          </a:prstGeom>
          <a:noFill/>
          <a:ln w="9525">
            <a:noFill/>
            <a:miter lim="800000"/>
            <a:headEnd/>
            <a:tailEnd/>
          </a:ln>
          <a:effectLst/>
        </p:spPr>
        <p:txBody>
          <a:bodyPr lIns="107287" tIns="53643" rIns="107287" bIns="53643"/>
          <a:lstStyle>
            <a:defPPr>
              <a:defRPr lang="en-US"/>
            </a:defPPr>
            <a:lvl1pPr algn="ctr" rtl="0" fontAlgn="base">
              <a:spcBef>
                <a:spcPct val="0"/>
              </a:spcBef>
              <a:spcAft>
                <a:spcPct val="0"/>
              </a:spcAft>
              <a:defRPr sz="900" kern="1200">
                <a:solidFill>
                  <a:srgbClr val="4B92DB"/>
                </a:solidFill>
                <a:latin typeface="Arial" charset="0"/>
                <a:ea typeface="ＭＳ Ｐゴシック" charset="0"/>
                <a:cs typeface="Arial" charset="0"/>
              </a:defRPr>
            </a:lvl1pPr>
            <a:lvl2pPr marL="534988" indent="-77788" algn="l" rtl="0" fontAlgn="base">
              <a:spcBef>
                <a:spcPct val="0"/>
              </a:spcBef>
              <a:spcAft>
                <a:spcPct val="0"/>
              </a:spcAft>
              <a:defRPr kern="1200">
                <a:solidFill>
                  <a:schemeClr val="tx1"/>
                </a:solidFill>
                <a:latin typeface="Tahoma" charset="0"/>
                <a:ea typeface="ＭＳ Ｐゴシック" charset="0"/>
                <a:cs typeface="ＭＳ Ｐゴシック" charset="0"/>
              </a:defRPr>
            </a:lvl2pPr>
            <a:lvl3pPr marL="1071563" indent="-157163" algn="l" rtl="0" fontAlgn="base">
              <a:spcBef>
                <a:spcPct val="0"/>
              </a:spcBef>
              <a:spcAft>
                <a:spcPct val="0"/>
              </a:spcAft>
              <a:defRPr kern="1200">
                <a:solidFill>
                  <a:schemeClr val="tx1"/>
                </a:solidFill>
                <a:latin typeface="Tahoma" charset="0"/>
                <a:ea typeface="ＭＳ Ｐゴシック" charset="0"/>
                <a:cs typeface="ＭＳ Ｐゴシック" charset="0"/>
              </a:defRPr>
            </a:lvl3pPr>
            <a:lvl4pPr marL="1608138" indent="-236538" algn="l" rtl="0" fontAlgn="base">
              <a:spcBef>
                <a:spcPct val="0"/>
              </a:spcBef>
              <a:spcAft>
                <a:spcPct val="0"/>
              </a:spcAft>
              <a:defRPr kern="1200">
                <a:solidFill>
                  <a:schemeClr val="tx1"/>
                </a:solidFill>
                <a:latin typeface="Tahoma" charset="0"/>
                <a:ea typeface="ＭＳ Ｐゴシック" charset="0"/>
                <a:cs typeface="ＭＳ Ｐゴシック" charset="0"/>
              </a:defRPr>
            </a:lvl4pPr>
            <a:lvl5pPr marL="2144713" indent="-315913" algn="l" rtl="0" fontAlgn="base">
              <a:spcBef>
                <a:spcPct val="0"/>
              </a:spcBef>
              <a:spcAft>
                <a:spcPct val="0"/>
              </a:spcAft>
              <a:defRPr kern="1200">
                <a:solidFill>
                  <a:schemeClr val="tx1"/>
                </a:solidFill>
                <a:latin typeface="Tahoma" charset="0"/>
                <a:ea typeface="ＭＳ Ｐゴシック" charset="0"/>
                <a:cs typeface="ＭＳ Ｐゴシック" charset="0"/>
              </a:defRPr>
            </a:lvl5pPr>
            <a:lvl6pPr marL="2286000" algn="l" defTabSz="457200" rtl="0" eaLnBrk="1" latinLnBrk="0" hangingPunct="1">
              <a:defRPr kern="1200">
                <a:solidFill>
                  <a:schemeClr val="tx1"/>
                </a:solidFill>
                <a:latin typeface="Tahoma" charset="0"/>
                <a:ea typeface="ＭＳ Ｐゴシック" charset="0"/>
                <a:cs typeface="ＭＳ Ｐゴシック" charset="0"/>
              </a:defRPr>
            </a:lvl6pPr>
            <a:lvl7pPr marL="2743200" algn="l" defTabSz="457200" rtl="0" eaLnBrk="1" latinLnBrk="0" hangingPunct="1">
              <a:defRPr kern="1200">
                <a:solidFill>
                  <a:schemeClr val="tx1"/>
                </a:solidFill>
                <a:latin typeface="Tahoma" charset="0"/>
                <a:ea typeface="ＭＳ Ｐゴシック" charset="0"/>
                <a:cs typeface="ＭＳ Ｐゴシック" charset="0"/>
              </a:defRPr>
            </a:lvl7pPr>
            <a:lvl8pPr marL="3200400" algn="l" defTabSz="457200" rtl="0" eaLnBrk="1" latinLnBrk="0" hangingPunct="1">
              <a:defRPr kern="1200">
                <a:solidFill>
                  <a:schemeClr val="tx1"/>
                </a:solidFill>
                <a:latin typeface="Tahoma" charset="0"/>
                <a:ea typeface="ＭＳ Ｐゴシック" charset="0"/>
                <a:cs typeface="ＭＳ Ｐゴシック" charset="0"/>
              </a:defRPr>
            </a:lvl8pPr>
            <a:lvl9pPr marL="3657600" algn="l" defTabSz="457200" rtl="0" eaLnBrk="1" latinLnBrk="0" hangingPunct="1">
              <a:defRPr kern="1200">
                <a:solidFill>
                  <a:schemeClr val="tx1"/>
                </a:solidFill>
                <a:latin typeface="Tahoma" charset="0"/>
                <a:ea typeface="ＭＳ Ｐゴシック" charset="0"/>
                <a:cs typeface="ＭＳ Ｐゴシック" charset="0"/>
              </a:defRPr>
            </a:lvl9pPr>
          </a:lstStyle>
          <a:p>
            <a:pPr eaLnBrk="1" hangingPunct="1">
              <a:defRPr/>
            </a:pPr>
            <a:fld id="{E0C4131C-3AFB-463C-87BF-A8AB7833BD5B}" type="slidenum">
              <a:rPr lang="en-GB" smtClean="0"/>
              <a:pPr eaLnBrk="1" hangingPunct="1">
                <a:defRPr/>
              </a:pPr>
              <a:t>‹#›</a:t>
            </a:fld>
            <a:endParaRPr lang="en-GB"/>
          </a:p>
        </p:txBody>
      </p:sp>
      <p:sp>
        <p:nvSpPr>
          <p:cNvPr id="7" name="TextBox 8">
            <a:extLst>
              <a:ext uri="{FF2B5EF4-FFF2-40B4-BE49-F238E27FC236}">
                <a16:creationId xmlns:a16="http://schemas.microsoft.com/office/drawing/2014/main" id="{DFE7D095-BB46-4416-A307-9A381BEA6599}"/>
              </a:ext>
            </a:extLst>
          </p:cNvPr>
          <p:cNvSpPr txBox="1">
            <a:spLocks noChangeArrowheads="1"/>
          </p:cNvSpPr>
          <p:nvPr userDrawn="1"/>
        </p:nvSpPr>
        <p:spPr bwMode="auto">
          <a:xfrm>
            <a:off x="250825" y="6365875"/>
            <a:ext cx="2736850" cy="231775"/>
          </a:xfrm>
          <a:prstGeom prst="rect">
            <a:avLst/>
          </a:prstGeom>
          <a:solidFill>
            <a:srgbClr val="4B92DB"/>
          </a:solidFill>
          <a:ln>
            <a:noFill/>
          </a:ln>
        </p:spPr>
        <p:txBody>
          <a:bodyPr>
            <a:spAutoFit/>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defRPr/>
            </a:pPr>
            <a:r>
              <a:rPr lang="en-US" sz="900" dirty="0">
                <a:solidFill>
                  <a:srgbClr val="FFFFFF"/>
                </a:solidFill>
                <a:latin typeface="Arial" charset="0"/>
              </a:rPr>
              <a:t>DEPT. MSA&amp;IS</a:t>
            </a:r>
          </a:p>
        </p:txBody>
      </p:sp>
      <p:sp>
        <p:nvSpPr>
          <p:cNvPr id="6" name="Content Placeholder 2"/>
          <p:cNvSpPr>
            <a:spLocks noGrp="1"/>
          </p:cNvSpPr>
          <p:nvPr>
            <p:ph idx="1"/>
          </p:nvPr>
        </p:nvSpPr>
        <p:spPr>
          <a:xfrm>
            <a:off x="211144" y="1316765"/>
            <a:ext cx="8721725" cy="4509864"/>
          </a:xfrm>
          <a:prstGeom prst="rect">
            <a:avLst/>
          </a:prstGeom>
        </p:spPr>
        <p:txBody>
          <a:bodyPr/>
          <a:lstStyle>
            <a:lvl1pPr>
              <a:defRPr sz="2200">
                <a:solidFill>
                  <a:srgbClr val="495965"/>
                </a:solidFill>
              </a:defRPr>
            </a:lvl1pPr>
            <a:lvl2pPr>
              <a:defRPr sz="2000">
                <a:solidFill>
                  <a:srgbClr val="495965"/>
                </a:solidFill>
              </a:defRPr>
            </a:lvl2pPr>
            <a:lvl3pPr>
              <a:defRPr sz="1800">
                <a:solidFill>
                  <a:srgbClr val="495965"/>
                </a:solidFill>
              </a:defRPr>
            </a:lvl3pPr>
            <a:lvl4pPr>
              <a:defRPr sz="1400">
                <a:solidFill>
                  <a:srgbClr val="495965"/>
                </a:solidFill>
              </a:defRPr>
            </a:lvl4pPr>
            <a:lvl5pPr>
              <a:defRPr sz="1200">
                <a:solidFill>
                  <a:srgbClr val="495965"/>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8" name="Title 1"/>
          <p:cNvSpPr>
            <a:spLocks noGrp="1"/>
          </p:cNvSpPr>
          <p:nvPr>
            <p:ph type="title"/>
          </p:nvPr>
        </p:nvSpPr>
        <p:spPr>
          <a:xfrm>
            <a:off x="187785" y="220661"/>
            <a:ext cx="8776828" cy="849944"/>
          </a:xfrm>
          <a:prstGeom prst="rect">
            <a:avLst/>
          </a:prstGeom>
        </p:spPr>
        <p:txBody>
          <a:bodyPr lIns="77925" tIns="38963" rIns="77925" bIns="38963" anchor="b"/>
          <a:lstStyle>
            <a:lvl1pPr algn="l">
              <a:defRPr sz="2000" baseline="0"/>
            </a:lvl1pPr>
          </a:lstStyle>
          <a:p>
            <a:r>
              <a:rPr lang="en-US"/>
              <a:t>Click to edit Master title style</a:t>
            </a:r>
            <a:endParaRPr lang="en-GB" dirty="0"/>
          </a:p>
        </p:txBody>
      </p:sp>
    </p:spTree>
    <p:extLst>
      <p:ext uri="{BB962C8B-B14F-4D97-AF65-F5344CB8AC3E}">
        <p14:creationId xmlns:p14="http://schemas.microsoft.com/office/powerpoint/2010/main" val="1809220522"/>
      </p:ext>
    </p:extLst>
  </p:cSld>
  <p:clrMapOvr>
    <a:masterClrMapping/>
  </p:clrMapOvr>
  <p:transition spd="slow">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85C712FF-E32B-4530-99AF-4323EC9031D3}"/>
              </a:ext>
            </a:extLst>
          </p:cNvPr>
          <p:cNvCxnSpPr/>
          <p:nvPr userDrawn="1"/>
        </p:nvCxnSpPr>
        <p:spPr>
          <a:xfrm>
            <a:off x="187325" y="1068388"/>
            <a:ext cx="8785225" cy="1587"/>
          </a:xfrm>
          <a:prstGeom prst="line">
            <a:avLst/>
          </a:prstGeom>
          <a:ln w="9525">
            <a:solidFill>
              <a:srgbClr val="4B92DB">
                <a:alpha val="50000"/>
              </a:srgbClr>
            </a:solidFill>
          </a:ln>
        </p:spPr>
        <p:style>
          <a:lnRef idx="1">
            <a:schemeClr val="accent1"/>
          </a:lnRef>
          <a:fillRef idx="0">
            <a:schemeClr val="accent1"/>
          </a:fillRef>
          <a:effectRef idx="0">
            <a:schemeClr val="accent1"/>
          </a:effectRef>
          <a:fontRef idx="minor">
            <a:schemeClr val="tx1"/>
          </a:fontRef>
        </p:style>
      </p:cxnSp>
      <p:sp>
        <p:nvSpPr>
          <p:cNvPr id="8" name="Slide Number Placeholder 2">
            <a:extLst>
              <a:ext uri="{FF2B5EF4-FFF2-40B4-BE49-F238E27FC236}">
                <a16:creationId xmlns:a16="http://schemas.microsoft.com/office/drawing/2014/main" id="{57FBCA99-7FDF-4E12-8CDD-E0A188A55E0D}"/>
              </a:ext>
            </a:extLst>
          </p:cNvPr>
          <p:cNvSpPr txBox="1">
            <a:spLocks/>
          </p:cNvSpPr>
          <p:nvPr userDrawn="1"/>
        </p:nvSpPr>
        <p:spPr bwMode="auto">
          <a:xfrm>
            <a:off x="4219575" y="6392863"/>
            <a:ext cx="622300" cy="300037"/>
          </a:xfrm>
          <a:prstGeom prst="rect">
            <a:avLst/>
          </a:prstGeom>
          <a:noFill/>
          <a:ln w="9525">
            <a:noFill/>
            <a:miter lim="800000"/>
            <a:headEnd/>
            <a:tailEnd/>
          </a:ln>
          <a:effectLst/>
        </p:spPr>
        <p:txBody>
          <a:bodyPr lIns="107287" tIns="53643" rIns="107287" bIns="53643"/>
          <a:lstStyle>
            <a:defPPr>
              <a:defRPr lang="en-US"/>
            </a:defPPr>
            <a:lvl1pPr algn="ctr" rtl="0" fontAlgn="base">
              <a:spcBef>
                <a:spcPct val="0"/>
              </a:spcBef>
              <a:spcAft>
                <a:spcPct val="0"/>
              </a:spcAft>
              <a:defRPr sz="900" kern="1200">
                <a:solidFill>
                  <a:srgbClr val="4B92DB"/>
                </a:solidFill>
                <a:latin typeface="Arial" charset="0"/>
                <a:ea typeface="ＭＳ Ｐゴシック" charset="0"/>
                <a:cs typeface="Arial" charset="0"/>
              </a:defRPr>
            </a:lvl1pPr>
            <a:lvl2pPr marL="534988" indent="-77788" algn="l" rtl="0" fontAlgn="base">
              <a:spcBef>
                <a:spcPct val="0"/>
              </a:spcBef>
              <a:spcAft>
                <a:spcPct val="0"/>
              </a:spcAft>
              <a:defRPr kern="1200">
                <a:solidFill>
                  <a:schemeClr val="tx1"/>
                </a:solidFill>
                <a:latin typeface="Tahoma" charset="0"/>
                <a:ea typeface="ＭＳ Ｐゴシック" charset="0"/>
                <a:cs typeface="ＭＳ Ｐゴシック" charset="0"/>
              </a:defRPr>
            </a:lvl2pPr>
            <a:lvl3pPr marL="1071563" indent="-157163" algn="l" rtl="0" fontAlgn="base">
              <a:spcBef>
                <a:spcPct val="0"/>
              </a:spcBef>
              <a:spcAft>
                <a:spcPct val="0"/>
              </a:spcAft>
              <a:defRPr kern="1200">
                <a:solidFill>
                  <a:schemeClr val="tx1"/>
                </a:solidFill>
                <a:latin typeface="Tahoma" charset="0"/>
                <a:ea typeface="ＭＳ Ｐゴシック" charset="0"/>
                <a:cs typeface="ＭＳ Ｐゴシック" charset="0"/>
              </a:defRPr>
            </a:lvl3pPr>
            <a:lvl4pPr marL="1608138" indent="-236538" algn="l" rtl="0" fontAlgn="base">
              <a:spcBef>
                <a:spcPct val="0"/>
              </a:spcBef>
              <a:spcAft>
                <a:spcPct val="0"/>
              </a:spcAft>
              <a:defRPr kern="1200">
                <a:solidFill>
                  <a:schemeClr val="tx1"/>
                </a:solidFill>
                <a:latin typeface="Tahoma" charset="0"/>
                <a:ea typeface="ＭＳ Ｐゴシック" charset="0"/>
                <a:cs typeface="ＭＳ Ｐゴシック" charset="0"/>
              </a:defRPr>
            </a:lvl4pPr>
            <a:lvl5pPr marL="2144713" indent="-315913" algn="l" rtl="0" fontAlgn="base">
              <a:spcBef>
                <a:spcPct val="0"/>
              </a:spcBef>
              <a:spcAft>
                <a:spcPct val="0"/>
              </a:spcAft>
              <a:defRPr kern="1200">
                <a:solidFill>
                  <a:schemeClr val="tx1"/>
                </a:solidFill>
                <a:latin typeface="Tahoma" charset="0"/>
                <a:ea typeface="ＭＳ Ｐゴシック" charset="0"/>
                <a:cs typeface="ＭＳ Ｐゴシック" charset="0"/>
              </a:defRPr>
            </a:lvl5pPr>
            <a:lvl6pPr marL="2286000" algn="l" defTabSz="457200" rtl="0" eaLnBrk="1" latinLnBrk="0" hangingPunct="1">
              <a:defRPr kern="1200">
                <a:solidFill>
                  <a:schemeClr val="tx1"/>
                </a:solidFill>
                <a:latin typeface="Tahoma" charset="0"/>
                <a:ea typeface="ＭＳ Ｐゴシック" charset="0"/>
                <a:cs typeface="ＭＳ Ｐゴシック" charset="0"/>
              </a:defRPr>
            </a:lvl6pPr>
            <a:lvl7pPr marL="2743200" algn="l" defTabSz="457200" rtl="0" eaLnBrk="1" latinLnBrk="0" hangingPunct="1">
              <a:defRPr kern="1200">
                <a:solidFill>
                  <a:schemeClr val="tx1"/>
                </a:solidFill>
                <a:latin typeface="Tahoma" charset="0"/>
                <a:ea typeface="ＭＳ Ｐゴシック" charset="0"/>
                <a:cs typeface="ＭＳ Ｐゴシック" charset="0"/>
              </a:defRPr>
            </a:lvl7pPr>
            <a:lvl8pPr marL="3200400" algn="l" defTabSz="457200" rtl="0" eaLnBrk="1" latinLnBrk="0" hangingPunct="1">
              <a:defRPr kern="1200">
                <a:solidFill>
                  <a:schemeClr val="tx1"/>
                </a:solidFill>
                <a:latin typeface="Tahoma" charset="0"/>
                <a:ea typeface="ＭＳ Ｐゴシック" charset="0"/>
                <a:cs typeface="ＭＳ Ｐゴシック" charset="0"/>
              </a:defRPr>
            </a:lvl8pPr>
            <a:lvl9pPr marL="3657600" algn="l" defTabSz="457200" rtl="0" eaLnBrk="1" latinLnBrk="0" hangingPunct="1">
              <a:defRPr kern="1200">
                <a:solidFill>
                  <a:schemeClr val="tx1"/>
                </a:solidFill>
                <a:latin typeface="Tahoma" charset="0"/>
                <a:ea typeface="ＭＳ Ｐゴシック" charset="0"/>
                <a:cs typeface="ＭＳ Ｐゴシック" charset="0"/>
              </a:defRPr>
            </a:lvl9pPr>
          </a:lstStyle>
          <a:p>
            <a:pPr eaLnBrk="1" hangingPunct="1">
              <a:defRPr/>
            </a:pPr>
            <a:fld id="{0BBAD04B-65BD-4B1B-9D95-EEFB1C576D7D}" type="slidenum">
              <a:rPr lang="en-GB" smtClean="0"/>
              <a:pPr eaLnBrk="1" hangingPunct="1">
                <a:defRPr/>
              </a:pPr>
              <a:t>‹#›</a:t>
            </a:fld>
            <a:endParaRPr lang="en-GB"/>
          </a:p>
        </p:txBody>
      </p:sp>
      <p:sp>
        <p:nvSpPr>
          <p:cNvPr id="18" name="Picture Placeholder 8"/>
          <p:cNvSpPr>
            <a:spLocks noGrp="1"/>
          </p:cNvSpPr>
          <p:nvPr>
            <p:ph type="pic" sz="quarter" idx="13"/>
          </p:nvPr>
        </p:nvSpPr>
        <p:spPr>
          <a:xfrm>
            <a:off x="-508" y="4292652"/>
            <a:ext cx="3045600" cy="1585681"/>
          </a:xfrm>
          <a:prstGeom prst="rect">
            <a:avLst/>
          </a:prstGeom>
          <a:ln>
            <a:noFill/>
          </a:ln>
        </p:spPr>
        <p:txBody>
          <a:bodyPr/>
          <a:lstStyle>
            <a:lvl1pPr marL="61913" indent="0">
              <a:buFontTx/>
              <a:buNone/>
              <a:defRPr sz="1600" baseline="0"/>
            </a:lvl1pPr>
          </a:lstStyle>
          <a:p>
            <a:pPr lvl="0"/>
            <a:r>
              <a:rPr lang="en-US" noProof="0"/>
              <a:t>Click icon to add picture</a:t>
            </a:r>
            <a:endParaRPr lang="en-GB" noProof="0"/>
          </a:p>
        </p:txBody>
      </p:sp>
      <p:sp>
        <p:nvSpPr>
          <p:cNvPr id="19" name="Picture Placeholder 8"/>
          <p:cNvSpPr>
            <a:spLocks noGrp="1"/>
          </p:cNvSpPr>
          <p:nvPr>
            <p:ph type="pic" sz="quarter" idx="14"/>
          </p:nvPr>
        </p:nvSpPr>
        <p:spPr>
          <a:xfrm>
            <a:off x="3053073" y="4293098"/>
            <a:ext cx="3045600" cy="1585681"/>
          </a:xfrm>
          <a:prstGeom prst="rect">
            <a:avLst/>
          </a:prstGeom>
          <a:ln>
            <a:noFill/>
          </a:ln>
        </p:spPr>
        <p:txBody>
          <a:bodyPr/>
          <a:lstStyle>
            <a:lvl1pPr marL="61913" indent="0">
              <a:buFontTx/>
              <a:buNone/>
              <a:defRPr sz="1600" baseline="0"/>
            </a:lvl1pPr>
          </a:lstStyle>
          <a:p>
            <a:pPr lvl="0"/>
            <a:r>
              <a:rPr lang="en-US" noProof="0"/>
              <a:t>Click icon to add picture</a:t>
            </a:r>
            <a:endParaRPr lang="en-GB" noProof="0"/>
          </a:p>
        </p:txBody>
      </p:sp>
      <p:sp>
        <p:nvSpPr>
          <p:cNvPr id="20" name="Picture Placeholder 8"/>
          <p:cNvSpPr>
            <a:spLocks noGrp="1"/>
          </p:cNvSpPr>
          <p:nvPr>
            <p:ph type="pic" sz="quarter" idx="15"/>
          </p:nvPr>
        </p:nvSpPr>
        <p:spPr>
          <a:xfrm>
            <a:off x="6106654" y="4293098"/>
            <a:ext cx="3045600" cy="1585681"/>
          </a:xfrm>
          <a:prstGeom prst="rect">
            <a:avLst/>
          </a:prstGeom>
          <a:ln>
            <a:noFill/>
          </a:ln>
        </p:spPr>
        <p:txBody>
          <a:bodyPr/>
          <a:lstStyle>
            <a:lvl1pPr marL="61913" indent="0">
              <a:buFontTx/>
              <a:buNone/>
              <a:defRPr sz="1600"/>
            </a:lvl1pPr>
          </a:lstStyle>
          <a:p>
            <a:pPr lvl="0"/>
            <a:r>
              <a:rPr lang="en-US" noProof="0"/>
              <a:t>Click icon to add picture</a:t>
            </a:r>
            <a:endParaRPr lang="en-GB" noProof="0"/>
          </a:p>
        </p:txBody>
      </p:sp>
      <p:sp>
        <p:nvSpPr>
          <p:cNvPr id="21" name="Content Placeholder 2"/>
          <p:cNvSpPr>
            <a:spLocks noGrp="1"/>
          </p:cNvSpPr>
          <p:nvPr>
            <p:ph idx="1"/>
          </p:nvPr>
        </p:nvSpPr>
        <p:spPr>
          <a:xfrm>
            <a:off x="211144" y="1316767"/>
            <a:ext cx="8721725" cy="2784309"/>
          </a:xfrm>
          <a:prstGeom prst="rect">
            <a:avLst/>
          </a:prstGeom>
        </p:spPr>
        <p:txBody>
          <a:bodyPr/>
          <a:lstStyle>
            <a:lvl1pPr>
              <a:defRPr sz="2200">
                <a:solidFill>
                  <a:srgbClr val="495965"/>
                </a:solidFill>
              </a:defRPr>
            </a:lvl1pPr>
            <a:lvl2pPr>
              <a:defRPr sz="2000">
                <a:solidFill>
                  <a:srgbClr val="495965"/>
                </a:solidFill>
              </a:defRPr>
            </a:lvl2pPr>
            <a:lvl3pPr>
              <a:defRPr sz="1800">
                <a:solidFill>
                  <a:srgbClr val="495965"/>
                </a:solidFill>
              </a:defRPr>
            </a:lvl3pPr>
            <a:lvl4pPr>
              <a:defRPr sz="1400">
                <a:solidFill>
                  <a:srgbClr val="495965"/>
                </a:solidFill>
              </a:defRPr>
            </a:lvl4pPr>
            <a:lvl5pPr>
              <a:defRPr sz="1200">
                <a:solidFill>
                  <a:srgbClr val="495965"/>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23" name="Title 1"/>
          <p:cNvSpPr>
            <a:spLocks noGrp="1"/>
          </p:cNvSpPr>
          <p:nvPr>
            <p:ph type="title"/>
          </p:nvPr>
        </p:nvSpPr>
        <p:spPr>
          <a:xfrm>
            <a:off x="187785" y="220661"/>
            <a:ext cx="8776828" cy="849944"/>
          </a:xfrm>
          <a:prstGeom prst="rect">
            <a:avLst/>
          </a:prstGeom>
        </p:spPr>
        <p:txBody>
          <a:bodyPr lIns="77925" tIns="38963" rIns="77925" bIns="38963" anchor="b"/>
          <a:lstStyle>
            <a:lvl1pPr algn="l">
              <a:defRPr sz="2000" baseline="0"/>
            </a:lvl1pPr>
          </a:lstStyle>
          <a:p>
            <a:r>
              <a:rPr lang="en-US"/>
              <a:t>Click to edit Master title style</a:t>
            </a:r>
            <a:endParaRPr lang="en-GB" dirty="0"/>
          </a:p>
        </p:txBody>
      </p:sp>
    </p:spTree>
    <p:extLst>
      <p:ext uri="{BB962C8B-B14F-4D97-AF65-F5344CB8AC3E}">
        <p14:creationId xmlns:p14="http://schemas.microsoft.com/office/powerpoint/2010/main" val="661304385"/>
      </p:ext>
    </p:extLst>
  </p:cSld>
  <p:clrMapOvr>
    <a:masterClrMapping/>
  </p:clrMapOvr>
  <p:transition spd="slow">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10D58F46-5944-4C9D-B080-C71745119614}"/>
              </a:ext>
            </a:extLst>
          </p:cNvPr>
          <p:cNvSpPr txBox="1">
            <a:spLocks noChangeArrowheads="1"/>
          </p:cNvSpPr>
          <p:nvPr userDrawn="1"/>
        </p:nvSpPr>
        <p:spPr bwMode="auto">
          <a:xfrm>
            <a:off x="250825" y="6365875"/>
            <a:ext cx="2665413" cy="231775"/>
          </a:xfrm>
          <a:prstGeom prst="rect">
            <a:avLst/>
          </a:prstGeom>
          <a:solidFill>
            <a:srgbClr val="4B92DB"/>
          </a:solidFill>
          <a:ln>
            <a:noFill/>
          </a:ln>
        </p:spPr>
        <p:txBody>
          <a:bodyPr>
            <a:spAutoFit/>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defRPr/>
            </a:pPr>
            <a:r>
              <a:rPr lang="en-US" sz="900" dirty="0">
                <a:solidFill>
                  <a:srgbClr val="FFFFFF"/>
                </a:solidFill>
                <a:latin typeface="Arial" charset="0"/>
              </a:rPr>
              <a:t>DEPT. MSA&amp;IS, MARITIME SAFETY DIVISION</a:t>
            </a:r>
          </a:p>
        </p:txBody>
      </p:sp>
      <p:sp>
        <p:nvSpPr>
          <p:cNvPr id="3" name="Slide Number Placeholder 2">
            <a:extLst>
              <a:ext uri="{FF2B5EF4-FFF2-40B4-BE49-F238E27FC236}">
                <a16:creationId xmlns:a16="http://schemas.microsoft.com/office/drawing/2014/main" id="{7EE1D6F1-A7EE-48C9-A3F9-3FDB4792F93E}"/>
              </a:ext>
            </a:extLst>
          </p:cNvPr>
          <p:cNvSpPr>
            <a:spLocks noGrp="1" noChangeArrowheads="1"/>
          </p:cNvSpPr>
          <p:nvPr>
            <p:ph type="sldNum" sz="quarter" idx="10"/>
          </p:nvPr>
        </p:nvSpPr>
        <p:spPr/>
        <p:txBody>
          <a:bodyPr/>
          <a:lstStyle>
            <a:lvl1pPr>
              <a:defRPr/>
            </a:lvl1pPr>
          </a:lstStyle>
          <a:p>
            <a:pPr>
              <a:defRPr/>
            </a:pPr>
            <a:fld id="{F517A037-2D33-48D8-A3F7-68E626D2065C}" type="slidenum">
              <a:rPr lang="en-GB"/>
              <a:pPr>
                <a:defRPr/>
              </a:pPr>
              <a:t>‹#›</a:t>
            </a:fld>
            <a:endParaRPr lang="en-GB"/>
          </a:p>
        </p:txBody>
      </p:sp>
    </p:spTree>
    <p:extLst>
      <p:ext uri="{BB962C8B-B14F-4D97-AF65-F5344CB8AC3E}">
        <p14:creationId xmlns:p14="http://schemas.microsoft.com/office/powerpoint/2010/main" val="472821281"/>
      </p:ext>
    </p:extLst>
  </p:cSld>
  <p:clrMapOvr>
    <a:masterClrMapping/>
  </p:clrMapOvr>
  <p:transition spd="slow">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2">
            <a:extLst>
              <a:ext uri="{FF2B5EF4-FFF2-40B4-BE49-F238E27FC236}">
                <a16:creationId xmlns:a16="http://schemas.microsoft.com/office/drawing/2014/main" id="{E0C9E13B-AE25-4A6F-9FDE-A7831CA08CF7}"/>
              </a:ext>
            </a:extLst>
          </p:cNvPr>
          <p:cNvSpPr txBox="1">
            <a:spLocks/>
          </p:cNvSpPr>
          <p:nvPr userDrawn="1"/>
        </p:nvSpPr>
        <p:spPr bwMode="auto">
          <a:xfrm>
            <a:off x="4219575" y="6392863"/>
            <a:ext cx="622300" cy="300037"/>
          </a:xfrm>
          <a:prstGeom prst="rect">
            <a:avLst/>
          </a:prstGeom>
          <a:noFill/>
          <a:ln w="9525">
            <a:noFill/>
            <a:miter lim="800000"/>
            <a:headEnd/>
            <a:tailEnd/>
          </a:ln>
          <a:effectLst/>
        </p:spPr>
        <p:txBody>
          <a:bodyPr lIns="107287" tIns="53643" rIns="107287" bIns="53643"/>
          <a:lstStyle>
            <a:defPPr>
              <a:defRPr lang="en-US"/>
            </a:defPPr>
            <a:lvl1pPr algn="ctr" rtl="0" fontAlgn="base">
              <a:spcBef>
                <a:spcPct val="0"/>
              </a:spcBef>
              <a:spcAft>
                <a:spcPct val="0"/>
              </a:spcAft>
              <a:defRPr sz="900" kern="1200">
                <a:solidFill>
                  <a:srgbClr val="4B92DB"/>
                </a:solidFill>
                <a:latin typeface="Arial" charset="0"/>
                <a:ea typeface="ＭＳ Ｐゴシック" charset="0"/>
                <a:cs typeface="Arial" charset="0"/>
              </a:defRPr>
            </a:lvl1pPr>
            <a:lvl2pPr marL="534988" indent="-77788" algn="l" rtl="0" fontAlgn="base">
              <a:spcBef>
                <a:spcPct val="0"/>
              </a:spcBef>
              <a:spcAft>
                <a:spcPct val="0"/>
              </a:spcAft>
              <a:defRPr kern="1200">
                <a:solidFill>
                  <a:schemeClr val="tx1"/>
                </a:solidFill>
                <a:latin typeface="Tahoma" charset="0"/>
                <a:ea typeface="ＭＳ Ｐゴシック" charset="0"/>
                <a:cs typeface="ＭＳ Ｐゴシック" charset="0"/>
              </a:defRPr>
            </a:lvl2pPr>
            <a:lvl3pPr marL="1071563" indent="-157163" algn="l" rtl="0" fontAlgn="base">
              <a:spcBef>
                <a:spcPct val="0"/>
              </a:spcBef>
              <a:spcAft>
                <a:spcPct val="0"/>
              </a:spcAft>
              <a:defRPr kern="1200">
                <a:solidFill>
                  <a:schemeClr val="tx1"/>
                </a:solidFill>
                <a:latin typeface="Tahoma" charset="0"/>
                <a:ea typeface="ＭＳ Ｐゴシック" charset="0"/>
                <a:cs typeface="ＭＳ Ｐゴシック" charset="0"/>
              </a:defRPr>
            </a:lvl3pPr>
            <a:lvl4pPr marL="1608138" indent="-236538" algn="l" rtl="0" fontAlgn="base">
              <a:spcBef>
                <a:spcPct val="0"/>
              </a:spcBef>
              <a:spcAft>
                <a:spcPct val="0"/>
              </a:spcAft>
              <a:defRPr kern="1200">
                <a:solidFill>
                  <a:schemeClr val="tx1"/>
                </a:solidFill>
                <a:latin typeface="Tahoma" charset="0"/>
                <a:ea typeface="ＭＳ Ｐゴシック" charset="0"/>
                <a:cs typeface="ＭＳ Ｐゴシック" charset="0"/>
              </a:defRPr>
            </a:lvl4pPr>
            <a:lvl5pPr marL="2144713" indent="-315913" algn="l" rtl="0" fontAlgn="base">
              <a:spcBef>
                <a:spcPct val="0"/>
              </a:spcBef>
              <a:spcAft>
                <a:spcPct val="0"/>
              </a:spcAft>
              <a:defRPr kern="1200">
                <a:solidFill>
                  <a:schemeClr val="tx1"/>
                </a:solidFill>
                <a:latin typeface="Tahoma" charset="0"/>
                <a:ea typeface="ＭＳ Ｐゴシック" charset="0"/>
                <a:cs typeface="ＭＳ Ｐゴシック" charset="0"/>
              </a:defRPr>
            </a:lvl5pPr>
            <a:lvl6pPr marL="2286000" algn="l" defTabSz="457200" rtl="0" eaLnBrk="1" latinLnBrk="0" hangingPunct="1">
              <a:defRPr kern="1200">
                <a:solidFill>
                  <a:schemeClr val="tx1"/>
                </a:solidFill>
                <a:latin typeface="Tahoma" charset="0"/>
                <a:ea typeface="ＭＳ Ｐゴシック" charset="0"/>
                <a:cs typeface="ＭＳ Ｐゴシック" charset="0"/>
              </a:defRPr>
            </a:lvl6pPr>
            <a:lvl7pPr marL="2743200" algn="l" defTabSz="457200" rtl="0" eaLnBrk="1" latinLnBrk="0" hangingPunct="1">
              <a:defRPr kern="1200">
                <a:solidFill>
                  <a:schemeClr val="tx1"/>
                </a:solidFill>
                <a:latin typeface="Tahoma" charset="0"/>
                <a:ea typeface="ＭＳ Ｐゴシック" charset="0"/>
                <a:cs typeface="ＭＳ Ｐゴシック" charset="0"/>
              </a:defRPr>
            </a:lvl7pPr>
            <a:lvl8pPr marL="3200400" algn="l" defTabSz="457200" rtl="0" eaLnBrk="1" latinLnBrk="0" hangingPunct="1">
              <a:defRPr kern="1200">
                <a:solidFill>
                  <a:schemeClr val="tx1"/>
                </a:solidFill>
                <a:latin typeface="Tahoma" charset="0"/>
                <a:ea typeface="ＭＳ Ｐゴシック" charset="0"/>
                <a:cs typeface="ＭＳ Ｐゴシック" charset="0"/>
              </a:defRPr>
            </a:lvl8pPr>
            <a:lvl9pPr marL="3657600" algn="l" defTabSz="457200" rtl="0" eaLnBrk="1" latinLnBrk="0" hangingPunct="1">
              <a:defRPr kern="1200">
                <a:solidFill>
                  <a:schemeClr val="tx1"/>
                </a:solidFill>
                <a:latin typeface="Tahoma" charset="0"/>
                <a:ea typeface="ＭＳ Ｐゴシック" charset="0"/>
                <a:cs typeface="ＭＳ Ｐゴシック" charset="0"/>
              </a:defRPr>
            </a:lvl9pPr>
          </a:lstStyle>
          <a:p>
            <a:pPr eaLnBrk="1" hangingPunct="1">
              <a:defRPr/>
            </a:pPr>
            <a:fld id="{10919DD1-EA8E-4870-B3AF-912B61A52BAE}" type="slidenum">
              <a:rPr lang="en-GB" smtClean="0"/>
              <a:pPr eaLnBrk="1" hangingPunct="1">
                <a:defRPr/>
              </a:pPr>
              <a:t>‹#›</a:t>
            </a:fld>
            <a:endParaRPr lang="en-GB"/>
          </a:p>
        </p:txBody>
      </p:sp>
      <p:cxnSp>
        <p:nvCxnSpPr>
          <p:cNvPr id="6" name="Straight Connector 5">
            <a:extLst>
              <a:ext uri="{FF2B5EF4-FFF2-40B4-BE49-F238E27FC236}">
                <a16:creationId xmlns:a16="http://schemas.microsoft.com/office/drawing/2014/main" id="{830703E0-A76D-48C0-91A0-4877548C1AB0}"/>
              </a:ext>
            </a:extLst>
          </p:cNvPr>
          <p:cNvCxnSpPr/>
          <p:nvPr userDrawn="1"/>
        </p:nvCxnSpPr>
        <p:spPr>
          <a:xfrm>
            <a:off x="187325" y="1068388"/>
            <a:ext cx="8785225" cy="1587"/>
          </a:xfrm>
          <a:prstGeom prst="line">
            <a:avLst/>
          </a:prstGeom>
          <a:ln w="9525">
            <a:solidFill>
              <a:srgbClr val="4B92DB">
                <a:alpha val="50000"/>
              </a:srgbClr>
            </a:solidFill>
          </a:ln>
        </p:spPr>
        <p:style>
          <a:lnRef idx="1">
            <a:schemeClr val="accent1"/>
          </a:lnRef>
          <a:fillRef idx="0">
            <a:schemeClr val="accent1"/>
          </a:fillRef>
          <a:effectRef idx="0">
            <a:schemeClr val="accent1"/>
          </a:effectRef>
          <a:fontRef idx="minor">
            <a:schemeClr val="tx1"/>
          </a:fontRef>
        </p:style>
      </p:cxnSp>
      <p:sp>
        <p:nvSpPr>
          <p:cNvPr id="8" name="TextBox 8">
            <a:extLst>
              <a:ext uri="{FF2B5EF4-FFF2-40B4-BE49-F238E27FC236}">
                <a16:creationId xmlns:a16="http://schemas.microsoft.com/office/drawing/2014/main" id="{8EB23468-394B-4A04-9CA9-4A87B658DB07}"/>
              </a:ext>
            </a:extLst>
          </p:cNvPr>
          <p:cNvSpPr txBox="1">
            <a:spLocks noChangeArrowheads="1"/>
          </p:cNvSpPr>
          <p:nvPr userDrawn="1"/>
        </p:nvSpPr>
        <p:spPr bwMode="auto">
          <a:xfrm>
            <a:off x="250825" y="6365875"/>
            <a:ext cx="2600325" cy="231775"/>
          </a:xfrm>
          <a:prstGeom prst="rect">
            <a:avLst/>
          </a:prstGeom>
          <a:solidFill>
            <a:srgbClr val="4B92DB"/>
          </a:solidFill>
          <a:ln>
            <a:noFill/>
          </a:ln>
        </p:spPr>
        <p:txBody>
          <a:bodyPr>
            <a:spAutoFit/>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defRPr/>
            </a:pPr>
            <a:r>
              <a:rPr lang="en-US" sz="900" dirty="0">
                <a:solidFill>
                  <a:srgbClr val="FFFFFF"/>
                </a:solidFill>
                <a:latin typeface="Arial" charset="0"/>
              </a:rPr>
              <a:t>Dept. MSA&amp;IS, MARITIME SAFETY DIVISION</a:t>
            </a:r>
          </a:p>
        </p:txBody>
      </p:sp>
      <p:sp>
        <p:nvSpPr>
          <p:cNvPr id="4" name="Chart Placeholder 2"/>
          <p:cNvSpPr>
            <a:spLocks noGrp="1"/>
          </p:cNvSpPr>
          <p:nvPr>
            <p:ph type="chart" idx="1"/>
          </p:nvPr>
        </p:nvSpPr>
        <p:spPr>
          <a:xfrm>
            <a:off x="179512" y="1316765"/>
            <a:ext cx="8784976" cy="4525963"/>
          </a:xfrm>
          <a:prstGeom prst="rect">
            <a:avLst/>
          </a:prstGeom>
        </p:spPr>
        <p:txBody>
          <a:bodyPr/>
          <a:lstStyle>
            <a:lvl1pPr marL="61913" indent="0">
              <a:buFontTx/>
              <a:buNone/>
              <a:defRPr sz="2000" baseline="0"/>
            </a:lvl1pPr>
          </a:lstStyle>
          <a:p>
            <a:pPr lvl="0"/>
            <a:endParaRPr lang="en-US" noProof="0"/>
          </a:p>
        </p:txBody>
      </p:sp>
      <p:sp>
        <p:nvSpPr>
          <p:cNvPr id="7" name="Title 1"/>
          <p:cNvSpPr>
            <a:spLocks noGrp="1"/>
          </p:cNvSpPr>
          <p:nvPr>
            <p:ph type="title"/>
          </p:nvPr>
        </p:nvSpPr>
        <p:spPr>
          <a:xfrm>
            <a:off x="187785" y="220661"/>
            <a:ext cx="8776828" cy="849944"/>
          </a:xfrm>
          <a:prstGeom prst="rect">
            <a:avLst/>
          </a:prstGeom>
        </p:spPr>
        <p:txBody>
          <a:bodyPr lIns="77925" tIns="38963" rIns="77925" bIns="38963" anchor="b"/>
          <a:lstStyle>
            <a:lvl1pPr algn="l">
              <a:defRPr sz="2000" baseline="0"/>
            </a:lvl1pPr>
          </a:lstStyle>
          <a:p>
            <a:r>
              <a:rPr lang="en-US"/>
              <a:t>Click to edit Master title style</a:t>
            </a:r>
            <a:endParaRPr lang="en-GB" dirty="0"/>
          </a:p>
        </p:txBody>
      </p:sp>
    </p:spTree>
    <p:extLst>
      <p:ext uri="{BB962C8B-B14F-4D97-AF65-F5344CB8AC3E}">
        <p14:creationId xmlns:p14="http://schemas.microsoft.com/office/powerpoint/2010/main" val="1694910616"/>
      </p:ext>
    </p:extLst>
  </p:cSld>
  <p:clrMapOvr>
    <a:masterClrMapping/>
  </p:clrMapOvr>
  <p:transition spd="slow">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344B79F4-A60A-48CD-8CC3-C9C7FA1A589C}"/>
              </a:ext>
            </a:extLst>
          </p:cNvPr>
          <p:cNvCxnSpPr/>
          <p:nvPr userDrawn="1"/>
        </p:nvCxnSpPr>
        <p:spPr>
          <a:xfrm>
            <a:off x="187325" y="1068388"/>
            <a:ext cx="8785225" cy="1587"/>
          </a:xfrm>
          <a:prstGeom prst="line">
            <a:avLst/>
          </a:prstGeom>
          <a:ln w="9525">
            <a:solidFill>
              <a:srgbClr val="4B92DB">
                <a:alpha val="50000"/>
              </a:srgb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50820C49-DC7C-43BE-8C65-B43B55B6425A}"/>
              </a:ext>
            </a:extLst>
          </p:cNvPr>
          <p:cNvCxnSpPr/>
          <p:nvPr userDrawn="1"/>
        </p:nvCxnSpPr>
        <p:spPr>
          <a:xfrm>
            <a:off x="4565650" y="1314450"/>
            <a:ext cx="0" cy="4610100"/>
          </a:xfrm>
          <a:prstGeom prst="line">
            <a:avLst/>
          </a:prstGeom>
          <a:ln w="9525">
            <a:solidFill>
              <a:srgbClr val="495965">
                <a:alpha val="50000"/>
              </a:srgbClr>
            </a:solidFill>
          </a:ln>
        </p:spPr>
        <p:style>
          <a:lnRef idx="1">
            <a:schemeClr val="accent1"/>
          </a:lnRef>
          <a:fillRef idx="0">
            <a:schemeClr val="accent1"/>
          </a:fillRef>
          <a:effectRef idx="0">
            <a:schemeClr val="accent1"/>
          </a:effectRef>
          <a:fontRef idx="minor">
            <a:schemeClr val="tx1"/>
          </a:fontRef>
        </p:style>
      </p:cxnSp>
      <p:sp>
        <p:nvSpPr>
          <p:cNvPr id="10" name="Slide Number Placeholder 2">
            <a:extLst>
              <a:ext uri="{FF2B5EF4-FFF2-40B4-BE49-F238E27FC236}">
                <a16:creationId xmlns:a16="http://schemas.microsoft.com/office/drawing/2014/main" id="{29C2DB2F-E2F4-4980-83BE-1A34A096FA96}"/>
              </a:ext>
            </a:extLst>
          </p:cNvPr>
          <p:cNvSpPr txBox="1">
            <a:spLocks/>
          </p:cNvSpPr>
          <p:nvPr userDrawn="1"/>
        </p:nvSpPr>
        <p:spPr bwMode="auto">
          <a:xfrm>
            <a:off x="4219575" y="6392863"/>
            <a:ext cx="622300" cy="300037"/>
          </a:xfrm>
          <a:prstGeom prst="rect">
            <a:avLst/>
          </a:prstGeom>
          <a:noFill/>
          <a:ln w="9525">
            <a:noFill/>
            <a:miter lim="800000"/>
            <a:headEnd/>
            <a:tailEnd/>
          </a:ln>
          <a:effectLst/>
        </p:spPr>
        <p:txBody>
          <a:bodyPr lIns="107287" tIns="53643" rIns="107287" bIns="53643"/>
          <a:lstStyle>
            <a:defPPr>
              <a:defRPr lang="en-US"/>
            </a:defPPr>
            <a:lvl1pPr algn="ctr" rtl="0" fontAlgn="base">
              <a:spcBef>
                <a:spcPct val="0"/>
              </a:spcBef>
              <a:spcAft>
                <a:spcPct val="0"/>
              </a:spcAft>
              <a:defRPr sz="900" kern="1200">
                <a:solidFill>
                  <a:srgbClr val="4B92DB"/>
                </a:solidFill>
                <a:latin typeface="Arial" charset="0"/>
                <a:ea typeface="ＭＳ Ｐゴシック" charset="0"/>
                <a:cs typeface="Arial" charset="0"/>
              </a:defRPr>
            </a:lvl1pPr>
            <a:lvl2pPr marL="534988" indent="-77788" algn="l" rtl="0" fontAlgn="base">
              <a:spcBef>
                <a:spcPct val="0"/>
              </a:spcBef>
              <a:spcAft>
                <a:spcPct val="0"/>
              </a:spcAft>
              <a:defRPr kern="1200">
                <a:solidFill>
                  <a:schemeClr val="tx1"/>
                </a:solidFill>
                <a:latin typeface="Tahoma" charset="0"/>
                <a:ea typeface="ＭＳ Ｐゴシック" charset="0"/>
                <a:cs typeface="ＭＳ Ｐゴシック" charset="0"/>
              </a:defRPr>
            </a:lvl2pPr>
            <a:lvl3pPr marL="1071563" indent="-157163" algn="l" rtl="0" fontAlgn="base">
              <a:spcBef>
                <a:spcPct val="0"/>
              </a:spcBef>
              <a:spcAft>
                <a:spcPct val="0"/>
              </a:spcAft>
              <a:defRPr kern="1200">
                <a:solidFill>
                  <a:schemeClr val="tx1"/>
                </a:solidFill>
                <a:latin typeface="Tahoma" charset="0"/>
                <a:ea typeface="ＭＳ Ｐゴシック" charset="0"/>
                <a:cs typeface="ＭＳ Ｐゴシック" charset="0"/>
              </a:defRPr>
            </a:lvl3pPr>
            <a:lvl4pPr marL="1608138" indent="-236538" algn="l" rtl="0" fontAlgn="base">
              <a:spcBef>
                <a:spcPct val="0"/>
              </a:spcBef>
              <a:spcAft>
                <a:spcPct val="0"/>
              </a:spcAft>
              <a:defRPr kern="1200">
                <a:solidFill>
                  <a:schemeClr val="tx1"/>
                </a:solidFill>
                <a:latin typeface="Tahoma" charset="0"/>
                <a:ea typeface="ＭＳ Ｐゴシック" charset="0"/>
                <a:cs typeface="ＭＳ Ｐゴシック" charset="0"/>
              </a:defRPr>
            </a:lvl4pPr>
            <a:lvl5pPr marL="2144713" indent="-315913" algn="l" rtl="0" fontAlgn="base">
              <a:spcBef>
                <a:spcPct val="0"/>
              </a:spcBef>
              <a:spcAft>
                <a:spcPct val="0"/>
              </a:spcAft>
              <a:defRPr kern="1200">
                <a:solidFill>
                  <a:schemeClr val="tx1"/>
                </a:solidFill>
                <a:latin typeface="Tahoma" charset="0"/>
                <a:ea typeface="ＭＳ Ｐゴシック" charset="0"/>
                <a:cs typeface="ＭＳ Ｐゴシック" charset="0"/>
              </a:defRPr>
            </a:lvl5pPr>
            <a:lvl6pPr marL="2286000" algn="l" defTabSz="457200" rtl="0" eaLnBrk="1" latinLnBrk="0" hangingPunct="1">
              <a:defRPr kern="1200">
                <a:solidFill>
                  <a:schemeClr val="tx1"/>
                </a:solidFill>
                <a:latin typeface="Tahoma" charset="0"/>
                <a:ea typeface="ＭＳ Ｐゴシック" charset="0"/>
                <a:cs typeface="ＭＳ Ｐゴシック" charset="0"/>
              </a:defRPr>
            </a:lvl6pPr>
            <a:lvl7pPr marL="2743200" algn="l" defTabSz="457200" rtl="0" eaLnBrk="1" latinLnBrk="0" hangingPunct="1">
              <a:defRPr kern="1200">
                <a:solidFill>
                  <a:schemeClr val="tx1"/>
                </a:solidFill>
                <a:latin typeface="Tahoma" charset="0"/>
                <a:ea typeface="ＭＳ Ｐゴシック" charset="0"/>
                <a:cs typeface="ＭＳ Ｐゴシック" charset="0"/>
              </a:defRPr>
            </a:lvl7pPr>
            <a:lvl8pPr marL="3200400" algn="l" defTabSz="457200" rtl="0" eaLnBrk="1" latinLnBrk="0" hangingPunct="1">
              <a:defRPr kern="1200">
                <a:solidFill>
                  <a:schemeClr val="tx1"/>
                </a:solidFill>
                <a:latin typeface="Tahoma" charset="0"/>
                <a:ea typeface="ＭＳ Ｐゴシック" charset="0"/>
                <a:cs typeface="ＭＳ Ｐゴシック" charset="0"/>
              </a:defRPr>
            </a:lvl8pPr>
            <a:lvl9pPr marL="3657600" algn="l" defTabSz="457200" rtl="0" eaLnBrk="1" latinLnBrk="0" hangingPunct="1">
              <a:defRPr kern="1200">
                <a:solidFill>
                  <a:schemeClr val="tx1"/>
                </a:solidFill>
                <a:latin typeface="Tahoma" charset="0"/>
                <a:ea typeface="ＭＳ Ｐゴシック" charset="0"/>
                <a:cs typeface="ＭＳ Ｐゴシック" charset="0"/>
              </a:defRPr>
            </a:lvl9pPr>
          </a:lstStyle>
          <a:p>
            <a:pPr eaLnBrk="1" hangingPunct="1">
              <a:defRPr/>
            </a:pPr>
            <a:fld id="{F3F2E550-77DF-4E33-91E7-09F6377F7DF1}" type="slidenum">
              <a:rPr lang="en-GB" smtClean="0"/>
              <a:pPr eaLnBrk="1" hangingPunct="1">
                <a:defRPr/>
              </a:pPr>
              <a:t>‹#›</a:t>
            </a:fld>
            <a:endParaRPr lang="en-GB"/>
          </a:p>
        </p:txBody>
      </p:sp>
      <p:sp>
        <p:nvSpPr>
          <p:cNvPr id="14" name="TextBox 8">
            <a:extLst>
              <a:ext uri="{FF2B5EF4-FFF2-40B4-BE49-F238E27FC236}">
                <a16:creationId xmlns:a16="http://schemas.microsoft.com/office/drawing/2014/main" id="{0E374AA8-D06D-438D-8A28-8FFD9341B5BC}"/>
              </a:ext>
            </a:extLst>
          </p:cNvPr>
          <p:cNvSpPr txBox="1">
            <a:spLocks noChangeArrowheads="1"/>
          </p:cNvSpPr>
          <p:nvPr userDrawn="1"/>
        </p:nvSpPr>
        <p:spPr bwMode="auto">
          <a:xfrm>
            <a:off x="250825" y="6365875"/>
            <a:ext cx="2665413" cy="231775"/>
          </a:xfrm>
          <a:prstGeom prst="rect">
            <a:avLst/>
          </a:prstGeom>
          <a:solidFill>
            <a:srgbClr val="4B92DB"/>
          </a:solidFill>
          <a:ln>
            <a:noFill/>
          </a:ln>
        </p:spPr>
        <p:txBody>
          <a:bodyPr>
            <a:spAutoFit/>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defRPr/>
            </a:pPr>
            <a:r>
              <a:rPr lang="en-US" sz="900" dirty="0">
                <a:solidFill>
                  <a:srgbClr val="FFFFFF"/>
                </a:solidFill>
                <a:latin typeface="Arial" charset="0"/>
              </a:rPr>
              <a:t>DEPT. MSA&amp;IS, MARITIME SAFETY DIVISION</a:t>
            </a:r>
          </a:p>
        </p:txBody>
      </p:sp>
      <p:sp>
        <p:nvSpPr>
          <p:cNvPr id="6" name="Title 1"/>
          <p:cNvSpPr>
            <a:spLocks noGrp="1"/>
          </p:cNvSpPr>
          <p:nvPr>
            <p:ph type="title"/>
          </p:nvPr>
        </p:nvSpPr>
        <p:spPr>
          <a:xfrm>
            <a:off x="187785" y="220661"/>
            <a:ext cx="8776828" cy="849944"/>
          </a:xfrm>
          <a:prstGeom prst="rect">
            <a:avLst/>
          </a:prstGeom>
        </p:spPr>
        <p:txBody>
          <a:bodyPr lIns="77925" tIns="38963" rIns="77925" bIns="38963" anchor="b"/>
          <a:lstStyle>
            <a:lvl1pPr algn="l">
              <a:defRPr sz="2000"/>
            </a:lvl1pPr>
          </a:lstStyle>
          <a:p>
            <a:r>
              <a:rPr lang="en-US"/>
              <a:t>Click to edit Master title style</a:t>
            </a:r>
            <a:endParaRPr lang="en-GB" dirty="0"/>
          </a:p>
        </p:txBody>
      </p:sp>
      <p:sp>
        <p:nvSpPr>
          <p:cNvPr id="8" name="Content Placeholder 2"/>
          <p:cNvSpPr>
            <a:spLocks noGrp="1"/>
          </p:cNvSpPr>
          <p:nvPr>
            <p:ph idx="10"/>
          </p:nvPr>
        </p:nvSpPr>
        <p:spPr>
          <a:xfrm>
            <a:off x="4753365" y="1841781"/>
            <a:ext cx="4204196" cy="4083496"/>
          </a:xfrm>
          <a:prstGeom prst="rect">
            <a:avLst/>
          </a:prstGeom>
        </p:spPr>
        <p:txBody>
          <a:bodyPr lIns="77925" tIns="38963" rIns="77925" bIns="38963"/>
          <a:lstStyle>
            <a:lvl1pPr marL="342900" indent="-342900">
              <a:spcBef>
                <a:spcPts val="1364"/>
              </a:spcBef>
              <a:buClr>
                <a:srgbClr val="4B92DB"/>
              </a:buClr>
              <a:buSzPct val="90000"/>
              <a:buFont typeface="+mj-lt"/>
              <a:buAutoNum type="arabicPeriod"/>
              <a:defRPr sz="1400">
                <a:solidFill>
                  <a:srgbClr val="495965"/>
                </a:solidFill>
              </a:defRPr>
            </a:lvl1pPr>
            <a:lvl2pPr marL="572887" indent="-342900">
              <a:buClr>
                <a:srgbClr val="4B92DB"/>
              </a:buClr>
              <a:buSzPct val="90000"/>
              <a:buFont typeface="+mj-lt"/>
              <a:buAutoNum type="arabicPeriod"/>
              <a:defRPr sz="1300">
                <a:solidFill>
                  <a:srgbClr val="495965"/>
                </a:solidFill>
              </a:defRPr>
            </a:lvl2pPr>
            <a:lvl3pPr marL="845543" indent="-307101">
              <a:buClr>
                <a:srgbClr val="4B92DB"/>
              </a:buClr>
              <a:buSzPct val="90000"/>
              <a:buFont typeface="+mj-lt"/>
              <a:buAutoNum type="arabicPeriod"/>
              <a:defRPr sz="1200">
                <a:solidFill>
                  <a:srgbClr val="495965"/>
                </a:solidFill>
              </a:defRPr>
            </a:lvl3pPr>
            <a:lvl4pPr marL="1141820" indent="-296278">
              <a:buClr>
                <a:srgbClr val="4B92DB"/>
              </a:buClr>
              <a:buSzPct val="90000"/>
              <a:buFont typeface="+mj-lt"/>
              <a:buAutoNum type="arabicPeriod"/>
              <a:defRPr sz="1100">
                <a:solidFill>
                  <a:srgbClr val="495965"/>
                </a:solidFill>
              </a:defRPr>
            </a:lvl4pPr>
            <a:lvl5pPr marL="1448922" indent="-307101">
              <a:buClr>
                <a:srgbClr val="4B92DB"/>
              </a:buClr>
              <a:buSzPct val="90000"/>
              <a:buFont typeface="+mj-lt"/>
              <a:buAutoNum type="arabicPeriod"/>
              <a:defRPr sz="1000">
                <a:solidFill>
                  <a:srgbClr val="495965"/>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1" name="Text Placeholder 18"/>
          <p:cNvSpPr>
            <a:spLocks noGrp="1"/>
          </p:cNvSpPr>
          <p:nvPr>
            <p:ph type="body" sz="quarter" idx="15"/>
          </p:nvPr>
        </p:nvSpPr>
        <p:spPr>
          <a:xfrm>
            <a:off x="187325" y="1259420"/>
            <a:ext cx="4204800" cy="436033"/>
          </a:xfrm>
          <a:prstGeom prst="rect">
            <a:avLst/>
          </a:prstGeom>
        </p:spPr>
        <p:txBody>
          <a:bodyPr/>
          <a:lstStyle>
            <a:lvl1pPr marL="0" indent="0">
              <a:spcBef>
                <a:spcPts val="0"/>
              </a:spcBef>
              <a:buFont typeface="Arial" pitchFamily="34" charset="0"/>
              <a:buNone/>
              <a:defRPr lang="en-GB" sz="1600" kern="1200" noProof="0" dirty="0" smtClean="0">
                <a:solidFill>
                  <a:srgbClr val="4B92DB"/>
                </a:solidFill>
                <a:latin typeface="Arial" pitchFamily="34" charset="0"/>
                <a:ea typeface="+mn-ea"/>
                <a:cs typeface="Arial" pitchFamily="34" charset="0"/>
              </a:defRPr>
            </a:lvl1pPr>
          </a:lstStyle>
          <a:p>
            <a:pPr lvl="0"/>
            <a:r>
              <a:rPr lang="en-US"/>
              <a:t>Click to edit Master text styles</a:t>
            </a:r>
          </a:p>
        </p:txBody>
      </p:sp>
      <p:sp>
        <p:nvSpPr>
          <p:cNvPr id="12" name="Text Placeholder 20"/>
          <p:cNvSpPr>
            <a:spLocks noGrp="1"/>
          </p:cNvSpPr>
          <p:nvPr>
            <p:ph type="body" sz="quarter" idx="16"/>
          </p:nvPr>
        </p:nvSpPr>
        <p:spPr>
          <a:xfrm>
            <a:off x="4745093" y="1259417"/>
            <a:ext cx="4204800" cy="436800"/>
          </a:xfrm>
          <a:prstGeom prst="rect">
            <a:avLst/>
          </a:prstGeom>
        </p:spPr>
        <p:txBody>
          <a:bodyPr/>
          <a:lstStyle>
            <a:lvl1pPr marL="0" indent="0">
              <a:spcBef>
                <a:spcPts val="0"/>
              </a:spcBef>
              <a:buNone/>
              <a:defRPr lang="en-GB" sz="1600" kern="1200" noProof="0" dirty="0" smtClean="0">
                <a:solidFill>
                  <a:srgbClr val="4B92DB"/>
                </a:solidFill>
                <a:latin typeface="Arial" pitchFamily="34" charset="0"/>
                <a:ea typeface="+mn-ea"/>
                <a:cs typeface="Arial" pitchFamily="34" charset="0"/>
              </a:defRPr>
            </a:lvl1pPr>
          </a:lstStyle>
          <a:p>
            <a:pPr lvl="0"/>
            <a:r>
              <a:rPr lang="en-US"/>
              <a:t>Click to edit Master text styles</a:t>
            </a:r>
          </a:p>
        </p:txBody>
      </p:sp>
      <p:sp>
        <p:nvSpPr>
          <p:cNvPr id="13" name="Content Placeholder 2"/>
          <p:cNvSpPr>
            <a:spLocks noGrp="1"/>
          </p:cNvSpPr>
          <p:nvPr>
            <p:ph idx="17"/>
          </p:nvPr>
        </p:nvSpPr>
        <p:spPr>
          <a:xfrm>
            <a:off x="179512" y="1841781"/>
            <a:ext cx="4204196" cy="4083496"/>
          </a:xfrm>
          <a:prstGeom prst="rect">
            <a:avLst/>
          </a:prstGeom>
        </p:spPr>
        <p:txBody>
          <a:bodyPr lIns="77925" tIns="38963" rIns="77925" bIns="38963"/>
          <a:lstStyle>
            <a:lvl1pPr marL="342900" indent="-342900">
              <a:spcBef>
                <a:spcPts val="1364"/>
              </a:spcBef>
              <a:buClr>
                <a:srgbClr val="4B92DB"/>
              </a:buClr>
              <a:buSzPct val="90000"/>
              <a:buFont typeface="+mj-lt"/>
              <a:buAutoNum type="arabicPeriod"/>
              <a:defRPr sz="1400">
                <a:solidFill>
                  <a:srgbClr val="495965"/>
                </a:solidFill>
              </a:defRPr>
            </a:lvl1pPr>
            <a:lvl2pPr marL="572887" indent="-342900">
              <a:buClr>
                <a:srgbClr val="4B92DB"/>
              </a:buClr>
              <a:buSzPct val="90000"/>
              <a:buFont typeface="+mj-lt"/>
              <a:buAutoNum type="arabicPeriod"/>
              <a:defRPr sz="1300">
                <a:solidFill>
                  <a:srgbClr val="495965"/>
                </a:solidFill>
              </a:defRPr>
            </a:lvl2pPr>
            <a:lvl3pPr marL="845543" indent="-307101">
              <a:buClr>
                <a:srgbClr val="4B92DB"/>
              </a:buClr>
              <a:buSzPct val="90000"/>
              <a:buFont typeface="+mj-lt"/>
              <a:buAutoNum type="arabicPeriod"/>
              <a:defRPr sz="1200">
                <a:solidFill>
                  <a:srgbClr val="495965"/>
                </a:solidFill>
              </a:defRPr>
            </a:lvl3pPr>
            <a:lvl4pPr marL="1141820" indent="-296278">
              <a:buClr>
                <a:srgbClr val="4B92DB"/>
              </a:buClr>
              <a:buSzPct val="90000"/>
              <a:buFont typeface="+mj-lt"/>
              <a:buAutoNum type="arabicPeriod"/>
              <a:defRPr sz="1100">
                <a:solidFill>
                  <a:srgbClr val="495965"/>
                </a:solidFill>
              </a:defRPr>
            </a:lvl4pPr>
            <a:lvl5pPr marL="1448922" indent="-307101">
              <a:buClr>
                <a:srgbClr val="4B92DB"/>
              </a:buClr>
              <a:buSzPct val="90000"/>
              <a:buFont typeface="+mj-lt"/>
              <a:buAutoNum type="arabicPeriod"/>
              <a:defRPr sz="1000">
                <a:solidFill>
                  <a:srgbClr val="495965"/>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5" name="Slide Number Placeholder 6">
            <a:extLst>
              <a:ext uri="{FF2B5EF4-FFF2-40B4-BE49-F238E27FC236}">
                <a16:creationId xmlns:a16="http://schemas.microsoft.com/office/drawing/2014/main" id="{0F896767-3002-4C55-8EF9-7FEE271D39B2}"/>
              </a:ext>
            </a:extLst>
          </p:cNvPr>
          <p:cNvSpPr>
            <a:spLocks noGrp="1"/>
          </p:cNvSpPr>
          <p:nvPr>
            <p:ph type="sldNum" sz="quarter" idx="18"/>
          </p:nvPr>
        </p:nvSpPr>
        <p:spPr>
          <a:xfrm>
            <a:off x="8723313" y="7397750"/>
            <a:ext cx="257175" cy="122238"/>
          </a:xfrm>
        </p:spPr>
        <p:txBody>
          <a:bodyPr lIns="0" tIns="0" rIns="0" bIns="0"/>
          <a:lstStyle>
            <a:lvl1pPr algn="r">
              <a:defRPr sz="600">
                <a:solidFill>
                  <a:schemeClr val="tx2"/>
                </a:solidFill>
                <a:latin typeface="Arial" pitchFamily="34" charset="0"/>
                <a:cs typeface="Arial" pitchFamily="34" charset="0"/>
              </a:defRPr>
            </a:lvl1pPr>
          </a:lstStyle>
          <a:p>
            <a:pPr>
              <a:defRPr/>
            </a:pPr>
            <a:fld id="{D016DC9A-80DC-4F83-8382-B0AAF6C3E314}" type="slidenum">
              <a:rPr lang="en-GB"/>
              <a:pPr>
                <a:defRPr/>
              </a:pPr>
              <a:t>‹#›</a:t>
            </a:fld>
            <a:endParaRPr lang="en-GB"/>
          </a:p>
        </p:txBody>
      </p:sp>
    </p:spTree>
    <p:extLst>
      <p:ext uri="{BB962C8B-B14F-4D97-AF65-F5344CB8AC3E}">
        <p14:creationId xmlns:p14="http://schemas.microsoft.com/office/powerpoint/2010/main" val="185057340"/>
      </p:ext>
    </p:extLst>
  </p:cSld>
  <p:clrMapOvr>
    <a:masterClrMapping/>
  </p:clrMapOvr>
  <p:transition spd="slow">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extBox 7">
            <a:extLst>
              <a:ext uri="{FF2B5EF4-FFF2-40B4-BE49-F238E27FC236}">
                <a16:creationId xmlns:a16="http://schemas.microsoft.com/office/drawing/2014/main" id="{417978AF-30AE-498A-A932-050B3916A801}"/>
              </a:ext>
            </a:extLst>
          </p:cNvPr>
          <p:cNvSpPr txBox="1">
            <a:spLocks noChangeArrowheads="1"/>
          </p:cNvSpPr>
          <p:nvPr userDrawn="1"/>
        </p:nvSpPr>
        <p:spPr bwMode="auto">
          <a:xfrm>
            <a:off x="2627313" y="2035175"/>
            <a:ext cx="3052762" cy="81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925" tIns="38963" rIns="77925" bIns="38963">
            <a:spAutoFit/>
          </a:bodyPr>
          <a:lstStyle/>
          <a:p>
            <a:pPr eaLnBrk="1" hangingPunct="1"/>
            <a:r>
              <a:rPr lang="en-GB" altLang="en-US" sz="1200">
                <a:solidFill>
                  <a:srgbClr val="495965"/>
                </a:solidFill>
                <a:latin typeface="Arial" panose="020B0604020202020204" pitchFamily="34" charset="0"/>
              </a:rPr>
              <a:t>4 Albert Embankment</a:t>
            </a:r>
          </a:p>
          <a:p>
            <a:pPr eaLnBrk="1" hangingPunct="1"/>
            <a:r>
              <a:rPr lang="en-GB" altLang="en-US" sz="1200">
                <a:solidFill>
                  <a:srgbClr val="495965"/>
                </a:solidFill>
                <a:latin typeface="Arial" panose="020B0604020202020204" pitchFamily="34" charset="0"/>
              </a:rPr>
              <a:t>London</a:t>
            </a:r>
          </a:p>
          <a:p>
            <a:pPr eaLnBrk="1" hangingPunct="1"/>
            <a:r>
              <a:rPr lang="en-GB" altLang="en-US" sz="1200">
                <a:solidFill>
                  <a:srgbClr val="495965"/>
                </a:solidFill>
                <a:latin typeface="Arial" panose="020B0604020202020204" pitchFamily="34" charset="0"/>
              </a:rPr>
              <a:t>SE1 7SR</a:t>
            </a:r>
          </a:p>
          <a:p>
            <a:pPr eaLnBrk="1" hangingPunct="1"/>
            <a:r>
              <a:rPr lang="en-GB" altLang="en-US" sz="1200">
                <a:solidFill>
                  <a:srgbClr val="495965"/>
                </a:solidFill>
                <a:latin typeface="Arial" panose="020B0604020202020204" pitchFamily="34" charset="0"/>
              </a:rPr>
              <a:t>United Kingdom</a:t>
            </a:r>
            <a:endParaRPr lang="en-GB" altLang="en-US" sz="1200" b="1">
              <a:solidFill>
                <a:srgbClr val="4B92DB"/>
              </a:solidFill>
              <a:latin typeface="Arial" panose="020B0604020202020204" pitchFamily="34" charset="0"/>
            </a:endParaRPr>
          </a:p>
        </p:txBody>
      </p:sp>
      <p:sp>
        <p:nvSpPr>
          <p:cNvPr id="3" name="TextBox 8">
            <a:extLst>
              <a:ext uri="{FF2B5EF4-FFF2-40B4-BE49-F238E27FC236}">
                <a16:creationId xmlns:a16="http://schemas.microsoft.com/office/drawing/2014/main" id="{640B2101-8589-4DA0-9A91-8FEF0811710E}"/>
              </a:ext>
            </a:extLst>
          </p:cNvPr>
          <p:cNvSpPr txBox="1">
            <a:spLocks noChangeArrowheads="1"/>
          </p:cNvSpPr>
          <p:nvPr userDrawn="1"/>
        </p:nvSpPr>
        <p:spPr bwMode="auto">
          <a:xfrm>
            <a:off x="4427538" y="2035175"/>
            <a:ext cx="3052762" cy="100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925" tIns="38963" rIns="77925" bIns="38963">
            <a:spAutoFit/>
          </a:bodyPr>
          <a:lstStyle/>
          <a:p>
            <a:pPr eaLnBrk="1" hangingPunct="1"/>
            <a:r>
              <a:rPr lang="en-GB" altLang="en-US" sz="1200">
                <a:solidFill>
                  <a:srgbClr val="4B92DB"/>
                </a:solidFill>
                <a:latin typeface="Arial" panose="020B0604020202020204" pitchFamily="34" charset="0"/>
              </a:rPr>
              <a:t>Tel:  </a:t>
            </a:r>
            <a:r>
              <a:rPr lang="en-GB" altLang="en-US" sz="1200">
                <a:solidFill>
                  <a:srgbClr val="495965"/>
                </a:solidFill>
                <a:latin typeface="Arial" panose="020B0604020202020204" pitchFamily="34" charset="0"/>
              </a:rPr>
              <a:t>+44 (0)20 7735 7611</a:t>
            </a:r>
          </a:p>
          <a:p>
            <a:pPr eaLnBrk="1" hangingPunct="1"/>
            <a:r>
              <a:rPr lang="en-GB" altLang="en-US" sz="1200">
                <a:solidFill>
                  <a:srgbClr val="4B92DB"/>
                </a:solidFill>
                <a:latin typeface="Arial" panose="020B0604020202020204" pitchFamily="34" charset="0"/>
              </a:rPr>
              <a:t>Fax: </a:t>
            </a:r>
            <a:r>
              <a:rPr lang="en-GB" altLang="en-US" sz="1200">
                <a:solidFill>
                  <a:srgbClr val="495965"/>
                </a:solidFill>
                <a:latin typeface="Arial" panose="020B0604020202020204" pitchFamily="34" charset="0"/>
              </a:rPr>
              <a:t>+44 (0)20 7587 3210</a:t>
            </a:r>
            <a:endParaRPr lang="en-GB" altLang="en-US" sz="1200" b="1">
              <a:solidFill>
                <a:srgbClr val="495965"/>
              </a:solidFill>
              <a:latin typeface="Arial" panose="020B0604020202020204" pitchFamily="34" charset="0"/>
            </a:endParaRPr>
          </a:p>
          <a:p>
            <a:pPr eaLnBrk="1" hangingPunct="1"/>
            <a:r>
              <a:rPr lang="en-GB" altLang="en-US" sz="1200">
                <a:solidFill>
                  <a:srgbClr val="4B92DB"/>
                </a:solidFill>
                <a:latin typeface="Arial" panose="020B0604020202020204" pitchFamily="34" charset="0"/>
              </a:rPr>
              <a:t>Email: </a:t>
            </a:r>
            <a:r>
              <a:rPr lang="en-GB" altLang="en-US" sz="1200">
                <a:solidFill>
                  <a:srgbClr val="495965"/>
                </a:solidFill>
                <a:latin typeface="Arial" panose="020B0604020202020204" pitchFamily="34" charset="0"/>
                <a:hlinkClick r:id="rId2"/>
              </a:rPr>
              <a:t>msa@imo.org</a:t>
            </a:r>
            <a:endParaRPr lang="en-GB" altLang="en-US" sz="1200">
              <a:solidFill>
                <a:srgbClr val="495965"/>
              </a:solidFill>
              <a:latin typeface="Arial" panose="020B0604020202020204" pitchFamily="34" charset="0"/>
            </a:endParaRPr>
          </a:p>
          <a:p>
            <a:pPr eaLnBrk="1" hangingPunct="1"/>
            <a:r>
              <a:rPr lang="en-GB" altLang="en-US" sz="1200">
                <a:solidFill>
                  <a:srgbClr val="495965"/>
                </a:solidFill>
                <a:latin typeface="Arial" panose="020B0604020202020204" pitchFamily="34" charset="0"/>
                <a:hlinkClick r:id="rId3"/>
              </a:rPr>
              <a:t>http://www.imo.org</a:t>
            </a:r>
            <a:endParaRPr lang="en-GB" altLang="en-US" sz="1200">
              <a:solidFill>
                <a:srgbClr val="495965"/>
              </a:solidFill>
              <a:latin typeface="Arial" panose="020B0604020202020204" pitchFamily="34" charset="0"/>
            </a:endParaRPr>
          </a:p>
          <a:p>
            <a:pPr eaLnBrk="1" hangingPunct="1"/>
            <a:endParaRPr lang="en-GB" altLang="en-US" sz="1200">
              <a:solidFill>
                <a:srgbClr val="495965"/>
              </a:solidFill>
              <a:latin typeface="Arial" panose="020B0604020202020204" pitchFamily="34" charset="0"/>
            </a:endParaRPr>
          </a:p>
        </p:txBody>
      </p:sp>
      <p:sp>
        <p:nvSpPr>
          <p:cNvPr id="4" name="TextBox 10">
            <a:extLst>
              <a:ext uri="{FF2B5EF4-FFF2-40B4-BE49-F238E27FC236}">
                <a16:creationId xmlns:a16="http://schemas.microsoft.com/office/drawing/2014/main" id="{12CEE153-E1E2-446B-8E32-729720B058BD}"/>
              </a:ext>
            </a:extLst>
          </p:cNvPr>
          <p:cNvSpPr txBox="1">
            <a:spLocks noChangeArrowheads="1"/>
          </p:cNvSpPr>
          <p:nvPr userDrawn="1"/>
        </p:nvSpPr>
        <p:spPr bwMode="auto">
          <a:xfrm>
            <a:off x="2627313" y="1493838"/>
            <a:ext cx="3889375"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925" tIns="38963" rIns="77925" bIns="38963">
            <a:spAutoFit/>
          </a:bodyPr>
          <a:lstStyle/>
          <a:p>
            <a:pPr eaLnBrk="1" hangingPunct="1"/>
            <a:r>
              <a:rPr lang="en-GB" altLang="en-US" sz="1600" b="1">
                <a:solidFill>
                  <a:srgbClr val="495965"/>
                </a:solidFill>
                <a:latin typeface="Arial" panose="020B0604020202020204" pitchFamily="34" charset="0"/>
              </a:rPr>
              <a:t>International Maritime Organization</a:t>
            </a:r>
            <a:endParaRPr lang="en-GB" altLang="en-US" sz="1600" b="1">
              <a:solidFill>
                <a:srgbClr val="4B92DB"/>
              </a:solidFill>
              <a:latin typeface="Arial" panose="020B0604020202020204" pitchFamily="34" charset="0"/>
            </a:endParaRPr>
          </a:p>
        </p:txBody>
      </p:sp>
      <p:cxnSp>
        <p:nvCxnSpPr>
          <p:cNvPr id="5" name="Straight Connector 4">
            <a:extLst>
              <a:ext uri="{FF2B5EF4-FFF2-40B4-BE49-F238E27FC236}">
                <a16:creationId xmlns:a16="http://schemas.microsoft.com/office/drawing/2014/main" id="{6EDBFB31-7D09-4480-A79F-1FEBD9963061}"/>
              </a:ext>
            </a:extLst>
          </p:cNvPr>
          <p:cNvCxnSpPr/>
          <p:nvPr userDrawn="1"/>
        </p:nvCxnSpPr>
        <p:spPr>
          <a:xfrm>
            <a:off x="2700338" y="1973263"/>
            <a:ext cx="3600450" cy="0"/>
          </a:xfrm>
          <a:prstGeom prst="line">
            <a:avLst/>
          </a:prstGeom>
          <a:ln w="3175">
            <a:solidFill>
              <a:srgbClr val="4B92DB">
                <a:alpha val="31000"/>
              </a:srgbClr>
            </a:solidFill>
          </a:ln>
        </p:spPr>
        <p:style>
          <a:lnRef idx="1">
            <a:schemeClr val="accent2"/>
          </a:lnRef>
          <a:fillRef idx="0">
            <a:schemeClr val="accent2"/>
          </a:fillRef>
          <a:effectRef idx="0">
            <a:schemeClr val="accent2"/>
          </a:effectRef>
          <a:fontRef idx="minor">
            <a:schemeClr val="tx1"/>
          </a:fontRef>
        </p:style>
      </p:cxnSp>
      <p:pic>
        <p:nvPicPr>
          <p:cNvPr id="6" name="Content Placeholder 10" descr="social-media.png">
            <a:extLst>
              <a:ext uri="{FF2B5EF4-FFF2-40B4-BE49-F238E27FC236}">
                <a16:creationId xmlns:a16="http://schemas.microsoft.com/office/drawing/2014/main" id="{7763CED5-960F-4FB7-97F0-DC24BABC770E}"/>
              </a:ext>
            </a:extLst>
          </p:cNvPr>
          <p:cNvPicPr>
            <a:picLocks noChangeAspect="1"/>
          </p:cNvPicPr>
          <p:nvPr userDrawn="1"/>
        </p:nvPicPr>
        <p:blipFill>
          <a:blip r:embed="rId4">
            <a:extLst>
              <a:ext uri="{28A0092B-C50C-407E-A947-70E740481C1C}">
                <a14:useLocalDpi xmlns:a14="http://schemas.microsoft.com/office/drawing/2010/main" val="0"/>
              </a:ext>
            </a:extLst>
          </a:blip>
          <a:srcRect t="-14255" b="-14255"/>
          <a:stretch>
            <a:fillRect/>
          </a:stretch>
        </p:blipFill>
        <p:spPr bwMode="auto">
          <a:xfrm>
            <a:off x="2195513" y="2924175"/>
            <a:ext cx="5113337" cy="204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8">
            <a:extLst>
              <a:ext uri="{FF2B5EF4-FFF2-40B4-BE49-F238E27FC236}">
                <a16:creationId xmlns:a16="http://schemas.microsoft.com/office/drawing/2014/main" id="{660C3849-9B71-460E-B21E-ECC0397E7DBF}"/>
              </a:ext>
            </a:extLst>
          </p:cNvPr>
          <p:cNvSpPr txBox="1">
            <a:spLocks noChangeArrowheads="1"/>
          </p:cNvSpPr>
          <p:nvPr userDrawn="1"/>
        </p:nvSpPr>
        <p:spPr bwMode="auto">
          <a:xfrm>
            <a:off x="250825" y="6365875"/>
            <a:ext cx="2665413" cy="231775"/>
          </a:xfrm>
          <a:prstGeom prst="rect">
            <a:avLst/>
          </a:prstGeom>
          <a:solidFill>
            <a:srgbClr val="4B92DB"/>
          </a:solidFill>
          <a:ln>
            <a:noFill/>
          </a:ln>
        </p:spPr>
        <p:txBody>
          <a:bodyPr>
            <a:spAutoFit/>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defRPr/>
            </a:pPr>
            <a:r>
              <a:rPr lang="en-US" sz="900" dirty="0">
                <a:solidFill>
                  <a:srgbClr val="FFFFFF"/>
                </a:solidFill>
                <a:latin typeface="Arial" charset="0"/>
              </a:rPr>
              <a:t>DEPT. MSA&amp;IS, MARITIME SAFETY DIVISION</a:t>
            </a:r>
          </a:p>
        </p:txBody>
      </p:sp>
      <p:sp>
        <p:nvSpPr>
          <p:cNvPr id="8" name="Slide Number Placeholder 2">
            <a:extLst>
              <a:ext uri="{FF2B5EF4-FFF2-40B4-BE49-F238E27FC236}">
                <a16:creationId xmlns:a16="http://schemas.microsoft.com/office/drawing/2014/main" id="{6EE25560-0973-423F-9B1B-7AF5CC0744EF}"/>
              </a:ext>
            </a:extLst>
          </p:cNvPr>
          <p:cNvSpPr>
            <a:spLocks noGrp="1"/>
          </p:cNvSpPr>
          <p:nvPr>
            <p:ph type="sldNum" sz="quarter" idx="10"/>
          </p:nvPr>
        </p:nvSpPr>
        <p:spPr/>
        <p:txBody>
          <a:bodyPr/>
          <a:lstStyle>
            <a:lvl1pPr>
              <a:defRPr/>
            </a:lvl1pPr>
          </a:lstStyle>
          <a:p>
            <a:pPr>
              <a:defRPr/>
            </a:pPr>
            <a:fld id="{3E5F7495-F4ED-4D0C-9E75-3B96C95B7D5D}" type="slidenum">
              <a:rPr lang="en-GB"/>
              <a:pPr>
                <a:defRPr/>
              </a:pPr>
              <a:t>‹#›</a:t>
            </a:fld>
            <a:endParaRPr lang="en-GB"/>
          </a:p>
        </p:txBody>
      </p:sp>
    </p:spTree>
    <p:extLst>
      <p:ext uri="{BB962C8B-B14F-4D97-AF65-F5344CB8AC3E}">
        <p14:creationId xmlns:p14="http://schemas.microsoft.com/office/powerpoint/2010/main" val="3481331562"/>
      </p:ext>
    </p:extLst>
  </p:cSld>
  <p:clrMapOvr>
    <a:masterClrMapping/>
  </p:clrMapOvr>
  <p:transition spd="slow">
    <p:zoom/>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495965">
            <a:alpha val="10196"/>
          </a:srgbClr>
        </a:solidFill>
        <a:effectLst/>
      </p:bgPr>
    </p:bg>
    <p:spTree>
      <p:nvGrpSpPr>
        <p:cNvPr id="1" name=""/>
        <p:cNvGrpSpPr/>
        <p:nvPr/>
      </p:nvGrpSpPr>
      <p:grpSpPr>
        <a:xfrm>
          <a:off x="0" y="0"/>
          <a:ext cx="0" cy="0"/>
          <a:chOff x="0" y="0"/>
          <a:chExt cx="0" cy="0"/>
        </a:xfrm>
      </p:grpSpPr>
      <p:sp>
        <p:nvSpPr>
          <p:cNvPr id="1026" name="Rectangle 5">
            <a:extLst>
              <a:ext uri="{FF2B5EF4-FFF2-40B4-BE49-F238E27FC236}">
                <a16:creationId xmlns:a16="http://schemas.microsoft.com/office/drawing/2014/main" id="{C1A2FB79-5AE2-4407-B81B-5132544C1839}"/>
              </a:ext>
            </a:extLst>
          </p:cNvPr>
          <p:cNvSpPr>
            <a:spLocks noChangeArrowheads="1"/>
          </p:cNvSpPr>
          <p:nvPr userDrawn="1"/>
        </p:nvSpPr>
        <p:spPr bwMode="auto">
          <a:xfrm>
            <a:off x="0" y="6165850"/>
            <a:ext cx="9144000" cy="6921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688584" name="Rectangle 8">
            <a:extLst>
              <a:ext uri="{FF2B5EF4-FFF2-40B4-BE49-F238E27FC236}">
                <a16:creationId xmlns:a16="http://schemas.microsoft.com/office/drawing/2014/main" id="{10E830F5-D80B-4D25-91A1-B12D67A2902E}"/>
              </a:ext>
            </a:extLst>
          </p:cNvPr>
          <p:cNvSpPr>
            <a:spLocks noGrp="1" noChangeArrowheads="1"/>
          </p:cNvSpPr>
          <p:nvPr>
            <p:ph type="sldNum" sz="quarter" idx="4"/>
          </p:nvPr>
        </p:nvSpPr>
        <p:spPr bwMode="auto">
          <a:xfrm>
            <a:off x="4219575" y="6481763"/>
            <a:ext cx="622300" cy="300037"/>
          </a:xfrm>
          <a:prstGeom prst="rect">
            <a:avLst/>
          </a:prstGeom>
          <a:noFill/>
          <a:ln w="9525">
            <a:noFill/>
            <a:miter lim="800000"/>
            <a:headEnd/>
            <a:tailEnd/>
          </a:ln>
          <a:effectLst/>
        </p:spPr>
        <p:txBody>
          <a:bodyPr vert="horz" wrap="square" lIns="107287" tIns="53643" rIns="107287" bIns="53643" numCol="1" anchor="t" anchorCtr="0" compatLnSpc="1">
            <a:prstTxWarp prst="textNoShape">
              <a:avLst/>
            </a:prstTxWarp>
          </a:bodyPr>
          <a:lstStyle>
            <a:lvl1pPr algn="ctr" eaLnBrk="1" hangingPunct="1">
              <a:defRPr sz="900">
                <a:solidFill>
                  <a:srgbClr val="4B92DB"/>
                </a:solidFill>
                <a:latin typeface="Arial" charset="0"/>
                <a:ea typeface="ＭＳ Ｐゴシック" charset="0"/>
                <a:cs typeface="Arial" charset="0"/>
              </a:defRPr>
            </a:lvl1pPr>
          </a:lstStyle>
          <a:p>
            <a:pPr>
              <a:defRPr/>
            </a:pPr>
            <a:fld id="{526F1445-2622-4F48-99B2-3D3566505F6D}" type="slidenum">
              <a:rPr lang="en-GB"/>
              <a:pPr>
                <a:defRPr/>
              </a:pPr>
              <a:t>‹#›</a:t>
            </a:fld>
            <a:endParaRPr lang="en-GB"/>
          </a:p>
        </p:txBody>
      </p:sp>
      <p:pic>
        <p:nvPicPr>
          <p:cNvPr id="1028" name="Picture 6" descr="IMO-logo-rgb.png">
            <a:extLst>
              <a:ext uri="{FF2B5EF4-FFF2-40B4-BE49-F238E27FC236}">
                <a16:creationId xmlns:a16="http://schemas.microsoft.com/office/drawing/2014/main" id="{E18FCAE8-146E-4484-9672-2001A3336A88}"/>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7480300" y="6294438"/>
            <a:ext cx="1555750"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8">
            <a:extLst>
              <a:ext uri="{FF2B5EF4-FFF2-40B4-BE49-F238E27FC236}">
                <a16:creationId xmlns:a16="http://schemas.microsoft.com/office/drawing/2014/main" id="{9296EB95-EF40-4020-A4C7-D9BCD9238F10}"/>
              </a:ext>
            </a:extLst>
          </p:cNvPr>
          <p:cNvSpPr txBox="1">
            <a:spLocks noChangeArrowheads="1"/>
          </p:cNvSpPr>
          <p:nvPr userDrawn="1"/>
        </p:nvSpPr>
        <p:spPr bwMode="auto">
          <a:xfrm>
            <a:off x="0" y="6361113"/>
            <a:ext cx="233363" cy="230187"/>
          </a:xfrm>
          <a:prstGeom prst="rect">
            <a:avLst/>
          </a:prstGeom>
          <a:solidFill>
            <a:srgbClr val="495965"/>
          </a:solidFill>
          <a:ln>
            <a:noFill/>
          </a:ln>
        </p:spPr>
        <p:txBody>
          <a:bodyPr>
            <a:spAutoFit/>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defRPr/>
            </a:pPr>
            <a:endParaRPr lang="en-US" sz="900">
              <a:solidFill>
                <a:srgbClr val="FFFFFF"/>
              </a:solidFill>
              <a:latin typeface="Arial" charset="0"/>
            </a:endParaRPr>
          </a:p>
        </p:txBody>
      </p:sp>
      <p:sp>
        <p:nvSpPr>
          <p:cNvPr id="7" name="TextBox 8">
            <a:extLst>
              <a:ext uri="{FF2B5EF4-FFF2-40B4-BE49-F238E27FC236}">
                <a16:creationId xmlns:a16="http://schemas.microsoft.com/office/drawing/2014/main" id="{3DC488FE-7BF2-4456-A81A-4F4978B499E4}"/>
              </a:ext>
            </a:extLst>
          </p:cNvPr>
          <p:cNvSpPr txBox="1">
            <a:spLocks noChangeArrowheads="1"/>
          </p:cNvSpPr>
          <p:nvPr userDrawn="1"/>
        </p:nvSpPr>
        <p:spPr bwMode="auto">
          <a:xfrm>
            <a:off x="250825" y="6365875"/>
            <a:ext cx="2600325" cy="231775"/>
          </a:xfrm>
          <a:prstGeom prst="rect">
            <a:avLst/>
          </a:prstGeom>
          <a:solidFill>
            <a:srgbClr val="4B92DB"/>
          </a:solidFill>
          <a:ln>
            <a:noFill/>
          </a:ln>
        </p:spPr>
        <p:txBody>
          <a:bodyPr>
            <a:spAutoFit/>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defRPr/>
            </a:pPr>
            <a:r>
              <a:rPr lang="en-US" sz="900" dirty="0">
                <a:solidFill>
                  <a:srgbClr val="FFFFFF"/>
                </a:solidFill>
                <a:latin typeface="Arial" charset="0"/>
              </a:rPr>
              <a:t>Dept. MSA&amp;IS, MARITIME SAFETY DIVISION</a:t>
            </a:r>
          </a:p>
        </p:txBody>
      </p:sp>
    </p:spTree>
  </p:cSld>
  <p:clrMap bg1="lt1" tx1="dk1" bg2="lt2" tx2="dk2" accent1="accent1" accent2="accent2" accent3="accent3" accent4="accent4" accent5="accent5" accent6="accent6" hlink="hlink" folHlink="folHlink"/>
  <p:sldLayoutIdLst>
    <p:sldLayoutId id="2147484135" r:id="rId1"/>
    <p:sldLayoutId id="2147484136" r:id="rId2"/>
    <p:sldLayoutId id="2147484137" r:id="rId3"/>
    <p:sldLayoutId id="2147484138" r:id="rId4"/>
    <p:sldLayoutId id="2147484139" r:id="rId5"/>
    <p:sldLayoutId id="2147484140" r:id="rId6"/>
    <p:sldLayoutId id="2147484141" r:id="rId7"/>
  </p:sldLayoutIdLst>
  <p:transition spd="slow">
    <p:zoom/>
  </p:transition>
  <p:txStyles>
    <p:titleStyle>
      <a:lvl1pPr algn="ctr" rtl="0" eaLnBrk="0" fontAlgn="base" hangingPunct="0">
        <a:spcBef>
          <a:spcPct val="0"/>
        </a:spcBef>
        <a:spcAft>
          <a:spcPct val="0"/>
        </a:spcAft>
        <a:defRPr sz="2400">
          <a:solidFill>
            <a:srgbClr val="4B92DB"/>
          </a:solidFill>
          <a:latin typeface="+mj-lt"/>
          <a:ea typeface="ＭＳ Ｐゴシック" panose="020B0600070205080204" pitchFamily="34" charset="-128"/>
          <a:cs typeface="+mj-cs"/>
        </a:defRPr>
      </a:lvl1pPr>
      <a:lvl2pPr algn="ctr" rtl="0" eaLnBrk="0" fontAlgn="base" hangingPunct="0">
        <a:spcBef>
          <a:spcPct val="0"/>
        </a:spcBef>
        <a:spcAft>
          <a:spcPct val="0"/>
        </a:spcAft>
        <a:defRPr sz="2400">
          <a:solidFill>
            <a:srgbClr val="4B92DB"/>
          </a:solidFill>
          <a:latin typeface="Arial" pitchFamily="-107" charset="0"/>
          <a:ea typeface="ＭＳ Ｐゴシック" panose="020B0600070205080204" pitchFamily="34" charset="-128"/>
          <a:cs typeface="Arial" pitchFamily="-107" charset="0"/>
        </a:defRPr>
      </a:lvl2pPr>
      <a:lvl3pPr algn="ctr" rtl="0" eaLnBrk="0" fontAlgn="base" hangingPunct="0">
        <a:spcBef>
          <a:spcPct val="0"/>
        </a:spcBef>
        <a:spcAft>
          <a:spcPct val="0"/>
        </a:spcAft>
        <a:defRPr sz="2400">
          <a:solidFill>
            <a:srgbClr val="4B92DB"/>
          </a:solidFill>
          <a:latin typeface="Arial" pitchFamily="-107" charset="0"/>
          <a:ea typeface="ＭＳ Ｐゴシック" panose="020B0600070205080204" pitchFamily="34" charset="-128"/>
          <a:cs typeface="Arial" pitchFamily="-107" charset="0"/>
        </a:defRPr>
      </a:lvl3pPr>
      <a:lvl4pPr algn="ctr" rtl="0" eaLnBrk="0" fontAlgn="base" hangingPunct="0">
        <a:spcBef>
          <a:spcPct val="0"/>
        </a:spcBef>
        <a:spcAft>
          <a:spcPct val="0"/>
        </a:spcAft>
        <a:defRPr sz="2400">
          <a:solidFill>
            <a:srgbClr val="4B92DB"/>
          </a:solidFill>
          <a:latin typeface="Arial" pitchFamily="-107" charset="0"/>
          <a:ea typeface="ＭＳ Ｐゴシック" panose="020B0600070205080204" pitchFamily="34" charset="-128"/>
          <a:cs typeface="Arial" pitchFamily="-107" charset="0"/>
        </a:defRPr>
      </a:lvl4pPr>
      <a:lvl5pPr algn="ctr" rtl="0" eaLnBrk="0" fontAlgn="base" hangingPunct="0">
        <a:spcBef>
          <a:spcPct val="0"/>
        </a:spcBef>
        <a:spcAft>
          <a:spcPct val="0"/>
        </a:spcAft>
        <a:defRPr sz="2400">
          <a:solidFill>
            <a:srgbClr val="4B92DB"/>
          </a:solidFill>
          <a:latin typeface="Arial" pitchFamily="-107" charset="0"/>
          <a:ea typeface="ＭＳ Ｐゴシック" panose="020B0600070205080204" pitchFamily="34" charset="-128"/>
          <a:cs typeface="Arial" pitchFamily="-107" charset="0"/>
        </a:defRPr>
      </a:lvl5pPr>
      <a:lvl6pPr marL="536433" algn="ctr" rtl="0" fontAlgn="base">
        <a:spcBef>
          <a:spcPct val="0"/>
        </a:spcBef>
        <a:spcAft>
          <a:spcPct val="0"/>
        </a:spcAft>
        <a:defRPr sz="3800" b="1">
          <a:solidFill>
            <a:srgbClr val="FFFF00"/>
          </a:solidFill>
          <a:latin typeface="Arial" pitchFamily="-107" charset="0"/>
          <a:ea typeface="Arial" pitchFamily="-107" charset="0"/>
          <a:cs typeface="Arial" pitchFamily="-107" charset="0"/>
        </a:defRPr>
      </a:lvl6pPr>
      <a:lvl7pPr marL="1072866" algn="ctr" rtl="0" fontAlgn="base">
        <a:spcBef>
          <a:spcPct val="0"/>
        </a:spcBef>
        <a:spcAft>
          <a:spcPct val="0"/>
        </a:spcAft>
        <a:defRPr sz="3800" b="1">
          <a:solidFill>
            <a:srgbClr val="FFFF00"/>
          </a:solidFill>
          <a:latin typeface="Arial" pitchFamily="-107" charset="0"/>
          <a:ea typeface="Arial" pitchFamily="-107" charset="0"/>
          <a:cs typeface="Arial" pitchFamily="-107" charset="0"/>
        </a:defRPr>
      </a:lvl7pPr>
      <a:lvl8pPr marL="1609298" algn="ctr" rtl="0" fontAlgn="base">
        <a:spcBef>
          <a:spcPct val="0"/>
        </a:spcBef>
        <a:spcAft>
          <a:spcPct val="0"/>
        </a:spcAft>
        <a:defRPr sz="3800" b="1">
          <a:solidFill>
            <a:srgbClr val="FFFF00"/>
          </a:solidFill>
          <a:latin typeface="Arial" pitchFamily="-107" charset="0"/>
          <a:ea typeface="Arial" pitchFamily="-107" charset="0"/>
          <a:cs typeface="Arial" pitchFamily="-107" charset="0"/>
        </a:defRPr>
      </a:lvl8pPr>
      <a:lvl9pPr marL="2145731" algn="ctr" rtl="0" fontAlgn="base">
        <a:spcBef>
          <a:spcPct val="0"/>
        </a:spcBef>
        <a:spcAft>
          <a:spcPct val="0"/>
        </a:spcAft>
        <a:defRPr sz="3800" b="1">
          <a:solidFill>
            <a:srgbClr val="FFFF00"/>
          </a:solidFill>
          <a:latin typeface="Arial" pitchFamily="-107" charset="0"/>
          <a:ea typeface="Arial" pitchFamily="-107" charset="0"/>
          <a:cs typeface="Arial" pitchFamily="-107" charset="0"/>
        </a:defRPr>
      </a:lvl9pPr>
    </p:titleStyle>
    <p:bodyStyle>
      <a:lvl1pPr marL="312738" indent="-250825" algn="l" rtl="0" eaLnBrk="0" fontAlgn="base" hangingPunct="0">
        <a:spcBef>
          <a:spcPct val="20000"/>
        </a:spcBef>
        <a:spcAft>
          <a:spcPct val="0"/>
        </a:spcAft>
        <a:buClr>
          <a:srgbClr val="4B92DB"/>
        </a:buClr>
        <a:buSzPct val="120000"/>
        <a:buFont typeface="Arial" panose="020B0604020202020204" pitchFamily="34" charset="0"/>
        <a:buChar char="•"/>
        <a:defRPr sz="2800">
          <a:solidFill>
            <a:srgbClr val="5E6A71"/>
          </a:solidFill>
          <a:latin typeface="+mn-lt"/>
          <a:ea typeface="ＭＳ Ｐゴシック" panose="020B0600070205080204" pitchFamily="34" charset="-128"/>
          <a:cs typeface="+mn-cs"/>
        </a:defRPr>
      </a:lvl1pPr>
      <a:lvl2pPr marL="871538" indent="-244475" algn="l" rtl="0" eaLnBrk="0" fontAlgn="base" hangingPunct="0">
        <a:spcBef>
          <a:spcPct val="20000"/>
        </a:spcBef>
        <a:spcAft>
          <a:spcPct val="0"/>
        </a:spcAft>
        <a:buClr>
          <a:srgbClr val="4B92DB"/>
        </a:buClr>
        <a:buSzPct val="120000"/>
        <a:buFont typeface="Arial" panose="020B0604020202020204" pitchFamily="34" charset="0"/>
        <a:buChar char="•"/>
        <a:defRPr sz="2600">
          <a:solidFill>
            <a:srgbClr val="5E6A71"/>
          </a:solidFill>
          <a:latin typeface="+mn-lt"/>
          <a:ea typeface="+mn-ea"/>
          <a:cs typeface="+mn-cs"/>
        </a:defRPr>
      </a:lvl2pPr>
      <a:lvl3pPr marL="1339850" indent="-215900" algn="l" rtl="0" eaLnBrk="0" fontAlgn="base" hangingPunct="0">
        <a:spcBef>
          <a:spcPct val="20000"/>
        </a:spcBef>
        <a:spcAft>
          <a:spcPct val="0"/>
        </a:spcAft>
        <a:buClr>
          <a:srgbClr val="4B92DB"/>
        </a:buClr>
        <a:buSzPct val="120000"/>
        <a:buFont typeface="Arial" panose="020B0604020202020204" pitchFamily="34" charset="0"/>
        <a:buChar char="•"/>
        <a:defRPr sz="2400">
          <a:solidFill>
            <a:srgbClr val="5E6A71"/>
          </a:solidFill>
          <a:latin typeface="+mn-lt"/>
          <a:ea typeface="+mn-ea"/>
          <a:cs typeface="+mn-cs"/>
        </a:defRPr>
      </a:lvl3pPr>
      <a:lvl4pPr marL="1876425" indent="-215900" algn="l" rtl="0" eaLnBrk="0" fontAlgn="base" hangingPunct="0">
        <a:spcBef>
          <a:spcPct val="20000"/>
        </a:spcBef>
        <a:spcAft>
          <a:spcPct val="0"/>
        </a:spcAft>
        <a:buClr>
          <a:srgbClr val="4B92DB"/>
        </a:buClr>
        <a:buSzPct val="120000"/>
        <a:buFont typeface="Arial" panose="020B0604020202020204" pitchFamily="34" charset="0"/>
        <a:buChar char="•"/>
        <a:defRPr sz="2200">
          <a:solidFill>
            <a:srgbClr val="5E6A71"/>
          </a:solidFill>
          <a:latin typeface="+mn-lt"/>
          <a:ea typeface="+mn-ea"/>
          <a:cs typeface="+mn-cs"/>
        </a:defRPr>
      </a:lvl4pPr>
      <a:lvl5pPr marL="2413000" indent="-215900" algn="l" rtl="0" eaLnBrk="0" fontAlgn="base" hangingPunct="0">
        <a:spcBef>
          <a:spcPct val="20000"/>
        </a:spcBef>
        <a:spcAft>
          <a:spcPct val="0"/>
        </a:spcAft>
        <a:buClr>
          <a:srgbClr val="4B92DB"/>
        </a:buClr>
        <a:buSzPct val="120000"/>
        <a:buFont typeface="Arial" panose="020B0604020202020204" pitchFamily="34" charset="0"/>
        <a:buChar char="•"/>
        <a:defRPr sz="2000">
          <a:solidFill>
            <a:srgbClr val="5E6A71"/>
          </a:solidFill>
          <a:latin typeface="+mn-lt"/>
          <a:ea typeface="+mn-ea"/>
          <a:cs typeface="+mn-cs"/>
        </a:defRPr>
      </a:lvl5pPr>
      <a:lvl6pPr marL="2950380" indent="-268216" algn="l" rtl="0" fontAlgn="base">
        <a:spcBef>
          <a:spcPct val="20000"/>
        </a:spcBef>
        <a:spcAft>
          <a:spcPct val="0"/>
        </a:spcAft>
        <a:buChar char="»"/>
        <a:defRPr sz="2300">
          <a:solidFill>
            <a:schemeClr val="bg1"/>
          </a:solidFill>
          <a:latin typeface="+mn-lt"/>
          <a:ea typeface="+mn-ea"/>
          <a:cs typeface="+mn-cs"/>
        </a:defRPr>
      </a:lvl6pPr>
      <a:lvl7pPr marL="3486813" indent="-268216" algn="l" rtl="0" fontAlgn="base">
        <a:spcBef>
          <a:spcPct val="20000"/>
        </a:spcBef>
        <a:spcAft>
          <a:spcPct val="0"/>
        </a:spcAft>
        <a:buChar char="»"/>
        <a:defRPr sz="2300">
          <a:solidFill>
            <a:schemeClr val="bg1"/>
          </a:solidFill>
          <a:latin typeface="+mn-lt"/>
          <a:ea typeface="+mn-ea"/>
          <a:cs typeface="+mn-cs"/>
        </a:defRPr>
      </a:lvl7pPr>
      <a:lvl8pPr marL="4023246" indent="-268216" algn="l" rtl="0" fontAlgn="base">
        <a:spcBef>
          <a:spcPct val="20000"/>
        </a:spcBef>
        <a:spcAft>
          <a:spcPct val="0"/>
        </a:spcAft>
        <a:buChar char="»"/>
        <a:defRPr sz="2300">
          <a:solidFill>
            <a:schemeClr val="bg1"/>
          </a:solidFill>
          <a:latin typeface="+mn-lt"/>
          <a:ea typeface="+mn-ea"/>
          <a:cs typeface="+mn-cs"/>
        </a:defRPr>
      </a:lvl8pPr>
      <a:lvl9pPr marL="4559678" indent="-268216" algn="l" rtl="0" fontAlgn="base">
        <a:spcBef>
          <a:spcPct val="20000"/>
        </a:spcBef>
        <a:spcAft>
          <a:spcPct val="0"/>
        </a:spcAft>
        <a:buChar char="»"/>
        <a:defRPr sz="2300">
          <a:solidFill>
            <a:schemeClr val="bg1"/>
          </a:solidFill>
          <a:latin typeface="+mn-lt"/>
          <a:ea typeface="+mn-ea"/>
          <a:cs typeface="+mn-cs"/>
        </a:defRPr>
      </a:lvl9pPr>
    </p:bodyStyle>
    <p:otherStyle>
      <a:defPPr>
        <a:defRPr lang="en-US"/>
      </a:defPPr>
      <a:lvl1pPr marL="0" algn="l" defTabSz="536433" rtl="0" eaLnBrk="1" latinLnBrk="0" hangingPunct="1">
        <a:defRPr sz="2100" kern="1200">
          <a:solidFill>
            <a:schemeClr val="tx1"/>
          </a:solidFill>
          <a:latin typeface="+mn-lt"/>
          <a:ea typeface="+mn-ea"/>
          <a:cs typeface="+mn-cs"/>
        </a:defRPr>
      </a:lvl1pPr>
      <a:lvl2pPr marL="536433" algn="l" defTabSz="536433" rtl="0" eaLnBrk="1" latinLnBrk="0" hangingPunct="1">
        <a:defRPr sz="2100" kern="1200">
          <a:solidFill>
            <a:schemeClr val="tx1"/>
          </a:solidFill>
          <a:latin typeface="+mn-lt"/>
          <a:ea typeface="+mn-ea"/>
          <a:cs typeface="+mn-cs"/>
        </a:defRPr>
      </a:lvl2pPr>
      <a:lvl3pPr marL="1072866" algn="l" defTabSz="536433" rtl="0" eaLnBrk="1" latinLnBrk="0" hangingPunct="1">
        <a:defRPr sz="2100" kern="1200">
          <a:solidFill>
            <a:schemeClr val="tx1"/>
          </a:solidFill>
          <a:latin typeface="+mn-lt"/>
          <a:ea typeface="+mn-ea"/>
          <a:cs typeface="+mn-cs"/>
        </a:defRPr>
      </a:lvl3pPr>
      <a:lvl4pPr marL="1609298" algn="l" defTabSz="536433" rtl="0" eaLnBrk="1" latinLnBrk="0" hangingPunct="1">
        <a:defRPr sz="2100" kern="1200">
          <a:solidFill>
            <a:schemeClr val="tx1"/>
          </a:solidFill>
          <a:latin typeface="+mn-lt"/>
          <a:ea typeface="+mn-ea"/>
          <a:cs typeface="+mn-cs"/>
        </a:defRPr>
      </a:lvl4pPr>
      <a:lvl5pPr marL="2145731" algn="l" defTabSz="536433" rtl="0" eaLnBrk="1" latinLnBrk="0" hangingPunct="1">
        <a:defRPr sz="2100" kern="1200">
          <a:solidFill>
            <a:schemeClr val="tx1"/>
          </a:solidFill>
          <a:latin typeface="+mn-lt"/>
          <a:ea typeface="+mn-ea"/>
          <a:cs typeface="+mn-cs"/>
        </a:defRPr>
      </a:lvl5pPr>
      <a:lvl6pPr marL="2682164" algn="l" defTabSz="536433" rtl="0" eaLnBrk="1" latinLnBrk="0" hangingPunct="1">
        <a:defRPr sz="2100" kern="1200">
          <a:solidFill>
            <a:schemeClr val="tx1"/>
          </a:solidFill>
          <a:latin typeface="+mn-lt"/>
          <a:ea typeface="+mn-ea"/>
          <a:cs typeface="+mn-cs"/>
        </a:defRPr>
      </a:lvl6pPr>
      <a:lvl7pPr marL="3218597" algn="l" defTabSz="536433" rtl="0" eaLnBrk="1" latinLnBrk="0" hangingPunct="1">
        <a:defRPr sz="2100" kern="1200">
          <a:solidFill>
            <a:schemeClr val="tx1"/>
          </a:solidFill>
          <a:latin typeface="+mn-lt"/>
          <a:ea typeface="+mn-ea"/>
          <a:cs typeface="+mn-cs"/>
        </a:defRPr>
      </a:lvl7pPr>
      <a:lvl8pPr marL="3755029" algn="l" defTabSz="536433" rtl="0" eaLnBrk="1" latinLnBrk="0" hangingPunct="1">
        <a:defRPr sz="2100" kern="1200">
          <a:solidFill>
            <a:schemeClr val="tx1"/>
          </a:solidFill>
          <a:latin typeface="+mn-lt"/>
          <a:ea typeface="+mn-ea"/>
          <a:cs typeface="+mn-cs"/>
        </a:defRPr>
      </a:lvl8pPr>
      <a:lvl9pPr marL="4291462" algn="l" defTabSz="536433"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facebook.com/IMOHQ" TargetMode="External"/><Relationship Id="rId2" Type="http://schemas.openxmlformats.org/officeDocument/2006/relationships/hyperlink" Target="https://twitter.com/imohq" TargetMode="External"/><Relationship Id="rId1" Type="http://schemas.openxmlformats.org/officeDocument/2006/relationships/slideLayout" Target="../slideLayouts/slideLayout7.xml"/><Relationship Id="rId5" Type="http://schemas.openxmlformats.org/officeDocument/2006/relationships/hyperlink" Target="http://www.flickr.com/photos/imo-un/collections/" TargetMode="External"/><Relationship Id="rId4" Type="http://schemas.openxmlformats.org/officeDocument/2006/relationships/hyperlink" Target="http://www.youtube.com/user/IMOHQ"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266" name="TextBox 1">
            <a:extLst>
              <a:ext uri="{FF2B5EF4-FFF2-40B4-BE49-F238E27FC236}">
                <a16:creationId xmlns:a16="http://schemas.microsoft.com/office/drawing/2014/main" id="{6064F454-886E-4AB1-8455-0FA32F470F37}"/>
              </a:ext>
            </a:extLst>
          </p:cNvPr>
          <p:cNvSpPr txBox="1">
            <a:spLocks noChangeArrowheads="1"/>
          </p:cNvSpPr>
          <p:nvPr/>
        </p:nvSpPr>
        <p:spPr bwMode="auto">
          <a:xfrm>
            <a:off x="2333625" y="252095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eaLnBrk="1" hangingPunct="1"/>
            <a:endParaRPr lang="en-US" altLang="en-US"/>
          </a:p>
        </p:txBody>
      </p:sp>
      <p:sp>
        <p:nvSpPr>
          <p:cNvPr id="11267" name="TextBox 5">
            <a:extLst>
              <a:ext uri="{FF2B5EF4-FFF2-40B4-BE49-F238E27FC236}">
                <a16:creationId xmlns:a16="http://schemas.microsoft.com/office/drawing/2014/main" id="{79441CF8-4CBC-46F8-B7BB-56A9581232AD}"/>
              </a:ext>
            </a:extLst>
          </p:cNvPr>
          <p:cNvSpPr txBox="1">
            <a:spLocks noChangeArrowheads="1"/>
          </p:cNvSpPr>
          <p:nvPr/>
        </p:nvSpPr>
        <p:spPr bwMode="auto">
          <a:xfrm>
            <a:off x="1187450" y="1990725"/>
            <a:ext cx="2771775" cy="461963"/>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eaLnBrk="1" hangingPunct="1"/>
            <a:r>
              <a:rPr lang="en-US" altLang="en-US" sz="1200">
                <a:solidFill>
                  <a:srgbClr val="FFFFFF"/>
                </a:solidFill>
                <a:latin typeface="Arial" panose="020B0604020202020204" pitchFamily="34" charset="0"/>
              </a:rPr>
              <a:t>FRAMEWORK</a:t>
            </a:r>
          </a:p>
          <a:p>
            <a:pPr eaLnBrk="1" hangingPunct="1"/>
            <a:r>
              <a:rPr lang="en-US" altLang="en-US" sz="1200">
                <a:solidFill>
                  <a:srgbClr val="FFFFFF"/>
                </a:solidFill>
                <a:latin typeface="Arial" panose="020B0604020202020204" pitchFamily="34" charset="0"/>
              </a:rPr>
              <a:t>Resolution A.1067(28)</a:t>
            </a:r>
          </a:p>
        </p:txBody>
      </p:sp>
      <p:sp>
        <p:nvSpPr>
          <p:cNvPr id="11268" name="Rectangle 4">
            <a:extLst>
              <a:ext uri="{FF2B5EF4-FFF2-40B4-BE49-F238E27FC236}">
                <a16:creationId xmlns:a16="http://schemas.microsoft.com/office/drawing/2014/main" id="{0F671060-5A4E-486D-ABAD-B216E2153E7C}"/>
              </a:ext>
            </a:extLst>
          </p:cNvPr>
          <p:cNvSpPr>
            <a:spLocks noGrp="1" noChangeArrowheads="1"/>
          </p:cNvSpPr>
          <p:nvPr>
            <p:ph type="title"/>
          </p:nvPr>
        </p:nvSpPr>
        <p:spPr>
          <a:xfrm>
            <a:off x="1187450" y="1331913"/>
            <a:ext cx="5881688" cy="647700"/>
          </a:xfrm>
        </p:spPr>
        <p:txBody>
          <a:bodyPr vert="horz" wrap="square" lIns="91440" tIns="45720" rIns="91440" bIns="45720" numCol="1" anchor="t" anchorCtr="0" compatLnSpc="1">
            <a:prstTxWarp prst="textNoShape">
              <a:avLst/>
            </a:prstTxWarp>
          </a:bodyPr>
          <a:lstStyle/>
          <a:p>
            <a:r>
              <a:rPr lang="en-GB" altLang="en-US"/>
              <a:t>IMO MEMBER STATE AUDIT SCHEME</a:t>
            </a:r>
            <a:br>
              <a:rPr lang="en-GB" altLang="en-US"/>
            </a:br>
            <a:r>
              <a:rPr lang="en-US" altLang="en-US">
                <a:solidFill>
                  <a:srgbClr val="FFFFFF"/>
                </a:solidFill>
              </a:rPr>
              <a:t>TRAINING COURSE FOR AUDITORS</a:t>
            </a:r>
            <a:br>
              <a:rPr lang="en-US" altLang="en-US">
                <a:solidFill>
                  <a:srgbClr val="FFFFFF"/>
                </a:solidFill>
              </a:rPr>
            </a:br>
            <a:endParaRPr lang="en-GB" altLang="en-US"/>
          </a:p>
        </p:txBody>
      </p:sp>
    </p:spTree>
  </p:cSld>
  <p:clrMapOvr>
    <a:masterClrMapping/>
  </p:clrMapOvr>
  <p:transition spd="slow">
    <p:zo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7AF5986E-765C-4ACC-A42E-73B73FF7DD87}"/>
              </a:ext>
            </a:extLst>
          </p:cNvPr>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Scope</a:t>
            </a:r>
          </a:p>
        </p:txBody>
      </p:sp>
      <p:sp>
        <p:nvSpPr>
          <p:cNvPr id="14339" name="Content Placeholder 2">
            <a:extLst>
              <a:ext uri="{FF2B5EF4-FFF2-40B4-BE49-F238E27FC236}">
                <a16:creationId xmlns:a16="http://schemas.microsoft.com/office/drawing/2014/main" id="{AAFBC08D-8561-4CB1-AEAD-7D4F695200F0}"/>
              </a:ext>
            </a:extLst>
          </p:cNvPr>
          <p:cNvSpPr>
            <a:spLocks noGrp="1"/>
          </p:cNvSpPr>
          <p:nvPr>
            <p:ph idx="1"/>
          </p:nvPr>
        </p:nvSpPr>
        <p:spPr bwMode="auto">
          <a:xfrm>
            <a:off x="211138" y="1295400"/>
            <a:ext cx="8721725" cy="47990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GB" dirty="0">
              <a:ea typeface="MS PGothic" panose="020B0600070205080204" pitchFamily="34" charset="-128"/>
            </a:endParaRPr>
          </a:p>
          <a:p>
            <a:pPr>
              <a:defRPr/>
            </a:pPr>
            <a:r>
              <a:rPr lang="en-GB" dirty="0">
                <a:ea typeface="MS PGothic" panose="020B0600070205080204" pitchFamily="34" charset="-128"/>
              </a:rPr>
              <a:t>General</a:t>
            </a:r>
          </a:p>
          <a:p>
            <a:pPr>
              <a:defRPr/>
            </a:pPr>
            <a:endParaRPr lang="en-GB" dirty="0">
              <a:ea typeface="MS PGothic" panose="020B0600070205080204" pitchFamily="34" charset="-128"/>
            </a:endParaRPr>
          </a:p>
          <a:p>
            <a:pPr>
              <a:defRPr/>
            </a:pPr>
            <a:r>
              <a:rPr lang="en-GB" dirty="0">
                <a:ea typeface="MS PGothic" panose="020B0600070205080204" pitchFamily="34" charset="-128"/>
              </a:rPr>
              <a:t>IMO mandatory instruments</a:t>
            </a:r>
          </a:p>
          <a:p>
            <a:pPr>
              <a:defRPr/>
            </a:pPr>
            <a:endParaRPr lang="en-GB" dirty="0">
              <a:ea typeface="MS PGothic" panose="020B0600070205080204" pitchFamily="34" charset="-128"/>
            </a:endParaRPr>
          </a:p>
          <a:p>
            <a:pPr>
              <a:defRPr/>
            </a:pPr>
            <a:r>
              <a:rPr lang="en-GB" dirty="0">
                <a:ea typeface="MS PGothic" panose="020B0600070205080204" pitchFamily="34" charset="-128"/>
              </a:rPr>
              <a:t>Obligations and responsibilities</a:t>
            </a:r>
          </a:p>
          <a:p>
            <a:pPr>
              <a:defRPr/>
            </a:pPr>
            <a:endParaRPr lang="en-GB" dirty="0">
              <a:ea typeface="MS PGothic" panose="020B0600070205080204" pitchFamily="34" charset="-128"/>
            </a:endParaRPr>
          </a:p>
          <a:p>
            <a:pPr>
              <a:defRPr/>
            </a:pPr>
            <a:r>
              <a:rPr lang="en-GB" dirty="0">
                <a:ea typeface="MS PGothic" panose="020B0600070205080204" pitchFamily="34" charset="-128"/>
              </a:rPr>
              <a:t>Areas to be covered by the Scheme</a:t>
            </a:r>
          </a:p>
          <a:p>
            <a:pPr marL="61913" indent="0">
              <a:buFont typeface="Arial" panose="020B0604020202020204" pitchFamily="34" charset="0"/>
              <a:buNone/>
              <a:defRPr/>
            </a:pPr>
            <a:endParaRPr lang="en-US" dirty="0">
              <a:ea typeface="MS PGothic" panose="020B0600070205080204" pitchFamily="34" charset="-128"/>
            </a:endParaRPr>
          </a:p>
        </p:txBody>
      </p:sp>
    </p:spTree>
  </p:cSld>
  <p:clrMapOvr>
    <a:masterClrMapping/>
  </p:clrMapOvr>
  <p:transition spd="slow">
    <p:zo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F77F8EB4-3C0D-4DEC-8148-1D26B3786BED}"/>
              </a:ext>
            </a:extLst>
          </p:cNvPr>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GB" altLang="en-US"/>
              <a:t>Scope: Areas to be covered (1)</a:t>
            </a:r>
            <a:endParaRPr lang="en-US" altLang="en-US"/>
          </a:p>
        </p:txBody>
      </p:sp>
      <p:sp>
        <p:nvSpPr>
          <p:cNvPr id="21507" name="Content Placeholder 2">
            <a:extLst>
              <a:ext uri="{FF2B5EF4-FFF2-40B4-BE49-F238E27FC236}">
                <a16:creationId xmlns:a16="http://schemas.microsoft.com/office/drawing/2014/main" id="{95CA3753-FE06-4522-AC1D-8311BBE8C807}"/>
              </a:ext>
            </a:extLst>
          </p:cNvPr>
          <p:cNvSpPr>
            <a:spLocks noGrp="1"/>
          </p:cNvSpPr>
          <p:nvPr>
            <p:ph idx="1"/>
          </p:nvPr>
        </p:nvSpPr>
        <p:spPr bwMode="auto">
          <a:xfrm>
            <a:off x="211138" y="1295400"/>
            <a:ext cx="8721725" cy="4799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ltLang="en-US"/>
          </a:p>
          <a:p>
            <a:r>
              <a:rPr lang="en-GB" altLang="en-US"/>
              <a:t>Jurisdiction</a:t>
            </a:r>
          </a:p>
          <a:p>
            <a:endParaRPr lang="en-GB" altLang="en-US"/>
          </a:p>
          <a:p>
            <a:r>
              <a:rPr lang="en-GB" altLang="en-US"/>
              <a:t>Organization and authority</a:t>
            </a:r>
          </a:p>
          <a:p>
            <a:endParaRPr lang="en-GB" altLang="en-US"/>
          </a:p>
          <a:p>
            <a:r>
              <a:rPr lang="en-GB" altLang="en-US"/>
              <a:t>Legislation, rules and regulations</a:t>
            </a:r>
          </a:p>
          <a:p>
            <a:endParaRPr lang="en-GB" altLang="en-US"/>
          </a:p>
          <a:p>
            <a:r>
              <a:rPr lang="en-GB" altLang="en-US"/>
              <a:t>Promulgation of IMO mandatory instruments, rules and regulations</a:t>
            </a:r>
          </a:p>
        </p:txBody>
      </p:sp>
    </p:spTree>
  </p:cSld>
  <p:clrMapOvr>
    <a:masterClrMapping/>
  </p:clrMapOvr>
  <p:transition spd="slow">
    <p:zo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729B4672-75ED-4C7F-9359-50D1971A0701}"/>
              </a:ext>
            </a:extLst>
          </p:cNvPr>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GB" altLang="en-US"/>
              <a:t>Scope: Areas to be covered (2)</a:t>
            </a:r>
            <a:endParaRPr lang="en-US" altLang="en-US"/>
          </a:p>
        </p:txBody>
      </p:sp>
      <p:sp>
        <p:nvSpPr>
          <p:cNvPr id="22531" name="Content Placeholder 2">
            <a:extLst>
              <a:ext uri="{FF2B5EF4-FFF2-40B4-BE49-F238E27FC236}">
                <a16:creationId xmlns:a16="http://schemas.microsoft.com/office/drawing/2014/main" id="{B253B8E9-529E-47D1-A8DB-22EFA81CBC4C}"/>
              </a:ext>
            </a:extLst>
          </p:cNvPr>
          <p:cNvSpPr>
            <a:spLocks noGrp="1"/>
          </p:cNvSpPr>
          <p:nvPr>
            <p:ph idx="1"/>
          </p:nvPr>
        </p:nvSpPr>
        <p:spPr bwMode="auto">
          <a:xfrm>
            <a:off x="211138" y="1295400"/>
            <a:ext cx="8721725" cy="47990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en-GB" dirty="0"/>
          </a:p>
          <a:p>
            <a:pPr>
              <a:defRPr/>
            </a:pPr>
            <a:r>
              <a:rPr lang="en-GB" dirty="0"/>
              <a:t>Enforcement arrangements</a:t>
            </a:r>
          </a:p>
          <a:p>
            <a:pPr>
              <a:defRPr/>
            </a:pPr>
            <a:endParaRPr lang="en-GB" sz="800" dirty="0"/>
          </a:p>
          <a:p>
            <a:pPr>
              <a:defRPr/>
            </a:pPr>
            <a:r>
              <a:rPr lang="en-GB" dirty="0"/>
              <a:t>Control, survey, inspection, audit, verification, approval and certification functions</a:t>
            </a:r>
          </a:p>
          <a:p>
            <a:pPr>
              <a:defRPr/>
            </a:pPr>
            <a:endParaRPr lang="en-GB" sz="800" dirty="0"/>
          </a:p>
          <a:p>
            <a:pPr>
              <a:defRPr/>
            </a:pPr>
            <a:r>
              <a:rPr lang="en-GB" dirty="0"/>
              <a:t>Selection, recognition, authorization, empowerment and monitoring of ROs, as appropriate, and of nominated surveyors</a:t>
            </a:r>
          </a:p>
          <a:p>
            <a:pPr>
              <a:defRPr/>
            </a:pPr>
            <a:endParaRPr lang="en-GB" sz="800" dirty="0"/>
          </a:p>
          <a:p>
            <a:pPr>
              <a:defRPr/>
            </a:pPr>
            <a:r>
              <a:rPr lang="en-GB" dirty="0"/>
              <a:t>Investigations required to be reported to IMO; and</a:t>
            </a:r>
          </a:p>
          <a:p>
            <a:pPr lvl="1">
              <a:defRPr/>
            </a:pPr>
            <a:endParaRPr lang="en-GB" sz="800" dirty="0"/>
          </a:p>
          <a:p>
            <a:pPr marL="312738" lvl="1" indent="-250825">
              <a:defRPr/>
            </a:pPr>
            <a:r>
              <a:rPr lang="en-GB" sz="2200" dirty="0">
                <a:ea typeface="ＭＳ Ｐゴシック" panose="020B0600070205080204" pitchFamily="34" charset="-128"/>
              </a:rPr>
              <a:t>Reporting to IMO and other Administrations and organizations</a:t>
            </a:r>
          </a:p>
          <a:p>
            <a:pPr>
              <a:defRPr/>
            </a:pPr>
            <a:endParaRPr lang="en-GB" dirty="0"/>
          </a:p>
        </p:txBody>
      </p:sp>
    </p:spTree>
  </p:cSld>
  <p:clrMapOvr>
    <a:masterClrMapping/>
  </p:clrMapOvr>
  <p:transition spd="slow">
    <p:zo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77A7343D-5C23-4052-A24A-EB5F181336DE}"/>
              </a:ext>
            </a:extLst>
          </p:cNvPr>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Responsibilities</a:t>
            </a:r>
          </a:p>
        </p:txBody>
      </p:sp>
      <p:sp>
        <p:nvSpPr>
          <p:cNvPr id="4" name="Content Placeholder 2">
            <a:extLst>
              <a:ext uri="{FF2B5EF4-FFF2-40B4-BE49-F238E27FC236}">
                <a16:creationId xmlns:a16="http://schemas.microsoft.com/office/drawing/2014/main" id="{1831A449-B017-47CC-907A-1C71ABFB08A8}"/>
              </a:ext>
            </a:extLst>
          </p:cNvPr>
          <p:cNvSpPr>
            <a:spLocks noGrp="1"/>
          </p:cNvSpPr>
          <p:nvPr>
            <p:ph idx="1"/>
          </p:nvPr>
        </p:nvSpPr>
        <p:spPr>
          <a:xfrm>
            <a:off x="211138" y="1295400"/>
            <a:ext cx="8721725" cy="4799013"/>
          </a:xfrm>
        </p:spPr>
        <p:txBody>
          <a:bodyPr/>
          <a:lstStyle/>
          <a:p>
            <a:pPr marL="61913" indent="0">
              <a:buFont typeface="Arial" panose="020B0604020202020204" pitchFamily="34" charset="0"/>
              <a:buNone/>
              <a:defRPr/>
            </a:pPr>
            <a:endParaRPr lang="en-GB" dirty="0">
              <a:ea typeface="MS PGothic" panose="020B0600070205080204" pitchFamily="34" charset="-128"/>
            </a:endParaRPr>
          </a:p>
          <a:p>
            <a:pPr marL="61913" indent="0">
              <a:buFont typeface="Arial" panose="020B0604020202020204" pitchFamily="34" charset="0"/>
              <a:buNone/>
              <a:defRPr/>
            </a:pPr>
            <a:r>
              <a:rPr lang="en-GB" dirty="0">
                <a:ea typeface="MS PGothic" panose="020B0600070205080204" pitchFamily="34" charset="-128"/>
              </a:rPr>
              <a:t>Responsibility for the Audit lies with:</a:t>
            </a:r>
          </a:p>
          <a:p>
            <a:pPr marL="61913" indent="0">
              <a:buFont typeface="Arial" panose="020B0604020202020204" pitchFamily="34" charset="0"/>
              <a:buNone/>
              <a:defRPr/>
            </a:pPr>
            <a:endParaRPr lang="en-GB" dirty="0">
              <a:ea typeface="MS PGothic" panose="020B0600070205080204" pitchFamily="34" charset="-128"/>
            </a:endParaRPr>
          </a:p>
          <a:p>
            <a:pPr>
              <a:defRPr/>
            </a:pPr>
            <a:r>
              <a:rPr lang="en-GB" dirty="0">
                <a:ea typeface="MS PGothic" panose="020B0600070205080204" pitchFamily="34" charset="-128"/>
              </a:rPr>
              <a:t>Secretary-General</a:t>
            </a:r>
          </a:p>
          <a:p>
            <a:pPr>
              <a:defRPr/>
            </a:pPr>
            <a:endParaRPr lang="en-GB" dirty="0">
              <a:ea typeface="MS PGothic" panose="020B0600070205080204" pitchFamily="34" charset="-128"/>
            </a:endParaRPr>
          </a:p>
          <a:p>
            <a:pPr>
              <a:defRPr/>
            </a:pPr>
            <a:r>
              <a:rPr lang="en-GB" dirty="0">
                <a:ea typeface="MS PGothic" panose="020B0600070205080204" pitchFamily="34" charset="-128"/>
              </a:rPr>
              <a:t>Member State</a:t>
            </a:r>
          </a:p>
          <a:p>
            <a:pPr>
              <a:defRPr/>
            </a:pPr>
            <a:endParaRPr lang="en-GB" dirty="0">
              <a:ea typeface="MS PGothic" panose="020B0600070205080204" pitchFamily="34" charset="-128"/>
            </a:endParaRPr>
          </a:p>
          <a:p>
            <a:pPr>
              <a:defRPr/>
            </a:pPr>
            <a:r>
              <a:rPr lang="en-GB" dirty="0">
                <a:ea typeface="MS PGothic" panose="020B0600070205080204" pitchFamily="34" charset="-128"/>
              </a:rPr>
              <a:t>Audit Team Leader</a:t>
            </a:r>
          </a:p>
        </p:txBody>
      </p:sp>
    </p:spTree>
  </p:cSld>
  <p:clrMapOvr>
    <a:masterClrMapping/>
  </p:clrMapOvr>
  <p:transition spd="slow">
    <p:zo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D0E562CB-6C58-4421-B7C3-3FB0311C4D94}"/>
              </a:ext>
            </a:extLst>
          </p:cNvPr>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Technical cooperation</a:t>
            </a:r>
          </a:p>
        </p:txBody>
      </p:sp>
      <p:sp>
        <p:nvSpPr>
          <p:cNvPr id="14339" name="Content Placeholder 2">
            <a:extLst>
              <a:ext uri="{FF2B5EF4-FFF2-40B4-BE49-F238E27FC236}">
                <a16:creationId xmlns:a16="http://schemas.microsoft.com/office/drawing/2014/main" id="{E69EA98C-F514-4F17-81E2-F36D4B6C950E}"/>
              </a:ext>
            </a:extLst>
          </p:cNvPr>
          <p:cNvSpPr>
            <a:spLocks noGrp="1"/>
          </p:cNvSpPr>
          <p:nvPr>
            <p:ph idx="1"/>
          </p:nvPr>
        </p:nvSpPr>
        <p:spPr bwMode="auto">
          <a:xfrm>
            <a:off x="211138" y="1295400"/>
            <a:ext cx="8721725" cy="47990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1913" indent="0">
              <a:buFont typeface="Arial" panose="020B0604020202020204" pitchFamily="34" charset="0"/>
              <a:buNone/>
              <a:defRPr/>
            </a:pPr>
            <a:endParaRPr lang="en-GB" dirty="0">
              <a:ea typeface="MS PGothic" panose="020B0600070205080204" pitchFamily="34" charset="-128"/>
            </a:endParaRPr>
          </a:p>
          <a:p>
            <a:pPr marL="61913" indent="0">
              <a:buFont typeface="Arial" panose="020B0604020202020204" pitchFamily="34" charset="0"/>
              <a:buNone/>
              <a:defRPr/>
            </a:pPr>
            <a:r>
              <a:rPr lang="en-GB" dirty="0">
                <a:ea typeface="MS PGothic" panose="020B0600070205080204" pitchFamily="34" charset="-128"/>
              </a:rPr>
              <a:t>In order to obtain the full benefits of the Scheme:</a:t>
            </a:r>
          </a:p>
          <a:p>
            <a:pPr marL="61913" indent="0">
              <a:buFont typeface="Arial" panose="020B0604020202020204" pitchFamily="34" charset="0"/>
              <a:buNone/>
              <a:defRPr/>
            </a:pPr>
            <a:endParaRPr lang="en-GB" dirty="0">
              <a:ea typeface="MS PGothic" panose="020B0600070205080204" pitchFamily="34" charset="-128"/>
            </a:endParaRPr>
          </a:p>
          <a:p>
            <a:pPr>
              <a:defRPr/>
            </a:pPr>
            <a:r>
              <a:rPr lang="en-GB" dirty="0">
                <a:ea typeface="MS PGothic" panose="020B0600070205080204" pitchFamily="34" charset="-128"/>
              </a:rPr>
              <a:t>Consider capacity-building matters</a:t>
            </a:r>
          </a:p>
          <a:p>
            <a:pPr>
              <a:defRPr/>
            </a:pPr>
            <a:r>
              <a:rPr lang="en-GB" dirty="0">
                <a:ea typeface="MS PGothic" panose="020B0600070205080204" pitchFamily="34" charset="-128"/>
              </a:rPr>
              <a:t>Address human and financial resources requirements</a:t>
            </a:r>
          </a:p>
          <a:p>
            <a:pPr marL="61913" indent="0">
              <a:buFont typeface="Arial" panose="020B0604020202020204" pitchFamily="34" charset="0"/>
              <a:buNone/>
              <a:defRPr/>
            </a:pPr>
            <a:endParaRPr lang="en-GB" dirty="0">
              <a:ea typeface="MS PGothic" panose="020B0600070205080204" pitchFamily="34" charset="-128"/>
            </a:endParaRPr>
          </a:p>
          <a:p>
            <a:pPr marL="61913" indent="0">
              <a:buFont typeface="Arial" panose="020B0604020202020204" pitchFamily="34" charset="0"/>
              <a:buNone/>
              <a:defRPr/>
            </a:pPr>
            <a:r>
              <a:rPr lang="en-GB" dirty="0">
                <a:ea typeface="MS PGothic" panose="020B0600070205080204" pitchFamily="34" charset="-128"/>
              </a:rPr>
              <a:t>Where appropriate, Member States will be assisted by IMO in </a:t>
            </a:r>
            <a:br>
              <a:rPr lang="en-GB" dirty="0">
                <a:ea typeface="MS PGothic" panose="020B0600070205080204" pitchFamily="34" charset="-128"/>
              </a:rPr>
            </a:br>
            <a:r>
              <a:rPr lang="en-GB" dirty="0">
                <a:ea typeface="MS PGothic" panose="020B0600070205080204" pitchFamily="34" charset="-128"/>
              </a:rPr>
              <a:t>order to:</a:t>
            </a:r>
          </a:p>
          <a:p>
            <a:pPr marL="61913" indent="0">
              <a:buFont typeface="Arial" panose="020B0604020202020204" pitchFamily="34" charset="0"/>
              <a:buNone/>
              <a:defRPr/>
            </a:pPr>
            <a:endParaRPr lang="en-GB" dirty="0">
              <a:ea typeface="MS PGothic" panose="020B0600070205080204" pitchFamily="34" charset="-128"/>
            </a:endParaRPr>
          </a:p>
          <a:p>
            <a:pPr>
              <a:defRPr/>
            </a:pPr>
            <a:r>
              <a:rPr lang="en-GB" dirty="0">
                <a:ea typeface="MS PGothic" panose="020B0600070205080204" pitchFamily="34" charset="-128"/>
              </a:rPr>
              <a:t>Prepare for the audit</a:t>
            </a:r>
          </a:p>
          <a:p>
            <a:pPr>
              <a:defRPr/>
            </a:pPr>
            <a:r>
              <a:rPr lang="en-GB" dirty="0">
                <a:ea typeface="MS PGothic" panose="020B0600070205080204" pitchFamily="34" charset="-128"/>
              </a:rPr>
              <a:t>Address audit findings</a:t>
            </a:r>
          </a:p>
          <a:p>
            <a:pPr marL="61913" indent="0">
              <a:buFont typeface="Arial" panose="020B0604020202020204" pitchFamily="34" charset="0"/>
              <a:buNone/>
              <a:defRPr/>
            </a:pPr>
            <a:endParaRPr lang="en-GB" dirty="0">
              <a:ea typeface="MS PGothic" panose="020B0600070205080204" pitchFamily="34" charset="-128"/>
            </a:endParaRPr>
          </a:p>
          <a:p>
            <a:pPr marL="61913" indent="0">
              <a:buFont typeface="Arial" panose="020B0604020202020204" pitchFamily="34" charset="0"/>
              <a:buNone/>
              <a:defRPr/>
            </a:pPr>
            <a:endParaRPr lang="en-US" dirty="0">
              <a:ea typeface="MS PGothic" panose="020B0600070205080204" pitchFamily="34" charset="-128"/>
            </a:endParaRPr>
          </a:p>
        </p:txBody>
      </p:sp>
    </p:spTree>
  </p:cSld>
  <p:clrMapOvr>
    <a:masterClrMapping/>
  </p:clrMapOvr>
  <p:transition spd="slow">
    <p:zo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98A2B43-9EDC-49FE-AEE7-04595E28AF76}"/>
              </a:ext>
            </a:extLst>
          </p:cNvPr>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Technical cooperation (cont.)</a:t>
            </a:r>
          </a:p>
        </p:txBody>
      </p:sp>
      <p:sp>
        <p:nvSpPr>
          <p:cNvPr id="14339" name="Content Placeholder 2">
            <a:extLst>
              <a:ext uri="{FF2B5EF4-FFF2-40B4-BE49-F238E27FC236}">
                <a16:creationId xmlns:a16="http://schemas.microsoft.com/office/drawing/2014/main" id="{48790897-124A-49AC-9670-51BA8A12978C}"/>
              </a:ext>
            </a:extLst>
          </p:cNvPr>
          <p:cNvSpPr>
            <a:spLocks noGrp="1"/>
          </p:cNvSpPr>
          <p:nvPr>
            <p:ph idx="1"/>
          </p:nvPr>
        </p:nvSpPr>
        <p:spPr bwMode="auto">
          <a:xfrm>
            <a:off x="211138" y="1295400"/>
            <a:ext cx="8721725" cy="47990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1913" indent="0">
              <a:buFont typeface="Arial" panose="020B0604020202020204" pitchFamily="34" charset="0"/>
              <a:buNone/>
              <a:defRPr/>
            </a:pPr>
            <a:endParaRPr lang="en-US" dirty="0">
              <a:ea typeface="MS PGothic" panose="020B0600070205080204" pitchFamily="34" charset="-128"/>
            </a:endParaRPr>
          </a:p>
          <a:p>
            <a:pPr marL="61913" indent="0">
              <a:buFont typeface="Arial" panose="020B0604020202020204" pitchFamily="34" charset="0"/>
              <a:buNone/>
              <a:defRPr/>
            </a:pPr>
            <a:r>
              <a:rPr lang="en-US" dirty="0">
                <a:ea typeface="MS PGothic" panose="020B0600070205080204" pitchFamily="34" charset="-128"/>
              </a:rPr>
              <a:t>Capacity-building includes:</a:t>
            </a:r>
          </a:p>
          <a:p>
            <a:pPr marL="61913" indent="0">
              <a:buFont typeface="Arial" panose="020B0604020202020204" pitchFamily="34" charset="0"/>
              <a:buNone/>
              <a:defRPr/>
            </a:pPr>
            <a:endParaRPr lang="en-US" sz="1100" dirty="0">
              <a:ea typeface="MS PGothic" panose="020B0600070205080204" pitchFamily="34" charset="-128"/>
            </a:endParaRPr>
          </a:p>
          <a:p>
            <a:pPr>
              <a:defRPr/>
            </a:pPr>
            <a:r>
              <a:rPr lang="en-GB" dirty="0">
                <a:ea typeface="MS PGothic" panose="020B0600070205080204" pitchFamily="34" charset="-128"/>
              </a:rPr>
              <a:t>an adequate supply of suitably trained personnel, with maritime and audit skills, </a:t>
            </a:r>
          </a:p>
          <a:p>
            <a:pPr>
              <a:defRPr/>
            </a:pPr>
            <a:r>
              <a:rPr lang="en-GB" dirty="0">
                <a:ea typeface="MS PGothic" panose="020B0600070205080204" pitchFamily="34" charset="-128"/>
              </a:rPr>
              <a:t>required software systems</a:t>
            </a:r>
          </a:p>
          <a:p>
            <a:pPr marL="61913" indent="0">
              <a:buFont typeface="Arial" panose="020B0604020202020204" pitchFamily="34" charset="0"/>
              <a:buNone/>
              <a:defRPr/>
            </a:pPr>
            <a:br>
              <a:rPr lang="en-US" dirty="0">
                <a:ea typeface="MS PGothic" panose="020B0600070205080204" pitchFamily="34" charset="-128"/>
              </a:rPr>
            </a:br>
            <a:r>
              <a:rPr lang="en-GB" dirty="0">
                <a:ea typeface="MS PGothic" panose="020B0600070205080204" pitchFamily="34" charset="-128"/>
              </a:rPr>
              <a:t>The need for infrastructure facilities must be taken into account:</a:t>
            </a:r>
          </a:p>
          <a:p>
            <a:pPr marL="61913" indent="0">
              <a:buFont typeface="Arial" panose="020B0604020202020204" pitchFamily="34" charset="0"/>
              <a:buNone/>
              <a:defRPr/>
            </a:pPr>
            <a:endParaRPr lang="en-US" sz="1100" dirty="0">
              <a:ea typeface="MS PGothic" panose="020B0600070205080204" pitchFamily="34" charset="-128"/>
            </a:endParaRPr>
          </a:p>
          <a:p>
            <a:pPr>
              <a:defRPr/>
            </a:pPr>
            <a:r>
              <a:rPr lang="en-GB" dirty="0">
                <a:ea typeface="MS PGothic" panose="020B0600070205080204" pitchFamily="34" charset="-128"/>
              </a:rPr>
              <a:t>workspace, utilities and communication systems</a:t>
            </a:r>
          </a:p>
          <a:p>
            <a:pPr>
              <a:defRPr/>
            </a:pPr>
            <a:endParaRPr lang="en-GB" sz="1100" dirty="0">
              <a:ea typeface="MS PGothic" panose="020B0600070205080204" pitchFamily="34" charset="-128"/>
            </a:endParaRPr>
          </a:p>
          <a:p>
            <a:pPr marL="61913" indent="0">
              <a:buFont typeface="Arial" panose="020B0604020202020204" pitchFamily="34" charset="0"/>
              <a:buNone/>
              <a:defRPr/>
            </a:pPr>
            <a:r>
              <a:rPr lang="en-GB" dirty="0">
                <a:ea typeface="MS PGothic" panose="020B0600070205080204" pitchFamily="34" charset="-128"/>
              </a:rPr>
              <a:t>relevant to meeting the initial needs of the audit and ultimately the aims of the scheme</a:t>
            </a:r>
          </a:p>
          <a:p>
            <a:pPr marL="61913" indent="0">
              <a:buFont typeface="Arial" panose="020B0604020202020204" pitchFamily="34" charset="0"/>
              <a:buNone/>
              <a:defRPr/>
            </a:pPr>
            <a:endParaRPr lang="en-US" dirty="0">
              <a:ea typeface="MS PGothic" panose="020B0600070205080204" pitchFamily="34" charset="-128"/>
            </a:endParaRPr>
          </a:p>
        </p:txBody>
      </p:sp>
    </p:spTree>
  </p:cSld>
  <p:clrMapOvr>
    <a:masterClrMapping/>
  </p:clrMapOvr>
  <p:transition spd="slow">
    <p:zo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B58340-3AD4-4350-B641-E7523E8F34C7}"/>
              </a:ext>
            </a:extLst>
          </p:cNvPr>
          <p:cNvSpPr>
            <a:spLocks noGrp="1"/>
          </p:cNvSpPr>
          <p:nvPr>
            <p:ph idx="1"/>
          </p:nvPr>
        </p:nvSpPr>
        <p:spPr>
          <a:xfrm>
            <a:off x="211138" y="1316038"/>
            <a:ext cx="8721725" cy="4510087"/>
          </a:xfrm>
        </p:spPr>
        <p:txBody>
          <a:bodyPr/>
          <a:lstStyle/>
          <a:p>
            <a:pPr marL="61913" indent="0">
              <a:buFont typeface="Arial" panose="020B0604020202020204" pitchFamily="34" charset="0"/>
              <a:buNone/>
              <a:defRPr/>
            </a:pPr>
            <a:r>
              <a:rPr lang="en-US" dirty="0"/>
              <a:t>Technical assistance will become part of the process with a view to facilitating:</a:t>
            </a:r>
            <a:endParaRPr lang="en-GB" dirty="0"/>
          </a:p>
          <a:p>
            <a:pPr marL="61913" indent="0">
              <a:buFont typeface="Arial" panose="020B0604020202020204" pitchFamily="34" charset="0"/>
              <a:buNone/>
              <a:defRPr/>
            </a:pPr>
            <a:endParaRPr lang="en-GB" dirty="0"/>
          </a:p>
          <a:p>
            <a:pPr marL="811213" indent="-546100">
              <a:buFont typeface="Arial" panose="020B0604020202020204" pitchFamily="34" charset="0"/>
              <a:buNone/>
              <a:defRPr/>
            </a:pPr>
            <a:r>
              <a:rPr lang="en-US" dirty="0"/>
              <a:t>.1	the preparation of the audit;</a:t>
            </a:r>
            <a:endParaRPr lang="en-GB" dirty="0"/>
          </a:p>
          <a:p>
            <a:pPr marL="811213" indent="-546100">
              <a:buFont typeface="Arial" panose="020B0604020202020204" pitchFamily="34" charset="0"/>
              <a:buNone/>
              <a:defRPr/>
            </a:pPr>
            <a:r>
              <a:rPr lang="en-US" dirty="0"/>
              <a:t> </a:t>
            </a:r>
            <a:endParaRPr lang="en-GB" dirty="0"/>
          </a:p>
          <a:p>
            <a:pPr marL="811213" indent="-546100">
              <a:buFont typeface="Arial" panose="020B0604020202020204" pitchFamily="34" charset="0"/>
              <a:buNone/>
              <a:defRPr/>
            </a:pPr>
            <a:r>
              <a:rPr lang="en-US" dirty="0"/>
              <a:t>.2	the identification of obstacles to completing the audit;</a:t>
            </a:r>
            <a:endParaRPr lang="en-GB" dirty="0"/>
          </a:p>
          <a:p>
            <a:pPr marL="811213" indent="-546100">
              <a:buFont typeface="Arial" panose="020B0604020202020204" pitchFamily="34" charset="0"/>
              <a:buNone/>
              <a:defRPr/>
            </a:pPr>
            <a:r>
              <a:rPr lang="en-US" dirty="0"/>
              <a:t> </a:t>
            </a:r>
            <a:endParaRPr lang="en-GB" dirty="0"/>
          </a:p>
          <a:p>
            <a:pPr marL="811213" indent="-546100">
              <a:buFont typeface="Arial" panose="020B0604020202020204" pitchFamily="34" charset="0"/>
              <a:buNone/>
              <a:defRPr/>
            </a:pPr>
            <a:r>
              <a:rPr lang="en-US" dirty="0"/>
              <a:t>.3	the effective implementation of actions to address the findings of the audit; and</a:t>
            </a:r>
            <a:endParaRPr lang="en-GB" dirty="0"/>
          </a:p>
          <a:p>
            <a:pPr marL="811213" indent="-546100">
              <a:buFont typeface="Arial" panose="020B0604020202020204" pitchFamily="34" charset="0"/>
              <a:buNone/>
              <a:defRPr/>
            </a:pPr>
            <a:r>
              <a:rPr lang="en-GB" dirty="0"/>
              <a:t> </a:t>
            </a:r>
          </a:p>
          <a:p>
            <a:pPr marL="811213" indent="-546100">
              <a:buFont typeface="Arial" panose="020B0604020202020204" pitchFamily="34" charset="0"/>
              <a:buNone/>
              <a:defRPr/>
            </a:pPr>
            <a:r>
              <a:rPr lang="en-US" dirty="0"/>
              <a:t>.4	any related capacity building</a:t>
            </a:r>
            <a:endParaRPr lang="en-GB" dirty="0"/>
          </a:p>
        </p:txBody>
      </p:sp>
      <p:sp>
        <p:nvSpPr>
          <p:cNvPr id="26627" name="Title 2">
            <a:extLst>
              <a:ext uri="{FF2B5EF4-FFF2-40B4-BE49-F238E27FC236}">
                <a16:creationId xmlns:a16="http://schemas.microsoft.com/office/drawing/2014/main" id="{554C6460-8FC2-4A1A-BB30-54D07BCC3026}"/>
              </a:ext>
            </a:extLst>
          </p:cNvPr>
          <p:cNvSpPr>
            <a:spLocks noGrp="1"/>
          </p:cNvSpPr>
          <p:nvPr>
            <p:ph type="title"/>
          </p:nvPr>
        </p:nvSpPr>
        <p:spPr bwMode="auto">
          <a:xfrm>
            <a:off x="187325" y="220663"/>
            <a:ext cx="8777288"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Technical cooperation (cont.)</a:t>
            </a:r>
            <a:endParaRPr lang="en-GB" altLang="en-US"/>
          </a:p>
        </p:txBody>
      </p:sp>
    </p:spTree>
  </p:cSld>
  <p:clrMapOvr>
    <a:masterClrMapping/>
  </p:clrMapOvr>
  <p:transition spd="slow">
    <p:zo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0BC2AD4-D58A-42CE-976F-AEF4B10D6317}"/>
              </a:ext>
            </a:extLst>
          </p:cNvPr>
          <p:cNvSpPr>
            <a:spLocks noGrp="1"/>
          </p:cNvSpPr>
          <p:nvPr>
            <p:ph idx="1"/>
          </p:nvPr>
        </p:nvSpPr>
        <p:spPr>
          <a:xfrm>
            <a:off x="211138" y="1316038"/>
            <a:ext cx="8721725" cy="4510087"/>
          </a:xfrm>
        </p:spPr>
        <p:txBody>
          <a:bodyPr/>
          <a:lstStyle/>
          <a:p>
            <a:pPr marL="61913" indent="0">
              <a:buFont typeface="Arial" panose="020B0604020202020204" pitchFamily="34" charset="0"/>
              <a:buNone/>
              <a:defRPr/>
            </a:pPr>
            <a:r>
              <a:rPr lang="en-GB" dirty="0"/>
              <a:t>Technical assistance may, inter alia, include the following:</a:t>
            </a:r>
          </a:p>
          <a:p>
            <a:pPr marL="61913" indent="0">
              <a:buFont typeface="Arial" panose="020B0604020202020204" pitchFamily="34" charset="0"/>
              <a:buNone/>
              <a:defRPr/>
            </a:pPr>
            <a:r>
              <a:rPr lang="en-GB" dirty="0"/>
              <a:t> </a:t>
            </a:r>
          </a:p>
          <a:p>
            <a:pPr marL="900113" indent="-457200">
              <a:buFont typeface="Arial" panose="020B0604020202020204" pitchFamily="34" charset="0"/>
              <a:buNone/>
              <a:defRPr/>
            </a:pPr>
            <a:r>
              <a:rPr lang="en-GB" dirty="0"/>
              <a:t>.1	training;</a:t>
            </a:r>
          </a:p>
          <a:p>
            <a:pPr marL="900113" indent="-457200">
              <a:buFont typeface="Arial" panose="020B0604020202020204" pitchFamily="34" charset="0"/>
              <a:buNone/>
              <a:defRPr/>
            </a:pPr>
            <a:r>
              <a:rPr lang="en-GB" dirty="0"/>
              <a:t> </a:t>
            </a:r>
          </a:p>
          <a:p>
            <a:pPr marL="900113" indent="-457200">
              <a:buFont typeface="Arial" panose="020B0604020202020204" pitchFamily="34" charset="0"/>
              <a:buNone/>
              <a:defRPr/>
            </a:pPr>
            <a:r>
              <a:rPr lang="en-GB" dirty="0"/>
              <a:t>.2	exchange programs;</a:t>
            </a:r>
          </a:p>
          <a:p>
            <a:pPr marL="900113" indent="-457200">
              <a:buFont typeface="Arial" panose="020B0604020202020204" pitchFamily="34" charset="0"/>
              <a:buNone/>
              <a:defRPr/>
            </a:pPr>
            <a:r>
              <a:rPr lang="en-GB" dirty="0"/>
              <a:t> </a:t>
            </a:r>
          </a:p>
          <a:p>
            <a:pPr marL="900113" indent="-457200">
              <a:buFont typeface="Arial" panose="020B0604020202020204" pitchFamily="34" charset="0"/>
              <a:buNone/>
              <a:defRPr/>
            </a:pPr>
            <a:r>
              <a:rPr lang="en-GB" dirty="0"/>
              <a:t>.3	provision of experts; and</a:t>
            </a:r>
          </a:p>
          <a:p>
            <a:pPr marL="900113" indent="-457200">
              <a:buFont typeface="Arial" panose="020B0604020202020204" pitchFamily="34" charset="0"/>
              <a:buNone/>
              <a:defRPr/>
            </a:pPr>
            <a:r>
              <a:rPr lang="en-GB"/>
              <a:t> </a:t>
            </a:r>
          </a:p>
          <a:p>
            <a:pPr marL="900113" indent="-457200">
              <a:buFont typeface="Arial" panose="020B0604020202020204" pitchFamily="34" charset="0"/>
              <a:buNone/>
              <a:defRPr/>
            </a:pPr>
            <a:r>
              <a:rPr lang="en-GB" dirty="0"/>
              <a:t>.4	participation of observers during the conduct of audits in other Member States</a:t>
            </a:r>
          </a:p>
        </p:txBody>
      </p:sp>
      <p:sp>
        <p:nvSpPr>
          <p:cNvPr id="27651" name="Title 2">
            <a:extLst>
              <a:ext uri="{FF2B5EF4-FFF2-40B4-BE49-F238E27FC236}">
                <a16:creationId xmlns:a16="http://schemas.microsoft.com/office/drawing/2014/main" id="{A5A75437-D20D-4220-826B-3AE1A848438B}"/>
              </a:ext>
            </a:extLst>
          </p:cNvPr>
          <p:cNvSpPr>
            <a:spLocks noGrp="1"/>
          </p:cNvSpPr>
          <p:nvPr>
            <p:ph type="title"/>
          </p:nvPr>
        </p:nvSpPr>
        <p:spPr bwMode="auto">
          <a:xfrm>
            <a:off x="187325" y="220663"/>
            <a:ext cx="8777288"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Technical cooperation (cont.)</a:t>
            </a:r>
            <a:endParaRPr lang="en-GB" altLang="en-US"/>
          </a:p>
        </p:txBody>
      </p:sp>
    </p:spTree>
  </p:cSld>
  <p:clrMapOvr>
    <a:masterClrMapping/>
  </p:clrMapOvr>
  <p:transition spd="slow">
    <p:zo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1AC55FE4-9A08-457F-B10B-20575810AB9E}"/>
              </a:ext>
            </a:extLst>
          </p:cNvPr>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Technical cooperation (cont.)</a:t>
            </a:r>
          </a:p>
        </p:txBody>
      </p:sp>
      <p:sp>
        <p:nvSpPr>
          <p:cNvPr id="14339" name="Content Placeholder 2">
            <a:extLst>
              <a:ext uri="{FF2B5EF4-FFF2-40B4-BE49-F238E27FC236}">
                <a16:creationId xmlns:a16="http://schemas.microsoft.com/office/drawing/2014/main" id="{114D5D65-7C6C-4778-A88A-F20FECDDA451}"/>
              </a:ext>
            </a:extLst>
          </p:cNvPr>
          <p:cNvSpPr>
            <a:spLocks noGrp="1"/>
          </p:cNvSpPr>
          <p:nvPr>
            <p:ph idx="1"/>
          </p:nvPr>
        </p:nvSpPr>
        <p:spPr bwMode="auto">
          <a:xfrm>
            <a:off x="211138" y="1295400"/>
            <a:ext cx="8721725" cy="47990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1913" indent="0">
              <a:buFont typeface="Arial" panose="020B0604020202020204" pitchFamily="34" charset="0"/>
              <a:buNone/>
              <a:defRPr/>
            </a:pPr>
            <a:endParaRPr lang="en-GB" dirty="0">
              <a:ea typeface="MS PGothic" panose="020B0600070205080204" pitchFamily="34" charset="-128"/>
            </a:endParaRPr>
          </a:p>
          <a:p>
            <a:pPr marL="61913" indent="0">
              <a:buFont typeface="Arial" panose="020B0604020202020204" pitchFamily="34" charset="0"/>
              <a:buNone/>
              <a:defRPr/>
            </a:pPr>
            <a:r>
              <a:rPr lang="en-GB" dirty="0">
                <a:ea typeface="MS PGothic" panose="020B0600070205080204" pitchFamily="34" charset="-128"/>
              </a:rPr>
              <a:t>Account should be taken of:</a:t>
            </a:r>
          </a:p>
          <a:p>
            <a:pPr marL="61913" indent="0">
              <a:buFont typeface="Arial" panose="020B0604020202020204" pitchFamily="34" charset="0"/>
              <a:buNone/>
              <a:defRPr/>
            </a:pPr>
            <a:endParaRPr lang="en-US" dirty="0">
              <a:ea typeface="MS PGothic" panose="020B0600070205080204" pitchFamily="34" charset="-128"/>
            </a:endParaRPr>
          </a:p>
          <a:p>
            <a:pPr>
              <a:defRPr/>
            </a:pPr>
            <a:r>
              <a:rPr lang="en-GB" dirty="0">
                <a:ea typeface="MS PGothic" panose="020B0600070205080204" pitchFamily="34" charset="-128"/>
              </a:rPr>
              <a:t>the need to ensure participation in the audit process of maritime and auditing experts from developing countries</a:t>
            </a:r>
          </a:p>
          <a:p>
            <a:pPr>
              <a:defRPr/>
            </a:pPr>
            <a:endParaRPr lang="en-GB" dirty="0">
              <a:ea typeface="MS PGothic" panose="020B0600070205080204" pitchFamily="34" charset="-128"/>
            </a:endParaRPr>
          </a:p>
          <a:p>
            <a:pPr>
              <a:defRPr/>
            </a:pPr>
            <a:r>
              <a:rPr lang="en-GB" dirty="0">
                <a:ea typeface="MS PGothic" panose="020B0600070205080204" pitchFamily="34" charset="-128"/>
              </a:rPr>
              <a:t>arrangements that should be provided for training of internal auditors who may subsequently become part of IMO audit teams</a:t>
            </a:r>
          </a:p>
          <a:p>
            <a:pPr>
              <a:defRPr/>
            </a:pPr>
            <a:endParaRPr lang="en-GB" dirty="0">
              <a:ea typeface="MS PGothic" panose="020B0600070205080204" pitchFamily="34" charset="-128"/>
            </a:endParaRPr>
          </a:p>
          <a:p>
            <a:pPr marL="61913" indent="0">
              <a:buFont typeface="Arial" panose="020B0604020202020204" pitchFamily="34" charset="0"/>
              <a:buNone/>
              <a:defRPr/>
            </a:pPr>
            <a:br>
              <a:rPr lang="en-US" dirty="0">
                <a:ea typeface="MS PGothic" panose="020B0600070205080204" pitchFamily="34" charset="-128"/>
              </a:rPr>
            </a:br>
            <a:endParaRPr lang="en-US" dirty="0">
              <a:ea typeface="MS PGothic" panose="020B0600070205080204" pitchFamily="34" charset="-128"/>
            </a:endParaRPr>
          </a:p>
        </p:txBody>
      </p:sp>
    </p:spTree>
  </p:cSld>
  <p:clrMapOvr>
    <a:masterClrMapping/>
  </p:clrMapOvr>
  <p:transition spd="slow">
    <p:zo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Box 2">
            <a:extLst>
              <a:ext uri="{FF2B5EF4-FFF2-40B4-BE49-F238E27FC236}">
                <a16:creationId xmlns:a16="http://schemas.microsoft.com/office/drawing/2014/main" id="{30ED94E5-9E81-4C8D-983F-DCFBA0AE2502}"/>
              </a:ext>
            </a:extLst>
          </p:cNvPr>
          <p:cNvSpPr txBox="1">
            <a:spLocks noChangeArrowheads="1"/>
          </p:cNvSpPr>
          <p:nvPr/>
        </p:nvSpPr>
        <p:spPr bwMode="auto">
          <a:xfrm>
            <a:off x="1835150" y="4833938"/>
            <a:ext cx="187325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925" tIns="38963" rIns="77925" bIns="38963">
            <a:spAutoFit/>
          </a:bodyPr>
          <a:lstStyle/>
          <a:p>
            <a:pPr algn="ctr" eaLnBrk="1" hangingPunct="1"/>
            <a:r>
              <a:rPr lang="en-GB" altLang="en-US" sz="1000">
                <a:solidFill>
                  <a:srgbClr val="495965"/>
                </a:solidFill>
                <a:latin typeface="Arial" panose="020B0604020202020204" pitchFamily="34" charset="0"/>
                <a:hlinkClick r:id="rId2"/>
              </a:rPr>
              <a:t>twitter.com/imohq</a:t>
            </a:r>
            <a:endParaRPr lang="en-GB" altLang="en-US" sz="1000" b="1">
              <a:solidFill>
                <a:srgbClr val="4B92DB"/>
              </a:solidFill>
              <a:latin typeface="Arial" panose="020B0604020202020204" pitchFamily="34" charset="0"/>
            </a:endParaRPr>
          </a:p>
        </p:txBody>
      </p:sp>
      <p:sp>
        <p:nvSpPr>
          <p:cNvPr id="29699" name="TextBox 3">
            <a:extLst>
              <a:ext uri="{FF2B5EF4-FFF2-40B4-BE49-F238E27FC236}">
                <a16:creationId xmlns:a16="http://schemas.microsoft.com/office/drawing/2014/main" id="{E53BF78A-F783-49F0-A430-FD92DF347775}"/>
              </a:ext>
            </a:extLst>
          </p:cNvPr>
          <p:cNvSpPr txBox="1">
            <a:spLocks noChangeArrowheads="1"/>
          </p:cNvSpPr>
          <p:nvPr/>
        </p:nvSpPr>
        <p:spPr bwMode="auto">
          <a:xfrm>
            <a:off x="3348038" y="4833938"/>
            <a:ext cx="1439862"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925" tIns="38963" rIns="77925" bIns="38963">
            <a:spAutoFit/>
          </a:bodyPr>
          <a:lstStyle/>
          <a:p>
            <a:pPr algn="ctr" eaLnBrk="1" hangingPunct="1"/>
            <a:r>
              <a:rPr lang="en-GB" altLang="en-US" sz="1000">
                <a:solidFill>
                  <a:srgbClr val="495965"/>
                </a:solidFill>
                <a:latin typeface="Arial" panose="020B0604020202020204" pitchFamily="34" charset="0"/>
                <a:hlinkClick r:id="rId3"/>
              </a:rPr>
              <a:t>facebook.com/imohq</a:t>
            </a:r>
            <a:endParaRPr lang="en-GB" altLang="en-US" sz="1000" b="1">
              <a:solidFill>
                <a:srgbClr val="4B92DB"/>
              </a:solidFill>
              <a:latin typeface="Arial" panose="020B0604020202020204" pitchFamily="34" charset="0"/>
            </a:endParaRPr>
          </a:p>
        </p:txBody>
      </p:sp>
      <p:sp>
        <p:nvSpPr>
          <p:cNvPr id="29700" name="TextBox 4">
            <a:extLst>
              <a:ext uri="{FF2B5EF4-FFF2-40B4-BE49-F238E27FC236}">
                <a16:creationId xmlns:a16="http://schemas.microsoft.com/office/drawing/2014/main" id="{3275EF9B-A0DD-46A7-B68D-6B58E3BA0BFD}"/>
              </a:ext>
            </a:extLst>
          </p:cNvPr>
          <p:cNvSpPr txBox="1">
            <a:spLocks noChangeArrowheads="1"/>
          </p:cNvSpPr>
          <p:nvPr/>
        </p:nvSpPr>
        <p:spPr bwMode="auto">
          <a:xfrm>
            <a:off x="4716463" y="4833938"/>
            <a:ext cx="1368425"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925" tIns="38963" rIns="77925" bIns="38963">
            <a:spAutoFit/>
          </a:bodyPr>
          <a:lstStyle/>
          <a:p>
            <a:pPr algn="ctr" eaLnBrk="1" hangingPunct="1"/>
            <a:r>
              <a:rPr lang="en-GB" altLang="en-US" sz="1000">
                <a:solidFill>
                  <a:srgbClr val="495965"/>
                </a:solidFill>
                <a:latin typeface="Arial" panose="020B0604020202020204" pitchFamily="34" charset="0"/>
                <a:hlinkClick r:id="rId4"/>
              </a:rPr>
              <a:t>youtube.com/imohq</a:t>
            </a:r>
            <a:endParaRPr lang="en-GB" altLang="en-US" sz="1000" b="1">
              <a:solidFill>
                <a:srgbClr val="4B92DB"/>
              </a:solidFill>
              <a:latin typeface="Arial" panose="020B0604020202020204" pitchFamily="34" charset="0"/>
            </a:endParaRPr>
          </a:p>
        </p:txBody>
      </p:sp>
      <p:sp>
        <p:nvSpPr>
          <p:cNvPr id="29701" name="TextBox 5">
            <a:extLst>
              <a:ext uri="{FF2B5EF4-FFF2-40B4-BE49-F238E27FC236}">
                <a16:creationId xmlns:a16="http://schemas.microsoft.com/office/drawing/2014/main" id="{DAF04D04-6A5E-467F-B2F4-7C52AFD7526E}"/>
              </a:ext>
            </a:extLst>
          </p:cNvPr>
          <p:cNvSpPr txBox="1">
            <a:spLocks noChangeArrowheads="1"/>
          </p:cNvSpPr>
          <p:nvPr/>
        </p:nvSpPr>
        <p:spPr bwMode="auto">
          <a:xfrm>
            <a:off x="6084888" y="4833938"/>
            <a:ext cx="12954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925" tIns="38963" rIns="77925" bIns="38963">
            <a:spAutoFit/>
          </a:bodyPr>
          <a:lstStyle/>
          <a:p>
            <a:pPr algn="ctr" eaLnBrk="1" hangingPunct="1"/>
            <a:r>
              <a:rPr lang="en-GB" altLang="en-US" sz="1000">
                <a:solidFill>
                  <a:srgbClr val="495965"/>
                </a:solidFill>
                <a:latin typeface="Arial" panose="020B0604020202020204" pitchFamily="34" charset="0"/>
                <a:hlinkClick r:id="rId5"/>
              </a:rPr>
              <a:t>flickr.com/photos/</a:t>
            </a:r>
            <a:br>
              <a:rPr lang="en-GB" altLang="en-US" sz="1000">
                <a:solidFill>
                  <a:srgbClr val="495965"/>
                </a:solidFill>
                <a:latin typeface="Arial" panose="020B0604020202020204" pitchFamily="34" charset="0"/>
                <a:hlinkClick r:id="rId5"/>
              </a:rPr>
            </a:br>
            <a:r>
              <a:rPr lang="en-GB" altLang="en-US" sz="1000">
                <a:solidFill>
                  <a:srgbClr val="495965"/>
                </a:solidFill>
                <a:latin typeface="Arial" panose="020B0604020202020204" pitchFamily="34" charset="0"/>
                <a:hlinkClick r:id="rId5"/>
              </a:rPr>
              <a:t>imo-un/collections</a:t>
            </a:r>
            <a:endParaRPr lang="en-GB" altLang="en-US" sz="1000" b="1">
              <a:solidFill>
                <a:srgbClr val="4B92DB"/>
              </a:solidFill>
              <a:latin typeface="Arial" panose="020B0604020202020204" pitchFamily="34" charset="0"/>
            </a:endParaRPr>
          </a:p>
        </p:txBody>
      </p:sp>
    </p:spTree>
  </p:cSld>
  <p:clrMapOvr>
    <a:masterClrMapping/>
  </p:clrMapOvr>
  <p:transition spd="slow">
    <p:zo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A2BFA29F-7300-4E8A-9DC1-0A1171DE8CFA}"/>
              </a:ext>
            </a:extLst>
          </p:cNvPr>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Contents (1)</a:t>
            </a:r>
          </a:p>
        </p:txBody>
      </p:sp>
      <p:sp>
        <p:nvSpPr>
          <p:cNvPr id="12291" name="Content Placeholder 2">
            <a:extLst>
              <a:ext uri="{FF2B5EF4-FFF2-40B4-BE49-F238E27FC236}">
                <a16:creationId xmlns:a16="http://schemas.microsoft.com/office/drawing/2014/main" id="{EA52A959-881F-441E-9117-50E093E8F7CB}"/>
              </a:ext>
            </a:extLst>
          </p:cNvPr>
          <p:cNvSpPr>
            <a:spLocks noGrp="1"/>
          </p:cNvSpPr>
          <p:nvPr>
            <p:ph idx="1"/>
          </p:nvPr>
        </p:nvSpPr>
        <p:spPr bwMode="auto">
          <a:xfrm>
            <a:off x="211138" y="1295400"/>
            <a:ext cx="8721725" cy="4799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519113" indent="-457200">
              <a:buFont typeface="Arial" panose="020B0604020202020204" pitchFamily="34" charset="0"/>
              <a:buAutoNum type="arabicPeriod"/>
            </a:pPr>
            <a:endParaRPr lang="en-US" altLang="en-US"/>
          </a:p>
          <a:p>
            <a:pPr marL="519113" indent="-457200">
              <a:buFont typeface="Arial" panose="020B0604020202020204" pitchFamily="34" charset="0"/>
              <a:buAutoNum type="arabicPeriod"/>
            </a:pPr>
            <a:r>
              <a:rPr lang="en-US" altLang="en-US"/>
              <a:t>Purpose</a:t>
            </a:r>
            <a:br>
              <a:rPr lang="en-US" altLang="en-US"/>
            </a:br>
            <a:endParaRPr lang="en-US" altLang="en-US"/>
          </a:p>
          <a:p>
            <a:pPr marL="519113" indent="-457200">
              <a:buFont typeface="Arial" panose="020B0604020202020204" pitchFamily="34" charset="0"/>
              <a:buAutoNum type="arabicPeriod"/>
            </a:pPr>
            <a:r>
              <a:rPr lang="en-US" altLang="en-US"/>
              <a:t>Application</a:t>
            </a:r>
            <a:br>
              <a:rPr lang="en-US" altLang="en-US"/>
            </a:br>
            <a:endParaRPr lang="en-US" altLang="en-US"/>
          </a:p>
          <a:p>
            <a:pPr marL="519113" indent="-457200">
              <a:buFont typeface="Arial" panose="020B0604020202020204" pitchFamily="34" charset="0"/>
              <a:buAutoNum type="arabicPeriod"/>
            </a:pPr>
            <a:r>
              <a:rPr lang="en-US" altLang="en-US"/>
              <a:t>Audit standard</a:t>
            </a:r>
            <a:br>
              <a:rPr lang="en-US" altLang="en-US"/>
            </a:br>
            <a:endParaRPr lang="en-US" altLang="en-US"/>
          </a:p>
          <a:p>
            <a:pPr marL="519113" indent="-457200">
              <a:buFont typeface="Arial" panose="020B0604020202020204" pitchFamily="34" charset="0"/>
              <a:buAutoNum type="arabicPeriod"/>
            </a:pPr>
            <a:r>
              <a:rPr lang="en-US" altLang="en-US"/>
              <a:t>Vision statement</a:t>
            </a:r>
            <a:br>
              <a:rPr lang="en-US" altLang="en-US"/>
            </a:br>
            <a:endParaRPr lang="en-US" altLang="en-US"/>
          </a:p>
          <a:p>
            <a:pPr marL="519113" indent="-457200">
              <a:buFont typeface="Arial" panose="020B0604020202020204" pitchFamily="34" charset="0"/>
              <a:buAutoNum type="arabicPeriod"/>
            </a:pPr>
            <a:r>
              <a:rPr lang="en-US" altLang="en-US"/>
              <a:t>Objective</a:t>
            </a:r>
          </a:p>
          <a:p>
            <a:pPr marL="519113" indent="-457200">
              <a:buFont typeface="Arial" panose="020B0604020202020204" pitchFamily="34" charset="0"/>
              <a:buAutoNum type="arabicPeriod"/>
            </a:pPr>
            <a:endParaRPr lang="en-US" altLang="en-US"/>
          </a:p>
        </p:txBody>
      </p:sp>
    </p:spTree>
  </p:cSld>
  <p:clrMapOvr>
    <a:masterClrMapping/>
  </p:clrMapOvr>
  <p:transition spd="slow">
    <p:zo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CF0FC87-DE6F-407A-B645-00523B2C27E5}"/>
              </a:ext>
            </a:extLst>
          </p:cNvPr>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Contents (1)</a:t>
            </a:r>
          </a:p>
        </p:txBody>
      </p:sp>
      <p:sp>
        <p:nvSpPr>
          <p:cNvPr id="14339" name="Content Placeholder 2">
            <a:extLst>
              <a:ext uri="{FF2B5EF4-FFF2-40B4-BE49-F238E27FC236}">
                <a16:creationId xmlns:a16="http://schemas.microsoft.com/office/drawing/2014/main" id="{FB0883C3-1D74-40D0-9470-E16641B6E80E}"/>
              </a:ext>
            </a:extLst>
          </p:cNvPr>
          <p:cNvSpPr>
            <a:spLocks noGrp="1"/>
          </p:cNvSpPr>
          <p:nvPr>
            <p:ph idx="1"/>
          </p:nvPr>
        </p:nvSpPr>
        <p:spPr bwMode="auto">
          <a:xfrm>
            <a:off x="211138" y="1295400"/>
            <a:ext cx="8721725" cy="47990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519113" indent="-457200">
              <a:buFont typeface="+mj-lt"/>
              <a:buAutoNum type="arabicPeriod" startAt="6"/>
              <a:defRPr/>
            </a:pPr>
            <a:endParaRPr lang="en-GB" dirty="0">
              <a:ea typeface="MS PGothic" panose="020B0600070205080204" pitchFamily="34" charset="-128"/>
            </a:endParaRPr>
          </a:p>
          <a:p>
            <a:pPr marL="519113" indent="-457200">
              <a:buFont typeface="+mj-lt"/>
              <a:buAutoNum type="arabicPeriod" startAt="6"/>
              <a:defRPr/>
            </a:pPr>
            <a:r>
              <a:rPr lang="en-GB" dirty="0">
                <a:ea typeface="MS PGothic" panose="020B0600070205080204" pitchFamily="34" charset="-128"/>
              </a:rPr>
              <a:t>Principles</a:t>
            </a:r>
          </a:p>
          <a:p>
            <a:pPr marL="519113" indent="-457200">
              <a:buFont typeface="+mj-lt"/>
              <a:buAutoNum type="arabicPeriod" startAt="6"/>
              <a:defRPr/>
            </a:pPr>
            <a:endParaRPr lang="en-GB" dirty="0">
              <a:ea typeface="MS PGothic" panose="020B0600070205080204" pitchFamily="34" charset="-128"/>
            </a:endParaRPr>
          </a:p>
          <a:p>
            <a:pPr marL="519113" indent="-457200">
              <a:buFont typeface="+mj-lt"/>
              <a:buAutoNum type="arabicPeriod" startAt="6"/>
              <a:defRPr/>
            </a:pPr>
            <a:r>
              <a:rPr lang="en-GB" dirty="0">
                <a:ea typeface="MS PGothic" panose="020B0600070205080204" pitchFamily="34" charset="-128"/>
              </a:rPr>
              <a:t>Scope</a:t>
            </a:r>
          </a:p>
          <a:p>
            <a:pPr marL="519113" indent="-457200">
              <a:buFont typeface="+mj-lt"/>
              <a:buAutoNum type="arabicPeriod" startAt="6"/>
              <a:defRPr/>
            </a:pPr>
            <a:endParaRPr lang="en-GB" dirty="0">
              <a:ea typeface="MS PGothic" panose="020B0600070205080204" pitchFamily="34" charset="-128"/>
            </a:endParaRPr>
          </a:p>
          <a:p>
            <a:pPr marL="519113" indent="-457200">
              <a:buFont typeface="+mj-lt"/>
              <a:buAutoNum type="arabicPeriod" startAt="6"/>
              <a:defRPr/>
            </a:pPr>
            <a:r>
              <a:rPr lang="en-GB" dirty="0">
                <a:ea typeface="MS PGothic" panose="020B0600070205080204" pitchFamily="34" charset="-128"/>
              </a:rPr>
              <a:t>Responsibilities</a:t>
            </a:r>
          </a:p>
          <a:p>
            <a:pPr marL="519113" indent="-457200">
              <a:buFont typeface="+mj-lt"/>
              <a:buAutoNum type="arabicPeriod" startAt="6"/>
              <a:defRPr/>
            </a:pPr>
            <a:endParaRPr lang="en-GB" dirty="0">
              <a:ea typeface="MS PGothic" panose="020B0600070205080204" pitchFamily="34" charset="-128"/>
            </a:endParaRPr>
          </a:p>
          <a:p>
            <a:pPr marL="519113" indent="-457200">
              <a:buFont typeface="+mj-lt"/>
              <a:buAutoNum type="arabicPeriod" startAt="6"/>
              <a:defRPr/>
            </a:pPr>
            <a:r>
              <a:rPr lang="en-GB" dirty="0">
                <a:ea typeface="MS PGothic" panose="020B0600070205080204" pitchFamily="34" charset="-128"/>
              </a:rPr>
              <a:t>Technical cooperation</a:t>
            </a:r>
          </a:p>
          <a:p>
            <a:pPr marL="61913" indent="0">
              <a:buFont typeface="Arial" panose="020B0604020202020204" pitchFamily="34" charset="0"/>
              <a:buNone/>
              <a:defRPr/>
            </a:pPr>
            <a:endParaRPr lang="en-GB" dirty="0">
              <a:ea typeface="MS PGothic" panose="020B0600070205080204" pitchFamily="34" charset="-128"/>
            </a:endParaRPr>
          </a:p>
        </p:txBody>
      </p:sp>
    </p:spTree>
  </p:cSld>
  <p:clrMapOvr>
    <a:masterClrMapping/>
  </p:clrMapOvr>
  <p:transition spd="slow">
    <p:zo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4F364F01-4779-4B4D-8D1C-491BB72F3E4D}"/>
              </a:ext>
            </a:extLst>
          </p:cNvPr>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Purpose</a:t>
            </a:r>
          </a:p>
        </p:txBody>
      </p:sp>
      <p:sp>
        <p:nvSpPr>
          <p:cNvPr id="14339" name="Content Placeholder 2">
            <a:extLst>
              <a:ext uri="{FF2B5EF4-FFF2-40B4-BE49-F238E27FC236}">
                <a16:creationId xmlns:a16="http://schemas.microsoft.com/office/drawing/2014/main" id="{F8C72D45-4CD9-4EC5-BA62-A37BFEC27CEA}"/>
              </a:ext>
            </a:extLst>
          </p:cNvPr>
          <p:cNvSpPr>
            <a:spLocks noGrp="1"/>
          </p:cNvSpPr>
          <p:nvPr>
            <p:ph idx="1"/>
          </p:nvPr>
        </p:nvSpPr>
        <p:spPr bwMode="auto">
          <a:xfrm>
            <a:off x="211138" y="1295400"/>
            <a:ext cx="8721725" cy="4799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ltLang="en-US"/>
          </a:p>
          <a:p>
            <a:r>
              <a:rPr lang="en-GB" altLang="en-US"/>
              <a:t>To describe the objective, principles, scope, responsibilities and capacity-building aspect of the IMO Member State audit, which together constitute the strategy for the audit scheme.</a:t>
            </a:r>
          </a:p>
          <a:p>
            <a:endParaRPr lang="en-GB" altLang="en-US"/>
          </a:p>
          <a:p>
            <a:r>
              <a:rPr lang="en-GB" altLang="en-US"/>
              <a:t>The Framework is supported by the Procedures and the IMO Instruments Implementation Code (III Code)</a:t>
            </a:r>
          </a:p>
        </p:txBody>
      </p:sp>
    </p:spTree>
  </p:cSld>
  <p:clrMapOvr>
    <a:masterClrMapping/>
  </p:clrMapOvr>
  <p:transition spd="slow">
    <p:zo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A7FDC12D-CD4F-4E12-88CD-6A86BF16795C}"/>
              </a:ext>
            </a:extLst>
          </p:cNvPr>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Application</a:t>
            </a:r>
          </a:p>
        </p:txBody>
      </p:sp>
      <p:sp>
        <p:nvSpPr>
          <p:cNvPr id="15363" name="Content Placeholder 2">
            <a:extLst>
              <a:ext uri="{FF2B5EF4-FFF2-40B4-BE49-F238E27FC236}">
                <a16:creationId xmlns:a16="http://schemas.microsoft.com/office/drawing/2014/main" id="{A6513A72-0465-48AA-9295-D7F048CE7613}"/>
              </a:ext>
            </a:extLst>
          </p:cNvPr>
          <p:cNvSpPr>
            <a:spLocks noGrp="1"/>
          </p:cNvSpPr>
          <p:nvPr>
            <p:ph idx="1"/>
          </p:nvPr>
        </p:nvSpPr>
        <p:spPr bwMode="auto">
          <a:xfrm>
            <a:off x="211138" y="1295400"/>
            <a:ext cx="8721725" cy="4799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1913" indent="0">
              <a:buFont typeface="Arial" panose="020B0604020202020204" pitchFamily="34" charset="0"/>
              <a:buNone/>
            </a:pPr>
            <a:endParaRPr lang="en-GB" altLang="en-US"/>
          </a:p>
          <a:p>
            <a:pPr marL="61913" indent="0">
              <a:buFont typeface="Arial" panose="020B0604020202020204" pitchFamily="34" charset="0"/>
              <a:buNone/>
            </a:pPr>
            <a:r>
              <a:rPr lang="en-GB" altLang="en-US"/>
              <a:t>Applies to all those involved in the Member State audit</a:t>
            </a:r>
            <a:br>
              <a:rPr lang="en-US" altLang="en-US"/>
            </a:br>
            <a:endParaRPr lang="en-US" altLang="en-US"/>
          </a:p>
        </p:txBody>
      </p:sp>
    </p:spTree>
  </p:cSld>
  <p:clrMapOvr>
    <a:masterClrMapping/>
  </p:clrMapOvr>
  <p:transition spd="slow">
    <p:zo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D6E909D4-E422-424A-8843-7B0E89F8018C}"/>
              </a:ext>
            </a:extLst>
          </p:cNvPr>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Audit standard</a:t>
            </a:r>
          </a:p>
        </p:txBody>
      </p:sp>
      <p:sp>
        <p:nvSpPr>
          <p:cNvPr id="16387" name="Content Placeholder 2">
            <a:extLst>
              <a:ext uri="{FF2B5EF4-FFF2-40B4-BE49-F238E27FC236}">
                <a16:creationId xmlns:a16="http://schemas.microsoft.com/office/drawing/2014/main" id="{5C55A77C-D56F-4C52-B112-F3E25983D7C3}"/>
              </a:ext>
            </a:extLst>
          </p:cNvPr>
          <p:cNvSpPr>
            <a:spLocks noGrp="1"/>
          </p:cNvSpPr>
          <p:nvPr>
            <p:ph idx="1"/>
          </p:nvPr>
        </p:nvSpPr>
        <p:spPr bwMode="auto">
          <a:xfrm>
            <a:off x="-4763" y="1069975"/>
            <a:ext cx="8721726" cy="4799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1913" indent="0">
              <a:buFont typeface="Arial" panose="020B0604020202020204" pitchFamily="34" charset="0"/>
              <a:buNone/>
            </a:pPr>
            <a:endParaRPr lang="en-GB" altLang="en-US"/>
          </a:p>
          <a:p>
            <a:pPr marL="61913" indent="0">
              <a:buFont typeface="Arial" panose="020B0604020202020204" pitchFamily="34" charset="0"/>
              <a:buNone/>
            </a:pPr>
            <a:endParaRPr lang="en-GB" altLang="en-US"/>
          </a:p>
          <a:p>
            <a:pPr marL="61913" indent="0">
              <a:buFont typeface="Arial" panose="020B0604020202020204" pitchFamily="34" charset="0"/>
              <a:buNone/>
            </a:pPr>
            <a:r>
              <a:rPr lang="en-GB" altLang="en-US"/>
              <a:t>The audit standard is the IMO Instruments Implementation Code </a:t>
            </a:r>
            <a:br>
              <a:rPr lang="en-GB" altLang="en-US"/>
            </a:br>
            <a:r>
              <a:rPr lang="en-GB" altLang="en-US"/>
              <a:t>(III Code)</a:t>
            </a:r>
          </a:p>
        </p:txBody>
      </p:sp>
    </p:spTree>
  </p:cSld>
  <p:clrMapOvr>
    <a:masterClrMapping/>
  </p:clrMapOvr>
  <p:transition spd="slow">
    <p:zo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C32F7B17-CFEB-4E0F-8543-F4A51EB05B23}"/>
              </a:ext>
            </a:extLst>
          </p:cNvPr>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Vision statement</a:t>
            </a:r>
          </a:p>
        </p:txBody>
      </p:sp>
      <p:sp>
        <p:nvSpPr>
          <p:cNvPr id="17411" name="Content Placeholder 2">
            <a:extLst>
              <a:ext uri="{FF2B5EF4-FFF2-40B4-BE49-F238E27FC236}">
                <a16:creationId xmlns:a16="http://schemas.microsoft.com/office/drawing/2014/main" id="{2DCFEA50-4B97-4678-A968-8C9CD2E61F29}"/>
              </a:ext>
            </a:extLst>
          </p:cNvPr>
          <p:cNvSpPr>
            <a:spLocks noGrp="1"/>
          </p:cNvSpPr>
          <p:nvPr>
            <p:ph idx="1"/>
          </p:nvPr>
        </p:nvSpPr>
        <p:spPr bwMode="auto">
          <a:xfrm>
            <a:off x="211138" y="1295400"/>
            <a:ext cx="8721725" cy="4799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1913" indent="0">
              <a:buFont typeface="Arial" panose="020B0604020202020204" pitchFamily="34" charset="0"/>
              <a:buNone/>
            </a:pPr>
            <a:endParaRPr lang="en-GB" altLang="en-US"/>
          </a:p>
          <a:p>
            <a:pPr marL="61913" indent="0">
              <a:buFont typeface="Arial" panose="020B0604020202020204" pitchFamily="34" charset="0"/>
              <a:buNone/>
            </a:pPr>
            <a:r>
              <a:rPr lang="en-GB" altLang="en-US"/>
              <a:t>To promote the consistent and effective implementation of applicable IMO instruments and to assist Member States to improve their capabilities, whilst contributing to the enhancement of global and individual Member State's overall performance in compliance with the requirements of the instruments to which it is a Party</a:t>
            </a:r>
          </a:p>
        </p:txBody>
      </p:sp>
    </p:spTree>
  </p:cSld>
  <p:clrMapOvr>
    <a:masterClrMapping/>
  </p:clrMapOvr>
  <p:transition spd="slow">
    <p:zo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11278FD0-BDD3-4B21-9691-523BDCF94DC1}"/>
              </a:ext>
            </a:extLst>
          </p:cNvPr>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Objective</a:t>
            </a:r>
          </a:p>
        </p:txBody>
      </p:sp>
      <p:sp>
        <p:nvSpPr>
          <p:cNvPr id="18435" name="Content Placeholder 2">
            <a:extLst>
              <a:ext uri="{FF2B5EF4-FFF2-40B4-BE49-F238E27FC236}">
                <a16:creationId xmlns:a16="http://schemas.microsoft.com/office/drawing/2014/main" id="{6C106CCD-0018-4736-85D9-934AF119A4CA}"/>
              </a:ext>
            </a:extLst>
          </p:cNvPr>
          <p:cNvSpPr>
            <a:spLocks noGrp="1"/>
          </p:cNvSpPr>
          <p:nvPr>
            <p:ph idx="1"/>
          </p:nvPr>
        </p:nvSpPr>
        <p:spPr bwMode="auto">
          <a:xfrm>
            <a:off x="211138" y="1295400"/>
            <a:ext cx="8721725" cy="4799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1913" indent="0">
              <a:buFont typeface="Arial" panose="020B0604020202020204" pitchFamily="34" charset="0"/>
              <a:buNone/>
            </a:pPr>
            <a:endParaRPr lang="en-GB" altLang="en-US"/>
          </a:p>
          <a:p>
            <a:pPr marL="61913" indent="0">
              <a:buFont typeface="Arial" panose="020B0604020202020204" pitchFamily="34" charset="0"/>
              <a:buNone/>
            </a:pPr>
            <a:r>
              <a:rPr lang="en-GB" altLang="en-US"/>
              <a:t>The objective of the audit is </a:t>
            </a:r>
            <a:r>
              <a:rPr lang="en-GB" altLang="en-US" i="1"/>
              <a:t>to determine to what extent Member States are implementing and enforcing </a:t>
            </a:r>
            <a:r>
              <a:rPr lang="en-GB" altLang="en-US"/>
              <a:t>the applicable IMO instruments </a:t>
            </a:r>
          </a:p>
          <a:p>
            <a:pPr marL="61913" indent="0">
              <a:buFont typeface="Arial" panose="020B0604020202020204" pitchFamily="34" charset="0"/>
              <a:buNone/>
            </a:pPr>
            <a:endParaRPr lang="en-GB" altLang="en-US"/>
          </a:p>
          <a:p>
            <a:pPr marL="61913" indent="0">
              <a:buFont typeface="Arial" panose="020B0604020202020204" pitchFamily="34" charset="0"/>
              <a:buNone/>
            </a:pPr>
            <a:r>
              <a:rPr lang="en-GB" altLang="en-US"/>
              <a:t>In order to achieve this, a number of issues will be observed and assessed</a:t>
            </a:r>
          </a:p>
        </p:txBody>
      </p:sp>
    </p:spTree>
  </p:cSld>
  <p:clrMapOvr>
    <a:masterClrMapping/>
  </p:clrMapOvr>
  <p:transition spd="slow">
    <p:zo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DD834FE3-ACA7-402F-8B03-86E3C61E0BBB}"/>
              </a:ext>
            </a:extLst>
          </p:cNvPr>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Principles</a:t>
            </a:r>
          </a:p>
        </p:txBody>
      </p:sp>
      <p:sp>
        <p:nvSpPr>
          <p:cNvPr id="19459" name="Content Placeholder 2">
            <a:extLst>
              <a:ext uri="{FF2B5EF4-FFF2-40B4-BE49-F238E27FC236}">
                <a16:creationId xmlns:a16="http://schemas.microsoft.com/office/drawing/2014/main" id="{6EEE86CF-0525-4651-9873-B6C08C275CA1}"/>
              </a:ext>
            </a:extLst>
          </p:cNvPr>
          <p:cNvSpPr>
            <a:spLocks noGrp="1"/>
          </p:cNvSpPr>
          <p:nvPr>
            <p:ph idx="1"/>
          </p:nvPr>
        </p:nvSpPr>
        <p:spPr bwMode="auto">
          <a:xfrm>
            <a:off x="211138" y="1295400"/>
            <a:ext cx="8721725" cy="4799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ltLang="en-US"/>
          </a:p>
          <a:p>
            <a:r>
              <a:rPr lang="en-GB" altLang="en-US"/>
              <a:t>Sovereignty and universality</a:t>
            </a:r>
          </a:p>
          <a:p>
            <a:endParaRPr lang="en-GB" altLang="en-US"/>
          </a:p>
          <a:p>
            <a:r>
              <a:rPr lang="en-GB" altLang="en-US"/>
              <a:t>Consistency, fairness, objectivity and timeliness</a:t>
            </a:r>
          </a:p>
          <a:p>
            <a:endParaRPr lang="en-GB" altLang="en-US"/>
          </a:p>
          <a:p>
            <a:r>
              <a:rPr lang="en-GB" altLang="en-US"/>
              <a:t>Transparency and disclosure</a:t>
            </a:r>
          </a:p>
          <a:p>
            <a:endParaRPr lang="en-GB" altLang="en-US"/>
          </a:p>
          <a:p>
            <a:r>
              <a:rPr lang="en-GB" altLang="en-US"/>
              <a:t>Cooperation</a:t>
            </a:r>
          </a:p>
          <a:p>
            <a:endParaRPr lang="en-GB" altLang="en-US"/>
          </a:p>
          <a:p>
            <a:r>
              <a:rPr lang="en-GB" altLang="en-US"/>
              <a:t>Continual improvement</a:t>
            </a:r>
          </a:p>
        </p:txBody>
      </p:sp>
    </p:spTree>
  </p:cSld>
  <p:clrMapOvr>
    <a:masterClrMapping/>
  </p:clrMapOvr>
  <p:transition spd="slow">
    <p:zoom/>
  </p:transition>
</p:sld>
</file>

<file path=ppt/theme/theme1.xml><?xml version="1.0" encoding="utf-8"?>
<a:theme xmlns:a="http://schemas.openxmlformats.org/drawingml/2006/main" name="IMO Master v.2">
  <a:themeElements>
    <a:clrScheme name="IMO Master v.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IMO Master v.2">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Tahoma" pitchFamily="-107"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Tahoma" pitchFamily="-107" charset="0"/>
          </a:defRPr>
        </a:defPPr>
      </a:lstStyle>
    </a:lnDef>
  </a:objectDefaults>
  <a:extraClrSchemeLst>
    <a:extraClrScheme>
      <a:clrScheme name="IMO Master v.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MO Master v.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MO Master v.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MO Master v.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MO Master v.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MO Master v.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MO Master v.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MO Master v.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MO Master v.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MO Master v.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MO Master v.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MO Master v.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11818</TotalTime>
  <Pages>22</Pages>
  <Words>479</Words>
  <Application>Microsoft Office PowerPoint</Application>
  <PresentationFormat>On-screen Show (4:3)</PresentationFormat>
  <Paragraphs>143</Paragraphs>
  <Slides>19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Tahoma</vt:lpstr>
      <vt:lpstr>ＭＳ Ｐゴシック</vt:lpstr>
      <vt:lpstr>Arial</vt:lpstr>
      <vt:lpstr>Times New Roman</vt:lpstr>
      <vt:lpstr>IMO Master v.2</vt:lpstr>
      <vt:lpstr>IMO MEMBER STATE AUDIT SCHEME TRAINING COURSE FOR AUDITORS </vt:lpstr>
      <vt:lpstr>Contents (1)</vt:lpstr>
      <vt:lpstr>Contents (1)</vt:lpstr>
      <vt:lpstr>Purpose</vt:lpstr>
      <vt:lpstr>Application</vt:lpstr>
      <vt:lpstr>Audit standard</vt:lpstr>
      <vt:lpstr>Vision statement</vt:lpstr>
      <vt:lpstr>Objective</vt:lpstr>
      <vt:lpstr>Principles</vt:lpstr>
      <vt:lpstr>Scope</vt:lpstr>
      <vt:lpstr>Scope: Areas to be covered (1)</vt:lpstr>
      <vt:lpstr>Scope: Areas to be covered (2)</vt:lpstr>
      <vt:lpstr>Responsibilities</vt:lpstr>
      <vt:lpstr>Technical cooperation</vt:lpstr>
      <vt:lpstr>Technical cooperation (cont.)</vt:lpstr>
      <vt:lpstr>Technical cooperation (cont.)</vt:lpstr>
      <vt:lpstr>Technical cooperation (cont.)</vt:lpstr>
      <vt:lpstr>Technical cooperation (cont.)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Transportation of chemicals at sea</dc:title>
  <dc:creator>Mark Combe</dc:creator>
  <cp:lastModifiedBy>Yiorgos Demetriades</cp:lastModifiedBy>
  <cp:revision>533</cp:revision>
  <cp:lastPrinted>1999-04-12T12:53:02Z</cp:lastPrinted>
  <dcterms:created xsi:type="dcterms:W3CDTF">2012-12-14T17:11:54Z</dcterms:created>
  <dcterms:modified xsi:type="dcterms:W3CDTF">2019-08-07T08:49:58Z</dcterms:modified>
</cp:coreProperties>
</file>