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4"/>
  </p:sldMasterIdLst>
  <p:notesMasterIdLst>
    <p:notesMasterId r:id="rId11"/>
  </p:notesMasterIdLst>
  <p:handoutMasterIdLst>
    <p:handoutMasterId r:id="rId12"/>
  </p:handoutMasterIdLst>
  <p:sldIdLst>
    <p:sldId id="256" r:id="rId5"/>
    <p:sldId id="293" r:id="rId6"/>
    <p:sldId id="329" r:id="rId7"/>
    <p:sldId id="306" r:id="rId8"/>
    <p:sldId id="298" r:id="rId9"/>
    <p:sldId id="263" r:id="rId10"/>
  </p:sldIdLst>
  <p:sldSz cx="9144000" cy="6858000" type="screen4x3"/>
  <p:notesSz cx="6797675" cy="9926638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A666D"/>
    <a:srgbClr val="F3A31C"/>
    <a:srgbClr val="E15E1C"/>
    <a:srgbClr val="816EAA"/>
    <a:srgbClr val="59A64B"/>
    <a:srgbClr val="59A6BC"/>
    <a:srgbClr val="006E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790" autoAdjust="0"/>
    <p:restoredTop sz="86432" autoAdjust="0"/>
  </p:normalViewPr>
  <p:slideViewPr>
    <p:cSldViewPr snapToGrid="0">
      <p:cViewPr varScale="1">
        <p:scale>
          <a:sx n="69" d="100"/>
          <a:sy n="69" d="100"/>
        </p:scale>
        <p:origin x="1524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-2754" y="-11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8D13A1-BA39-4146-8958-4EBF23D535DB}" type="datetimeFigureOut">
              <a:rPr lang="en-GB" smtClean="0"/>
              <a:t>03/04/2019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9AA393-51DA-45B3-8D7A-3174CA53A5D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80683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en-GB" dirty="0"/>
            </a:lvl1pPr>
          </a:lstStyle>
          <a:p>
            <a:endParaRPr lang="en-GB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B554AC-8DF7-4277-9BF6-F3F6F23C8EB1}" type="datetimeFigureOut">
              <a:rPr lang="en-GB" smtClean="0"/>
              <a:t>03/04/2019</a:t>
            </a:fld>
            <a:endParaRPr lang="en-GB" dirty="0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dirty="0"/>
              <a:t>Level 1.</a:t>
            </a:r>
          </a:p>
          <a:p>
            <a:pPr lvl="1"/>
            <a:r>
              <a:rPr lang="en-GB" dirty="0"/>
              <a:t>Level 2</a:t>
            </a:r>
          </a:p>
          <a:p>
            <a:pPr lvl="2"/>
            <a:r>
              <a:rPr lang="en-GB" dirty="0"/>
              <a:t>Level 3</a:t>
            </a:r>
          </a:p>
          <a:p>
            <a:pPr lvl="3"/>
            <a:r>
              <a:rPr lang="en-GB" dirty="0"/>
              <a:t>Level 4</a:t>
            </a:r>
          </a:p>
          <a:p>
            <a:pPr lvl="4"/>
            <a:r>
              <a:rPr lang="en-GB" dirty="0"/>
              <a:t>Level 5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en-GB" dirty="0"/>
            </a:lvl1pPr>
          </a:lstStyle>
          <a:p>
            <a:endParaRPr lang="en-GB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230106-9095-4C92-93AC-0B0EE59A955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45468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230106-9095-4C92-93AC-0B0EE59A955F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59921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Welcome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Tour-de-Table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SEG Demo + practical exercises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‘Train-the-Trainer’ sessions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Presentation on Copernicus, LRIT Request and Poll, E-SARSURPIC, ABM’s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Demo of the IMS App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Feedback from Participants, request for EMSA support for training, webinars, training videos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230106-9095-4C92-93AC-0B0EE59A955F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0550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Welcome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Tour-de-Table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SEG Demo + practical exercises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‘Train-the-Trainer’ sessions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Presentation on Copernicus, LRIT Request and Poll, E-SARSURPIC, ABM’s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Demo of the IMS App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Feedback from Participants, request for EMSA support for training, webinars, training videos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230106-9095-4C92-93AC-0B0EE59A955F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268182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PRETRAINING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230106-9095-4C92-93AC-0B0EE59A955F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129872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6.JP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7.jpg"/><Relationship Id="rId4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6.JPG"/><Relationship Id="rId4" Type="http://schemas.openxmlformats.org/officeDocument/2006/relationships/image" Target="../media/image9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Zástupný symbol pro text 18"/>
          <p:cNvSpPr>
            <a:spLocks noGrp="1"/>
          </p:cNvSpPr>
          <p:nvPr>
            <p:ph type="body" sz="quarter" idx="11" hasCustomPrompt="1"/>
          </p:nvPr>
        </p:nvSpPr>
        <p:spPr>
          <a:xfrm>
            <a:off x="540000" y="5728811"/>
            <a:ext cx="4724400" cy="576739"/>
          </a:xfrm>
        </p:spPr>
        <p:txBody>
          <a:bodyPr anchor="b">
            <a:normAutofit/>
          </a:bodyPr>
          <a:lstStyle>
            <a:lvl1pPr>
              <a:defRPr sz="18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GB" dirty="0"/>
              <a:t>Insert text</a:t>
            </a:r>
          </a:p>
        </p:txBody>
      </p:sp>
      <p:sp>
        <p:nvSpPr>
          <p:cNvPr id="17" name="Zástupný symbol pro text 16"/>
          <p:cNvSpPr>
            <a:spLocks noGrp="1"/>
          </p:cNvSpPr>
          <p:nvPr>
            <p:ph type="body" sz="quarter" idx="10" hasCustomPrompt="1"/>
          </p:nvPr>
        </p:nvSpPr>
        <p:spPr>
          <a:xfrm>
            <a:off x="540000" y="4909661"/>
            <a:ext cx="5057775" cy="819150"/>
          </a:xfrm>
        </p:spPr>
        <p:txBody>
          <a:bodyPr anchor="b">
            <a:normAutofit/>
          </a:bodyPr>
          <a:lstStyle>
            <a:lvl1pPr>
              <a:defRPr sz="24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GB" dirty="0"/>
              <a:t>Insert text</a:t>
            </a:r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6035" cy="42570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40000" y="9699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rgbClr val="5A666D"/>
                </a:solidFill>
              </a:defRPr>
            </a:lvl1pPr>
          </a:lstStyle>
          <a:p>
            <a:r>
              <a:rPr lang="en-GB" dirty="0"/>
              <a:t>This is the title page</a:t>
            </a:r>
            <a:br>
              <a:rPr lang="en-GB" dirty="0"/>
            </a:br>
            <a:r>
              <a:rPr lang="en-GB" dirty="0"/>
              <a:t>for the whole presentation</a:t>
            </a:r>
            <a:br>
              <a:rPr lang="en-GB" dirty="0"/>
            </a:br>
            <a:r>
              <a:rPr lang="en-GB" dirty="0"/>
              <a:t>in three lines maximum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40000" y="3297238"/>
            <a:ext cx="8064000" cy="807443"/>
          </a:xfrm>
        </p:spPr>
        <p:txBody>
          <a:bodyPr anchor="ctr">
            <a:normAutofit/>
          </a:bodyPr>
          <a:lstStyle>
            <a:lvl1pPr marL="0" indent="0" algn="l">
              <a:buNone/>
              <a:defRPr sz="3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Subtitle in one line maximum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6921" y="282140"/>
            <a:ext cx="2731320" cy="162000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8753" y="5806800"/>
            <a:ext cx="2729489" cy="509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976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lang="en-GB" dirty="0"/>
            </a:lvl1pPr>
          </a:lstStyle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40000" y="1"/>
            <a:ext cx="6035367" cy="909022"/>
          </a:xfrm>
        </p:spPr>
        <p:txBody>
          <a:bodyPr/>
          <a:lstStyle/>
          <a:p>
            <a:r>
              <a:rPr lang="en-GB" dirty="0"/>
              <a:t>This is the title of the slide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40000" y="1620000"/>
            <a:ext cx="3886200" cy="4500000"/>
          </a:xfrm>
        </p:spPr>
        <p:txBody>
          <a:bodyPr/>
          <a:lstStyle>
            <a:lvl1pPr>
              <a:defRPr>
                <a:solidFill>
                  <a:srgbClr val="816EAA"/>
                </a:solidFill>
              </a:defRPr>
            </a:lvl1pPr>
            <a:lvl2pPr>
              <a:defRPr/>
            </a:lvl2pPr>
            <a:lvl3pPr>
              <a:buClr>
                <a:srgbClr val="816EAA"/>
              </a:buClr>
              <a:defRPr/>
            </a:lvl3pPr>
            <a:lvl4pPr>
              <a:buClr>
                <a:srgbClr val="5A666D"/>
              </a:buClr>
              <a:defRPr/>
            </a:lvl4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28902" y="1620000"/>
            <a:ext cx="3886200" cy="4500000"/>
          </a:xfrm>
        </p:spPr>
        <p:txBody>
          <a:bodyPr/>
          <a:lstStyle>
            <a:lvl1pPr>
              <a:defRPr>
                <a:solidFill>
                  <a:srgbClr val="E15E1C"/>
                </a:solidFill>
              </a:defRPr>
            </a:lvl1pPr>
            <a:lvl3pPr>
              <a:buClr>
                <a:srgbClr val="E15E1C"/>
              </a:buClr>
              <a:defRPr/>
            </a:lvl3pPr>
            <a:lvl4pPr>
              <a:buClr>
                <a:srgbClr val="5A666D"/>
              </a:buClr>
              <a:defRPr/>
            </a:lvl4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320600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lang="en-GB" dirty="0"/>
            </a:lvl1pPr>
          </a:lstStyle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40000" y="1"/>
            <a:ext cx="6035367" cy="909022"/>
          </a:xfrm>
        </p:spPr>
        <p:txBody>
          <a:bodyPr/>
          <a:lstStyle/>
          <a:p>
            <a:r>
              <a:rPr lang="en-GB" dirty="0"/>
              <a:t>This is the title of the slide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1795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Caption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57200" y="1993900"/>
            <a:ext cx="4040188" cy="41322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  <a:p>
            <a:pPr lvl="4"/>
            <a:r>
              <a:rPr lang="en-GB" dirty="0"/>
              <a:t>List level 3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1795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Caption</a:t>
            </a:r>
          </a:p>
        </p:txBody>
      </p:sp>
      <p:sp>
        <p:nvSpPr>
          <p:cNvPr id="11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45025" y="1993900"/>
            <a:ext cx="4041775" cy="41322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  <a:p>
            <a:pPr lvl="4"/>
            <a:r>
              <a:rPr lang="en-GB" dirty="0"/>
              <a:t>List level 3</a:t>
            </a:r>
          </a:p>
        </p:txBody>
      </p:sp>
    </p:spTree>
    <p:extLst>
      <p:ext uri="{BB962C8B-B14F-4D97-AF65-F5344CB8AC3E}">
        <p14:creationId xmlns:p14="http://schemas.microsoft.com/office/powerpoint/2010/main" val="8280199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mparis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40"/>
            <a:ext cx="9144000" cy="916681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936800" y="6356351"/>
            <a:ext cx="6141600" cy="365125"/>
          </a:xfrm>
        </p:spPr>
        <p:txBody>
          <a:bodyPr/>
          <a:lstStyle>
            <a:lvl1pPr>
              <a:defRPr lang="en-GB" dirty="0"/>
            </a:lvl1pPr>
          </a:lstStyle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40000" y="1"/>
            <a:ext cx="6035367" cy="909022"/>
          </a:xfrm>
        </p:spPr>
        <p:txBody>
          <a:bodyPr/>
          <a:lstStyle/>
          <a:p>
            <a:r>
              <a:rPr lang="en-GB" dirty="0"/>
              <a:t>This is the title of the slide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999" y="6431912"/>
            <a:ext cx="1145134" cy="214001"/>
          </a:xfrm>
          <a:prstGeom prst="rect">
            <a:avLst/>
          </a:prstGeom>
        </p:spPr>
      </p:pic>
      <p:sp>
        <p:nvSpPr>
          <p:cNvPr id="14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1795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Caption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57200" y="1993900"/>
            <a:ext cx="4040188" cy="41322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  <a:p>
            <a:pPr lvl="4"/>
            <a:r>
              <a:rPr lang="en-GB" dirty="0"/>
              <a:t>List level 3</a:t>
            </a:r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1795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Caption</a:t>
            </a:r>
          </a:p>
        </p:txBody>
      </p:sp>
      <p:sp>
        <p:nvSpPr>
          <p:cNvPr id="17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45025" y="1993900"/>
            <a:ext cx="4041775" cy="41322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  <a:p>
            <a:pPr lvl="4"/>
            <a:r>
              <a:rPr lang="en-GB" dirty="0"/>
              <a:t>List level 3</a:t>
            </a:r>
          </a:p>
        </p:txBody>
      </p:sp>
    </p:spTree>
    <p:extLst>
      <p:ext uri="{BB962C8B-B14F-4D97-AF65-F5344CB8AC3E}">
        <p14:creationId xmlns:p14="http://schemas.microsoft.com/office/powerpoint/2010/main" val="29741944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This is the title of the slide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lang="en-GB" dirty="0"/>
            </a:lvl1pPr>
          </a:lstStyle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FCA62-AD12-4143-8BB6-A9400592858C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84275"/>
            <a:ext cx="5486400" cy="4114800"/>
          </a:xfrm>
        </p:spPr>
      </p:sp>
      <p:sp>
        <p:nvSpPr>
          <p:cNvPr id="13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18138"/>
            <a:ext cx="5486400" cy="804862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96806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with Ca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916681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936800" y="6356351"/>
            <a:ext cx="6141600" cy="365125"/>
          </a:xfrm>
        </p:spPr>
        <p:txBody>
          <a:bodyPr/>
          <a:lstStyle>
            <a:lvl1pPr>
              <a:defRPr lang="en-GB" dirty="0"/>
            </a:lvl1pPr>
          </a:lstStyle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40000" y="1"/>
            <a:ext cx="6035367" cy="909022"/>
          </a:xfrm>
        </p:spPr>
        <p:txBody>
          <a:bodyPr/>
          <a:lstStyle/>
          <a:p>
            <a:r>
              <a:rPr lang="en-GB" dirty="0"/>
              <a:t>This is the title of the slide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999" y="6431912"/>
            <a:ext cx="1145134" cy="214001"/>
          </a:xfrm>
          <a:prstGeom prst="rect">
            <a:avLst/>
          </a:prstGeom>
        </p:spPr>
      </p:pic>
      <p:sp>
        <p:nvSpPr>
          <p:cNvPr id="14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84275"/>
            <a:ext cx="5486400" cy="4114800"/>
          </a:xfrm>
        </p:spPr>
      </p:sp>
      <p:sp>
        <p:nvSpPr>
          <p:cNvPr id="15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18138"/>
            <a:ext cx="5486400" cy="804862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97695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This is the title of the slide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39999" y="6356351"/>
            <a:ext cx="7539971" cy="365125"/>
          </a:xfrm>
        </p:spPr>
        <p:txBody>
          <a:bodyPr/>
          <a:lstStyle>
            <a:lvl1pPr>
              <a:defRPr lang="en-GB" dirty="0"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00570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6035" cy="42570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40000" y="16684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rgbClr val="5A666D"/>
                </a:solidFill>
              </a:defRPr>
            </a:lvl1pPr>
          </a:lstStyle>
          <a:p>
            <a:r>
              <a:rPr lang="en-GB" dirty="0"/>
              <a:t>Insert message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6017" y="4636813"/>
            <a:ext cx="8064000" cy="807443"/>
          </a:xfrm>
        </p:spPr>
        <p:txBody>
          <a:bodyPr anchor="b">
            <a:normAutofit/>
          </a:bodyPr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Insert text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6921" y="282140"/>
            <a:ext cx="2731320" cy="162000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8753" y="5806800"/>
            <a:ext cx="2729489" cy="509779"/>
          </a:xfrm>
          <a:prstGeom prst="rect">
            <a:avLst/>
          </a:prstGeom>
        </p:spPr>
      </p:pic>
      <p:sp>
        <p:nvSpPr>
          <p:cNvPr id="6" name="TextovéPole 5"/>
          <p:cNvSpPr txBox="1"/>
          <p:nvPr userDrawn="1"/>
        </p:nvSpPr>
        <p:spPr>
          <a:xfrm>
            <a:off x="889580" y="5680917"/>
            <a:ext cx="337175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twitter.com/</a:t>
            </a:r>
            <a:r>
              <a:rPr lang="en-GB" sz="2400" b="0" i="0" u="none" strike="noStrike" kern="1200" baseline="0" dirty="0" err="1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emsa_lisbon</a:t>
            </a:r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endParaRPr lang="en-GB" sz="2400" dirty="0">
              <a:solidFill>
                <a:srgbClr val="5A66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ovéPole 11"/>
          <p:cNvSpPr txBox="1"/>
          <p:nvPr userDrawn="1"/>
        </p:nvSpPr>
        <p:spPr>
          <a:xfrm>
            <a:off x="889580" y="6050249"/>
            <a:ext cx="364683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facebook.com/</a:t>
            </a:r>
            <a:r>
              <a:rPr lang="en-GB" sz="2400" b="0" i="0" u="none" strike="noStrike" kern="1200" baseline="0" dirty="0" err="1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emsa.lisbon</a:t>
            </a:r>
            <a:endParaRPr lang="en-GB" sz="2400" dirty="0">
              <a:solidFill>
                <a:srgbClr val="5A66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017" y="5775504"/>
            <a:ext cx="207513" cy="572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9097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40000" y="16684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rgbClr val="5A666D"/>
                </a:solidFill>
              </a:defRPr>
            </a:lvl1pPr>
          </a:lstStyle>
          <a:p>
            <a:r>
              <a:rPr lang="en-GB" dirty="0"/>
              <a:t>Insert message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6017" y="4636813"/>
            <a:ext cx="8064000" cy="807443"/>
          </a:xfrm>
        </p:spPr>
        <p:txBody>
          <a:bodyPr anchor="b">
            <a:normAutofit/>
          </a:bodyPr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Insert text</a:t>
            </a:r>
          </a:p>
        </p:txBody>
      </p:sp>
      <p:sp>
        <p:nvSpPr>
          <p:cNvPr id="6" name="TextovéPole 5"/>
          <p:cNvSpPr txBox="1"/>
          <p:nvPr userDrawn="1"/>
        </p:nvSpPr>
        <p:spPr>
          <a:xfrm>
            <a:off x="889580" y="5680917"/>
            <a:ext cx="337175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twitter.com/</a:t>
            </a:r>
            <a:r>
              <a:rPr lang="en-GB" sz="2400" b="0" i="0" u="none" strike="noStrike" kern="1200" baseline="0" dirty="0" err="1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emsa_lisbon</a:t>
            </a:r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endParaRPr lang="en-GB" sz="2400" dirty="0">
              <a:solidFill>
                <a:srgbClr val="5A66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ovéPole 11"/>
          <p:cNvSpPr txBox="1"/>
          <p:nvPr userDrawn="1"/>
        </p:nvSpPr>
        <p:spPr>
          <a:xfrm>
            <a:off x="889580" y="6050249"/>
            <a:ext cx="364683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facebook.com/</a:t>
            </a:r>
            <a:r>
              <a:rPr lang="en-GB" sz="2400" b="0" i="0" u="none" strike="noStrike" kern="1200" baseline="0" dirty="0" err="1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emsa.lisbon</a:t>
            </a:r>
            <a:endParaRPr lang="en-GB" sz="2400" dirty="0">
              <a:solidFill>
                <a:srgbClr val="5A66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017" y="5775504"/>
            <a:ext cx="207513" cy="572370"/>
          </a:xfrm>
          <a:prstGeom prst="rect">
            <a:avLst/>
          </a:prstGeom>
        </p:spPr>
      </p:pic>
      <p:grpSp>
        <p:nvGrpSpPr>
          <p:cNvPr id="11" name="Skupina 10"/>
          <p:cNvGrpSpPr/>
          <p:nvPr userDrawn="1"/>
        </p:nvGrpSpPr>
        <p:grpSpPr>
          <a:xfrm>
            <a:off x="6046373" y="5507460"/>
            <a:ext cx="2731869" cy="798090"/>
            <a:chOff x="6046373" y="5795771"/>
            <a:chExt cx="2731869" cy="798090"/>
          </a:xfrm>
        </p:grpSpPr>
        <p:pic>
          <p:nvPicPr>
            <p:cNvPr id="13" name="Obrázek 12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8753" y="5795771"/>
              <a:ext cx="2729489" cy="509779"/>
            </a:xfrm>
            <a:prstGeom prst="rect">
              <a:avLst/>
            </a:prstGeom>
          </p:spPr>
        </p:pic>
        <p:pic>
          <p:nvPicPr>
            <p:cNvPr id="14" name="Obrázek 13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6373" y="6431956"/>
              <a:ext cx="2731868" cy="16190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33406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ure mosa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9166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This is the title of the section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4" name="Obrázek 3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999" y="6431912"/>
            <a:ext cx="1145134" cy="214001"/>
          </a:xfrm>
          <a:prstGeom prst="rect">
            <a:avLst/>
          </a:prstGeom>
        </p:spPr>
      </p:pic>
      <p:pic>
        <p:nvPicPr>
          <p:cNvPr id="8" name="Obrázek 3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6800" y="916681"/>
            <a:ext cx="5107200" cy="3797522"/>
          </a:xfrm>
          <a:prstGeom prst="rect">
            <a:avLst/>
          </a:prstGeom>
        </p:spPr>
      </p:pic>
      <p:pic>
        <p:nvPicPr>
          <p:cNvPr id="9" name="Picture 4"/>
          <p:cNvPicPr>
            <a:picLocks noChangeAspect="1"/>
          </p:cNvPicPr>
          <p:nvPr userDrawn="1"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916680"/>
            <a:ext cx="4876800" cy="4122955"/>
          </a:xfrm>
          <a:prstGeom prst="rect">
            <a:avLst/>
          </a:prstGeom>
        </p:spPr>
      </p:pic>
      <p:pic>
        <p:nvPicPr>
          <p:cNvPr id="10" name="Obrázek 5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00982"/>
            <a:ext cx="4036800" cy="2691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Afbeelding 10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6800" y="2870358"/>
            <a:ext cx="5107200" cy="3421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9108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 userDrawn="1"/>
        </p:nvSpPr>
        <p:spPr>
          <a:xfrm>
            <a:off x="889580" y="5680917"/>
            <a:ext cx="337175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twitter.com/</a:t>
            </a:r>
            <a:r>
              <a:rPr lang="en-GB" sz="2400" b="0" i="0" u="none" strike="noStrike" kern="1200" baseline="0" dirty="0" err="1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emsa_lisbon</a:t>
            </a:r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endParaRPr lang="en-GB" sz="2400" dirty="0">
              <a:solidFill>
                <a:srgbClr val="5A66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ovéPole 11"/>
          <p:cNvSpPr txBox="1"/>
          <p:nvPr userDrawn="1"/>
        </p:nvSpPr>
        <p:spPr>
          <a:xfrm>
            <a:off x="889580" y="6050249"/>
            <a:ext cx="364683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facebook.com/</a:t>
            </a:r>
            <a:r>
              <a:rPr lang="en-GB" sz="2400" b="0" i="0" u="none" strike="noStrike" kern="1200" baseline="0" dirty="0" err="1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emsa.lisbon</a:t>
            </a:r>
            <a:endParaRPr lang="en-GB" sz="2400" dirty="0">
              <a:solidFill>
                <a:srgbClr val="5A66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017" y="5775504"/>
            <a:ext cx="207513" cy="572370"/>
          </a:xfrm>
          <a:prstGeom prst="rect">
            <a:avLst/>
          </a:prstGeom>
        </p:spPr>
      </p:pic>
      <p:grpSp>
        <p:nvGrpSpPr>
          <p:cNvPr id="11" name="Skupina 10"/>
          <p:cNvGrpSpPr/>
          <p:nvPr userDrawn="1"/>
        </p:nvGrpSpPr>
        <p:grpSpPr>
          <a:xfrm>
            <a:off x="6046373" y="5507460"/>
            <a:ext cx="2731869" cy="798090"/>
            <a:chOff x="6046373" y="5795771"/>
            <a:chExt cx="2731869" cy="798090"/>
          </a:xfrm>
        </p:grpSpPr>
        <p:pic>
          <p:nvPicPr>
            <p:cNvPr id="13" name="Obrázek 12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8753" y="5795771"/>
              <a:ext cx="2729489" cy="509779"/>
            </a:xfrm>
            <a:prstGeom prst="rect">
              <a:avLst/>
            </a:prstGeom>
          </p:spPr>
        </p:pic>
        <p:pic>
          <p:nvPicPr>
            <p:cNvPr id="14" name="Obrázek 13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6373" y="6431956"/>
              <a:ext cx="2731868" cy="161905"/>
            </a:xfrm>
            <a:prstGeom prst="rect">
              <a:avLst/>
            </a:prstGeom>
          </p:spPr>
        </p:pic>
      </p:grpSp>
      <p:sp>
        <p:nvSpPr>
          <p:cNvPr id="10" name="Podnadpis 2"/>
          <p:cNvSpPr>
            <a:spLocks noGrp="1"/>
          </p:cNvSpPr>
          <p:nvPr>
            <p:ph type="subTitle" idx="1"/>
          </p:nvPr>
        </p:nvSpPr>
        <p:spPr>
          <a:xfrm>
            <a:off x="536017" y="5054600"/>
            <a:ext cx="8064000" cy="389656"/>
          </a:xfrm>
        </p:spPr>
        <p:txBody>
          <a:bodyPr/>
          <a:lstStyle/>
          <a:p>
            <a:r>
              <a:rPr lang="en-GB" dirty="0"/>
              <a:t>emsa.europa.eu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482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57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8321" cy="42570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40000" y="9699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rgbClr val="5A666D"/>
                </a:solidFill>
              </a:defRPr>
            </a:lvl1pPr>
          </a:lstStyle>
          <a:p>
            <a:r>
              <a:rPr lang="en-GB" dirty="0"/>
              <a:t>This is the title page</a:t>
            </a:r>
            <a:br>
              <a:rPr lang="en-GB" dirty="0"/>
            </a:br>
            <a:r>
              <a:rPr lang="en-GB" dirty="0"/>
              <a:t>for the whole presentation</a:t>
            </a:r>
            <a:br>
              <a:rPr lang="en-GB" dirty="0"/>
            </a:br>
            <a:r>
              <a:rPr lang="en-GB" dirty="0"/>
              <a:t>in three lines maximum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40000" y="3297238"/>
            <a:ext cx="8064000" cy="807443"/>
          </a:xfrm>
        </p:spPr>
        <p:txBody>
          <a:bodyPr anchor="ctr">
            <a:normAutofit/>
          </a:bodyPr>
          <a:lstStyle>
            <a:lvl1pPr marL="0" indent="0" algn="l">
              <a:buNone/>
              <a:defRPr sz="3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Subtitle in one line maximum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6921" y="282140"/>
            <a:ext cx="2731320" cy="162000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8753" y="5806800"/>
            <a:ext cx="2729489" cy="509779"/>
          </a:xfrm>
          <a:prstGeom prst="rect">
            <a:avLst/>
          </a:prstGeom>
        </p:spPr>
      </p:pic>
      <p:sp>
        <p:nvSpPr>
          <p:cNvPr id="9" name="Zástupný symbol pro text 18"/>
          <p:cNvSpPr>
            <a:spLocks noGrp="1"/>
          </p:cNvSpPr>
          <p:nvPr>
            <p:ph type="body" sz="quarter" idx="11" hasCustomPrompt="1"/>
          </p:nvPr>
        </p:nvSpPr>
        <p:spPr>
          <a:xfrm>
            <a:off x="540000" y="5728811"/>
            <a:ext cx="4724400" cy="576739"/>
          </a:xfrm>
        </p:spPr>
        <p:txBody>
          <a:bodyPr anchor="b">
            <a:normAutofit/>
          </a:bodyPr>
          <a:lstStyle>
            <a:lvl1pPr>
              <a:defRPr sz="18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GB" dirty="0"/>
              <a:t>Insert text</a:t>
            </a:r>
          </a:p>
        </p:txBody>
      </p:sp>
      <p:sp>
        <p:nvSpPr>
          <p:cNvPr id="11" name="Zástupný symbol pro text 16"/>
          <p:cNvSpPr>
            <a:spLocks noGrp="1"/>
          </p:cNvSpPr>
          <p:nvPr>
            <p:ph type="body" sz="quarter" idx="10" hasCustomPrompt="1"/>
          </p:nvPr>
        </p:nvSpPr>
        <p:spPr>
          <a:xfrm>
            <a:off x="540000" y="4909661"/>
            <a:ext cx="5057775" cy="819150"/>
          </a:xfrm>
        </p:spPr>
        <p:txBody>
          <a:bodyPr anchor="b">
            <a:normAutofit/>
          </a:bodyPr>
          <a:lstStyle>
            <a:lvl1pPr>
              <a:defRPr sz="24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GB" dirty="0"/>
              <a:t>Insert text</a:t>
            </a:r>
          </a:p>
        </p:txBody>
      </p:sp>
    </p:spTree>
    <p:extLst>
      <p:ext uri="{BB962C8B-B14F-4D97-AF65-F5344CB8AC3E}">
        <p14:creationId xmlns:p14="http://schemas.microsoft.com/office/powerpoint/2010/main" val="39535826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ith pictu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 userDrawn="1"/>
        </p:nvSpPr>
        <p:spPr>
          <a:xfrm>
            <a:off x="889580" y="5680917"/>
            <a:ext cx="337175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twitter.com/</a:t>
            </a:r>
            <a:r>
              <a:rPr lang="en-GB" sz="2400" b="0" i="0" u="none" strike="noStrike" kern="1200" baseline="0" dirty="0" err="1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emsa_lisbon</a:t>
            </a:r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endParaRPr lang="en-GB" sz="2400" dirty="0">
              <a:solidFill>
                <a:srgbClr val="5A66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ovéPole 11"/>
          <p:cNvSpPr txBox="1"/>
          <p:nvPr userDrawn="1"/>
        </p:nvSpPr>
        <p:spPr>
          <a:xfrm>
            <a:off x="889580" y="6050249"/>
            <a:ext cx="364683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2400" b="0" i="0" u="none" strike="noStrike" kern="1200" baseline="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facebook.com/</a:t>
            </a:r>
            <a:r>
              <a:rPr lang="en-GB" sz="2400" b="0" i="0" u="none" strike="noStrike" kern="1200" baseline="0" dirty="0" err="1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emsa.lisbon</a:t>
            </a:r>
            <a:endParaRPr lang="en-GB" sz="2400" dirty="0">
              <a:solidFill>
                <a:srgbClr val="5A66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017" y="5775504"/>
            <a:ext cx="207513" cy="572370"/>
          </a:xfrm>
          <a:prstGeom prst="rect">
            <a:avLst/>
          </a:prstGeom>
        </p:spPr>
      </p:pic>
      <p:grpSp>
        <p:nvGrpSpPr>
          <p:cNvPr id="11" name="Skupina 10"/>
          <p:cNvGrpSpPr/>
          <p:nvPr userDrawn="1"/>
        </p:nvGrpSpPr>
        <p:grpSpPr>
          <a:xfrm>
            <a:off x="6046373" y="5507460"/>
            <a:ext cx="2731869" cy="798090"/>
            <a:chOff x="6046373" y="5795771"/>
            <a:chExt cx="2731869" cy="798090"/>
          </a:xfrm>
        </p:grpSpPr>
        <p:pic>
          <p:nvPicPr>
            <p:cNvPr id="13" name="Obrázek 12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8753" y="5795771"/>
              <a:ext cx="2729489" cy="509779"/>
            </a:xfrm>
            <a:prstGeom prst="rect">
              <a:avLst/>
            </a:prstGeom>
          </p:spPr>
        </p:pic>
        <p:pic>
          <p:nvPicPr>
            <p:cNvPr id="14" name="Obrázek 13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6373" y="6431956"/>
              <a:ext cx="2731868" cy="161905"/>
            </a:xfrm>
            <a:prstGeom prst="rect">
              <a:avLst/>
            </a:prstGeom>
          </p:spPr>
        </p:pic>
      </p:grpSp>
      <p:sp>
        <p:nvSpPr>
          <p:cNvPr id="10" name="Podnadpis 2"/>
          <p:cNvSpPr>
            <a:spLocks noGrp="1"/>
          </p:cNvSpPr>
          <p:nvPr>
            <p:ph type="subTitle" idx="1"/>
          </p:nvPr>
        </p:nvSpPr>
        <p:spPr>
          <a:xfrm>
            <a:off x="536017" y="5054600"/>
            <a:ext cx="8064000" cy="389656"/>
          </a:xfrm>
        </p:spPr>
        <p:txBody>
          <a:bodyPr/>
          <a:lstStyle/>
          <a:p>
            <a:r>
              <a:rPr lang="en-GB" dirty="0"/>
              <a:t>emsa.europa.eu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482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8417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lang="en-GB" dirty="0"/>
            </a:lvl1pPr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30784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7391" cy="4257427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6921" y="282140"/>
            <a:ext cx="2731320" cy="162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40000" y="9699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This is the title page</a:t>
            </a:r>
            <a:br>
              <a:rPr lang="en-GB" dirty="0"/>
            </a:br>
            <a:r>
              <a:rPr lang="en-GB" dirty="0"/>
              <a:t>for the whole presentation</a:t>
            </a:r>
            <a:br>
              <a:rPr lang="en-GB" dirty="0"/>
            </a:br>
            <a:r>
              <a:rPr lang="en-GB" dirty="0"/>
              <a:t>in three lines maximum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40000" y="3297238"/>
            <a:ext cx="8064000" cy="807443"/>
          </a:xfrm>
        </p:spPr>
        <p:txBody>
          <a:bodyPr anchor="ctr">
            <a:normAutofit/>
          </a:bodyPr>
          <a:lstStyle>
            <a:lvl1pPr marL="0" indent="0" algn="l">
              <a:buNone/>
              <a:defRPr sz="3200" b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Subtitle in one line maximum</a:t>
            </a:r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8753" y="5795771"/>
            <a:ext cx="2729489" cy="509779"/>
          </a:xfrm>
          <a:prstGeom prst="rect">
            <a:avLst/>
          </a:prstGeom>
        </p:spPr>
      </p:pic>
      <p:sp>
        <p:nvSpPr>
          <p:cNvPr id="9" name="Zástupný symbol pro text 18"/>
          <p:cNvSpPr>
            <a:spLocks noGrp="1"/>
          </p:cNvSpPr>
          <p:nvPr>
            <p:ph type="body" sz="quarter" idx="11" hasCustomPrompt="1"/>
          </p:nvPr>
        </p:nvSpPr>
        <p:spPr>
          <a:xfrm>
            <a:off x="540000" y="5728811"/>
            <a:ext cx="4724400" cy="576739"/>
          </a:xfrm>
        </p:spPr>
        <p:txBody>
          <a:bodyPr anchor="b">
            <a:normAutofit/>
          </a:bodyPr>
          <a:lstStyle>
            <a:lvl1pPr>
              <a:defRPr sz="18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GB" dirty="0"/>
              <a:t>Insert text</a:t>
            </a:r>
          </a:p>
        </p:txBody>
      </p:sp>
      <p:sp>
        <p:nvSpPr>
          <p:cNvPr id="11" name="Zástupný symbol pro text 16"/>
          <p:cNvSpPr>
            <a:spLocks noGrp="1"/>
          </p:cNvSpPr>
          <p:nvPr>
            <p:ph type="body" sz="quarter" idx="10" hasCustomPrompt="1"/>
          </p:nvPr>
        </p:nvSpPr>
        <p:spPr>
          <a:xfrm>
            <a:off x="540000" y="4909661"/>
            <a:ext cx="5057775" cy="819150"/>
          </a:xfrm>
        </p:spPr>
        <p:txBody>
          <a:bodyPr anchor="b">
            <a:normAutofit/>
          </a:bodyPr>
          <a:lstStyle>
            <a:lvl1pPr>
              <a:defRPr sz="24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GB" dirty="0"/>
              <a:t>Insert text</a:t>
            </a:r>
          </a:p>
        </p:txBody>
      </p:sp>
    </p:spTree>
    <p:extLst>
      <p:ext uri="{BB962C8B-B14F-4D97-AF65-F5344CB8AC3E}">
        <p14:creationId xmlns:p14="http://schemas.microsoft.com/office/powerpoint/2010/main" val="4015206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42573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40000" y="969963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This is the title page</a:t>
            </a:r>
            <a:br>
              <a:rPr lang="en-GB" dirty="0"/>
            </a:br>
            <a:r>
              <a:rPr lang="en-GB" dirty="0"/>
              <a:t>for the whole presentation</a:t>
            </a:r>
            <a:br>
              <a:rPr lang="en-GB" dirty="0"/>
            </a:br>
            <a:r>
              <a:rPr lang="en-GB" dirty="0"/>
              <a:t>in three lines maximum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40000" y="3297238"/>
            <a:ext cx="8064000" cy="807443"/>
          </a:xfrm>
        </p:spPr>
        <p:txBody>
          <a:bodyPr anchor="ctr">
            <a:normAutofit/>
          </a:bodyPr>
          <a:lstStyle>
            <a:lvl1pPr marL="0" indent="0" algn="l">
              <a:buNone/>
              <a:defRPr sz="32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Subtitle in one line maximum</a:t>
            </a:r>
          </a:p>
        </p:txBody>
      </p:sp>
      <p:sp>
        <p:nvSpPr>
          <p:cNvPr id="9" name="Zástupný symbol pro text 18"/>
          <p:cNvSpPr>
            <a:spLocks noGrp="1"/>
          </p:cNvSpPr>
          <p:nvPr>
            <p:ph type="body" sz="quarter" idx="11" hasCustomPrompt="1"/>
          </p:nvPr>
        </p:nvSpPr>
        <p:spPr>
          <a:xfrm>
            <a:off x="540000" y="5728811"/>
            <a:ext cx="4724400" cy="576739"/>
          </a:xfrm>
        </p:spPr>
        <p:txBody>
          <a:bodyPr anchor="b">
            <a:normAutofit/>
          </a:bodyPr>
          <a:lstStyle>
            <a:lvl1pPr>
              <a:defRPr sz="18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GB" dirty="0"/>
              <a:t>Insert text</a:t>
            </a:r>
          </a:p>
        </p:txBody>
      </p:sp>
      <p:sp>
        <p:nvSpPr>
          <p:cNvPr id="11" name="Zástupný symbol pro text 16"/>
          <p:cNvSpPr>
            <a:spLocks noGrp="1"/>
          </p:cNvSpPr>
          <p:nvPr>
            <p:ph type="body" sz="quarter" idx="10" hasCustomPrompt="1"/>
          </p:nvPr>
        </p:nvSpPr>
        <p:spPr>
          <a:xfrm>
            <a:off x="540000" y="4909661"/>
            <a:ext cx="5057775" cy="819150"/>
          </a:xfrm>
        </p:spPr>
        <p:txBody>
          <a:bodyPr anchor="b">
            <a:normAutofit/>
          </a:bodyPr>
          <a:lstStyle>
            <a:lvl1pPr>
              <a:defRPr sz="24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GB" dirty="0"/>
              <a:t>Insert text</a:t>
            </a:r>
          </a:p>
        </p:txBody>
      </p:sp>
      <p:grpSp>
        <p:nvGrpSpPr>
          <p:cNvPr id="7" name="Skupina 6"/>
          <p:cNvGrpSpPr/>
          <p:nvPr userDrawn="1"/>
        </p:nvGrpSpPr>
        <p:grpSpPr>
          <a:xfrm>
            <a:off x="6046373" y="5507460"/>
            <a:ext cx="2731869" cy="798090"/>
            <a:chOff x="6046373" y="5795771"/>
            <a:chExt cx="2731869" cy="798090"/>
          </a:xfrm>
        </p:grpSpPr>
        <p:pic>
          <p:nvPicPr>
            <p:cNvPr id="8" name="Obrázek 7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8753" y="5795771"/>
              <a:ext cx="2729489" cy="509779"/>
            </a:xfrm>
            <a:prstGeom prst="rect">
              <a:avLst/>
            </a:prstGeom>
          </p:spPr>
        </p:pic>
        <p:pic>
          <p:nvPicPr>
            <p:cNvPr id="4" name="Obrázek 3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6373" y="6431956"/>
              <a:ext cx="2731868" cy="16190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7689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lang="en-GB" dirty="0"/>
            </a:lvl1pPr>
          </a:lstStyle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This is the title of the slide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  <a:p>
            <a:pPr lvl="4"/>
            <a:r>
              <a:rPr lang="en-GB" dirty="0"/>
              <a:t>List level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6982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916681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36865" y="6356351"/>
            <a:ext cx="6143105" cy="365125"/>
          </a:xfrm>
        </p:spPr>
        <p:txBody>
          <a:bodyPr/>
          <a:lstStyle>
            <a:lvl1pPr>
              <a:defRPr lang="en-GB" dirty="0"/>
            </a:lvl1pPr>
          </a:lstStyle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This is the title of the slide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  <a:p>
            <a:pPr lvl="4"/>
            <a:r>
              <a:rPr lang="en-GB" dirty="0"/>
              <a:t>List level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4" name="Obrázek 3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999" y="6431912"/>
            <a:ext cx="1145134" cy="21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486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lang="en-GB" dirty="0"/>
            </a:lvl1pPr>
          </a:lstStyle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40000" y="1"/>
            <a:ext cx="6035367" cy="909022"/>
          </a:xfrm>
        </p:spPr>
        <p:txBody>
          <a:bodyPr/>
          <a:lstStyle/>
          <a:p>
            <a:r>
              <a:rPr lang="en-GB" dirty="0"/>
              <a:t>This is the title of the slide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40000" y="1620000"/>
            <a:ext cx="3886200" cy="4500000"/>
          </a:xfrm>
        </p:spPr>
        <p:txBody>
          <a:bodyPr/>
          <a:lstStyle>
            <a:lvl1pPr>
              <a:defRPr>
                <a:solidFill>
                  <a:srgbClr val="5A666D"/>
                </a:solidFill>
              </a:defRPr>
            </a:lvl1pPr>
            <a:lvl2pPr>
              <a:defRPr/>
            </a:lvl2pPr>
            <a:lvl3pPr>
              <a:buClr>
                <a:srgbClr val="5A666D"/>
              </a:buClr>
              <a:defRPr/>
            </a:lvl3pPr>
            <a:lvl4pPr>
              <a:buClr>
                <a:srgbClr val="5A666D"/>
              </a:buClr>
              <a:defRPr/>
            </a:lvl4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  <a:p>
            <a:pPr lvl="4"/>
            <a:r>
              <a:rPr lang="en-GB" dirty="0"/>
              <a:t>List level 3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28902" y="1620000"/>
            <a:ext cx="3886200" cy="4500000"/>
          </a:xfrm>
        </p:spPr>
        <p:txBody>
          <a:bodyPr/>
          <a:lstStyle/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  <a:p>
            <a:pPr lvl="4"/>
            <a:r>
              <a:rPr lang="en-GB" dirty="0"/>
              <a:t>List level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838167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916681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936800" y="6356351"/>
            <a:ext cx="6141600" cy="365125"/>
          </a:xfrm>
        </p:spPr>
        <p:txBody>
          <a:bodyPr/>
          <a:lstStyle>
            <a:lvl1pPr>
              <a:defRPr lang="en-GB" dirty="0"/>
            </a:lvl1pPr>
          </a:lstStyle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40000" y="1"/>
            <a:ext cx="6035367" cy="909022"/>
          </a:xfrm>
        </p:spPr>
        <p:txBody>
          <a:bodyPr/>
          <a:lstStyle/>
          <a:p>
            <a:r>
              <a:rPr lang="en-GB" dirty="0"/>
              <a:t>This is the title of the slide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40000" y="1620000"/>
            <a:ext cx="3886200" cy="4500000"/>
          </a:xfrm>
        </p:spPr>
        <p:txBody>
          <a:bodyPr/>
          <a:lstStyle>
            <a:lvl1pPr>
              <a:defRPr>
                <a:solidFill>
                  <a:srgbClr val="5A666D"/>
                </a:solidFill>
              </a:defRPr>
            </a:lvl1pPr>
            <a:lvl3pPr>
              <a:buClr>
                <a:srgbClr val="5A666D"/>
              </a:buClr>
              <a:defRPr/>
            </a:lvl3pPr>
            <a:lvl4pPr>
              <a:buClr>
                <a:srgbClr val="5A666D"/>
              </a:buClr>
              <a:defRPr/>
            </a:lvl4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  <a:p>
            <a:pPr lvl="4"/>
            <a:r>
              <a:rPr lang="en-GB" dirty="0"/>
              <a:t>List level 3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28902" y="1620000"/>
            <a:ext cx="3886200" cy="4500000"/>
          </a:xfrm>
        </p:spPr>
        <p:txBody>
          <a:bodyPr/>
          <a:lstStyle>
            <a:lvl1pPr>
              <a:defRPr>
                <a:solidFill>
                  <a:srgbClr val="006EBC"/>
                </a:solidFill>
              </a:defRPr>
            </a:lvl1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  <a:p>
            <a:pPr lvl="4"/>
            <a:r>
              <a:rPr lang="en-GB" dirty="0"/>
              <a:t>List level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999" y="6431912"/>
            <a:ext cx="1145134" cy="21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940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lang="en-GB" dirty="0"/>
            </a:lvl1pPr>
          </a:lstStyle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40000" y="1"/>
            <a:ext cx="6035367" cy="909022"/>
          </a:xfrm>
        </p:spPr>
        <p:txBody>
          <a:bodyPr/>
          <a:lstStyle/>
          <a:p>
            <a:r>
              <a:rPr lang="en-GB" dirty="0"/>
              <a:t>This is the title of the slide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40000" y="1620000"/>
            <a:ext cx="3886200" cy="4500000"/>
          </a:xfrm>
        </p:spPr>
        <p:txBody>
          <a:bodyPr/>
          <a:lstStyle>
            <a:lvl1pPr>
              <a:defRPr>
                <a:solidFill>
                  <a:srgbClr val="F3A31C"/>
                </a:solidFill>
              </a:defRPr>
            </a:lvl1pPr>
            <a:lvl2pPr>
              <a:defRPr/>
            </a:lvl2pPr>
            <a:lvl3pPr>
              <a:buClr>
                <a:srgbClr val="F3A31C"/>
              </a:buClr>
              <a:defRPr/>
            </a:lvl3pPr>
            <a:lvl4pPr>
              <a:buClr>
                <a:srgbClr val="5A666D"/>
              </a:buClr>
              <a:defRPr/>
            </a:lvl4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28902" y="1620000"/>
            <a:ext cx="3886200" cy="4500000"/>
          </a:xfrm>
        </p:spPr>
        <p:txBody>
          <a:bodyPr/>
          <a:lstStyle>
            <a:lvl1pPr>
              <a:defRPr>
                <a:solidFill>
                  <a:srgbClr val="59A64B"/>
                </a:solidFill>
              </a:defRPr>
            </a:lvl1pPr>
            <a:lvl3pPr>
              <a:buClr>
                <a:srgbClr val="59A64B"/>
              </a:buClr>
              <a:defRPr/>
            </a:lvl3pPr>
            <a:lvl4pPr>
              <a:buClr>
                <a:srgbClr val="5A666D"/>
              </a:buClr>
              <a:defRPr/>
            </a:lvl4pPr>
          </a:lstStyle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9599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8180" cy="90902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0000" y="1"/>
            <a:ext cx="6035367" cy="90902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GB" dirty="0"/>
              <a:t>This is the title of the slide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0000" y="1620000"/>
            <a:ext cx="8064000" cy="4500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 dirty="0"/>
              <a:t>Heading level 1</a:t>
            </a:r>
          </a:p>
          <a:p>
            <a:pPr lvl="1"/>
            <a:r>
              <a:rPr lang="en-GB" dirty="0"/>
              <a:t>Heading level 2</a:t>
            </a:r>
          </a:p>
          <a:p>
            <a:pPr lvl="2"/>
            <a:r>
              <a:rPr lang="en-GB" dirty="0"/>
              <a:t>List level 1</a:t>
            </a:r>
          </a:p>
          <a:p>
            <a:pPr lvl="3"/>
            <a:r>
              <a:rPr lang="en-GB" dirty="0"/>
              <a:t>List level 2</a:t>
            </a:r>
          </a:p>
          <a:p>
            <a:pPr lvl="4"/>
            <a:r>
              <a:rPr lang="en-GB" dirty="0"/>
              <a:t>List level 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9999" y="6356351"/>
            <a:ext cx="7539971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lang="en-GB" dirty="0"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17925" y="6356351"/>
            <a:ext cx="460317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F5869DD-A183-4DB1-94AF-557A5F3D5FC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572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9" r:id="rId2"/>
    <p:sldLayoutId id="2147483670" r:id="rId3"/>
    <p:sldLayoutId id="2147483671" r:id="rId4"/>
    <p:sldLayoutId id="2147483662" r:id="rId5"/>
    <p:sldLayoutId id="2147483668" r:id="rId6"/>
    <p:sldLayoutId id="2147483664" r:id="rId7"/>
    <p:sldLayoutId id="2147483672" r:id="rId8"/>
    <p:sldLayoutId id="2147483679" r:id="rId9"/>
    <p:sldLayoutId id="2147483680" r:id="rId10"/>
    <p:sldLayoutId id="2147483682" r:id="rId11"/>
    <p:sldLayoutId id="2147483676" r:id="rId12"/>
    <p:sldLayoutId id="2147483677" r:id="rId13"/>
    <p:sldLayoutId id="2147483678" r:id="rId14"/>
    <p:sldLayoutId id="2147483666" r:id="rId15"/>
    <p:sldLayoutId id="2147483673" r:id="rId16"/>
    <p:sldLayoutId id="2147483674" r:id="rId17"/>
    <p:sldLayoutId id="2147483683" r:id="rId18"/>
    <p:sldLayoutId id="2147483681" r:id="rId19"/>
    <p:sldLayoutId id="2147483684" r:id="rId20"/>
    <p:sldLayoutId id="2147483667" r:id="rId21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500" b="1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FontTx/>
        <a:buNone/>
        <a:defRPr sz="2500" b="1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defTabSz="914400" rtl="0" eaLnBrk="1" latinLnBrk="0" hangingPunct="1">
        <a:lnSpc>
          <a:spcPct val="100000"/>
        </a:lnSpc>
        <a:spcBef>
          <a:spcPts val="500"/>
        </a:spcBef>
        <a:buFontTx/>
        <a:buNone/>
        <a:defRPr sz="2400" kern="1200">
          <a:solidFill>
            <a:srgbClr val="5A666D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2286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●"/>
        <a:defRPr sz="1800" kern="1200">
          <a:solidFill>
            <a:srgbClr val="5A666D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449263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●"/>
        <a:defRPr sz="1600" kern="1200">
          <a:solidFill>
            <a:srgbClr val="5A666D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623888" indent="-174625" algn="l" defTabSz="914400" rtl="0" eaLnBrk="1" latinLnBrk="0" hangingPunct="1">
        <a:lnSpc>
          <a:spcPct val="10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●"/>
        <a:defRPr sz="1400" kern="1200">
          <a:solidFill>
            <a:srgbClr val="5A666D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Zástupný symbol pro text 1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Lisbon </a:t>
            </a:r>
            <a:r>
              <a:rPr lang="en-GB" b="1" dirty="0">
                <a:solidFill>
                  <a:schemeClr val="accent1"/>
                </a:solidFill>
              </a:rPr>
              <a:t>/</a:t>
            </a:r>
            <a:r>
              <a:rPr lang="en-GB" dirty="0"/>
              <a:t> 28 March 2019</a:t>
            </a: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540000" y="969963"/>
            <a:ext cx="8362700" cy="2327275"/>
          </a:xfrm>
        </p:spPr>
        <p:txBody>
          <a:bodyPr/>
          <a:lstStyle/>
          <a:p>
            <a:r>
              <a:rPr lang="en-GB" dirty="0"/>
              <a:t>Advanced Training on the SEG and SSNv.4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540000" y="3297238"/>
            <a:ext cx="8223000" cy="807443"/>
          </a:xfrm>
        </p:spPr>
        <p:txBody>
          <a:bodyPr>
            <a:normAutofit/>
          </a:bodyPr>
          <a:lstStyle/>
          <a:p>
            <a:r>
              <a:rPr lang="en-GB" dirty="0"/>
              <a:t>Welcome</a:t>
            </a:r>
          </a:p>
        </p:txBody>
      </p:sp>
    </p:spTree>
    <p:extLst>
      <p:ext uri="{BB962C8B-B14F-4D97-AF65-F5344CB8AC3E}">
        <p14:creationId xmlns:p14="http://schemas.microsoft.com/office/powerpoint/2010/main" val="13189099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Agenda 28 March 2019 - Morning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2</a:t>
            </a:fld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E0B7D88-CB7D-4951-9141-64BDE5DD18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931" y="997527"/>
            <a:ext cx="5227607" cy="5723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5638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Agenda 26 March 2019 - Afternoon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3</a:t>
            </a:fld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D591A62-C462-47FC-AB35-0346DC5B6B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635" y="1595666"/>
            <a:ext cx="5238095" cy="36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9555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1" name="Rectangle 3"/>
          <p:cNvSpPr>
            <a:spLocks noGrp="1" noChangeArrowheads="1"/>
          </p:cNvSpPr>
          <p:nvPr>
            <p:ph idx="1"/>
          </p:nvPr>
        </p:nvSpPr>
        <p:spPr>
          <a:xfrm>
            <a:off x="537762" y="1378896"/>
            <a:ext cx="8064000" cy="18292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300" dirty="0"/>
              <a:t>If Alarm rings</a:t>
            </a:r>
            <a:endParaRPr lang="en-GB" sz="2300" b="0" dirty="0">
              <a:solidFill>
                <a:srgbClr val="5A666D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b="0" dirty="0">
                <a:solidFill>
                  <a:srgbClr val="5A666D"/>
                </a:solidFill>
              </a:rPr>
              <a:t>Exit down the main stairs and out of Main Entrance of Building (past Reception) or Emergency exit via alternative stairwell</a:t>
            </a: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GB" sz="1800" b="0" dirty="0">
                <a:solidFill>
                  <a:srgbClr val="5A666D"/>
                </a:solidFill>
              </a:rPr>
              <a:t>Go to the Assembly point: on Praça Europa  - riverside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800" b="0" dirty="0">
              <a:solidFill>
                <a:srgbClr val="5A666D"/>
              </a:solidFill>
            </a:endParaRPr>
          </a:p>
          <a:p>
            <a:endParaRPr lang="en-GB" sz="1800" b="0" dirty="0">
              <a:solidFill>
                <a:srgbClr val="5A666D"/>
              </a:solidFill>
            </a:endParaRPr>
          </a:p>
          <a:p>
            <a:endParaRPr lang="en-GB" sz="1800" dirty="0"/>
          </a:p>
          <a:p>
            <a:pPr marL="0" indent="0">
              <a:buNone/>
            </a:pPr>
            <a:endParaRPr lang="en-GB" sz="18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930327-5995-4D20-A8DC-FBD17B5C6CD5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67" y="3466789"/>
            <a:ext cx="6105525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40000" y="1"/>
            <a:ext cx="6035367" cy="909022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Safety Indications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05582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Demo and Exercises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dirty="0"/>
              <a:t>Do not hesitate to ask questions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dirty="0"/>
              <a:t>Trainers are available to help you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dirty="0"/>
              <a:t>Use the documents provided</a:t>
            </a:r>
          </a:p>
          <a:p>
            <a:pPr marL="342900" indent="-342900">
              <a:buFontTx/>
              <a:buChar char="-"/>
            </a:pP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34991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Thank you for your attention</a:t>
            </a:r>
          </a:p>
        </p:txBody>
      </p:sp>
    </p:spTree>
    <p:extLst>
      <p:ext uri="{BB962C8B-B14F-4D97-AF65-F5344CB8AC3E}">
        <p14:creationId xmlns:p14="http://schemas.microsoft.com/office/powerpoint/2010/main" val="2773165870"/>
      </p:ext>
    </p:extLst>
  </p:cSld>
  <p:clrMapOvr>
    <a:masterClrMapping/>
  </p:clrMapOvr>
</p:sld>
</file>

<file path=ppt/theme/theme1.xml><?xml version="1.0" encoding="utf-8"?>
<a:theme xmlns:a="http://schemas.openxmlformats.org/drawingml/2006/main" name="EMSA presentation">
  <a:themeElements>
    <a:clrScheme name="EMSA Red">
      <a:dk1>
        <a:sysClr val="windowText" lastClr="000000"/>
      </a:dk1>
      <a:lt1>
        <a:sysClr val="window" lastClr="FFFFFF"/>
      </a:lt1>
      <a:dk2>
        <a:srgbClr val="20AEE6"/>
      </a:dk2>
      <a:lt2>
        <a:srgbClr val="006EBC"/>
      </a:lt2>
      <a:accent1>
        <a:srgbClr val="003384"/>
      </a:accent1>
      <a:accent2>
        <a:srgbClr val="9EA8AF"/>
      </a:accent2>
      <a:accent3>
        <a:srgbClr val="DCDCDC"/>
      </a:accent3>
      <a:accent4>
        <a:srgbClr val="E15E57"/>
      </a:accent4>
      <a:accent5>
        <a:srgbClr val="ED998B"/>
      </a:accent5>
      <a:accent6>
        <a:srgbClr val="F6C9BD"/>
      </a:accent6>
      <a:hlink>
        <a:srgbClr val="816EAA"/>
      </a:hlink>
      <a:folHlink>
        <a:srgbClr val="AEC300"/>
      </a:folHlink>
    </a:clrScheme>
    <a:fontScheme name="Motiv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MSA_prezentace.potx" id="{7665511C-9551-4E53-8E38-4BCE9A94F827}" vid="{645188C0-D5E9-46BC-AB97-B3CD89633795}"/>
    </a:ext>
  </a:extLst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862CE1B9CD9A4282E061EA16FE2326" ma:contentTypeVersion="" ma:contentTypeDescription="Create a new document." ma:contentTypeScope="" ma:versionID="d604c0568581463dfd46764d4538963f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b2384c6cc0088fcedbaf6edaf557defa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02FD9F2-BDF9-4223-84B7-AC345A94560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3C5C914-96D7-455D-B8CD-7A5A54BA8C39}">
  <ds:schemaRefs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4B3198CD-1456-4DEB-986F-B0DCECEFE0A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190</TotalTime>
  <Words>184</Words>
  <Application>Microsoft Office PowerPoint</Application>
  <PresentationFormat>On-screen Show (4:3)</PresentationFormat>
  <Paragraphs>39</Paragraphs>
  <Slides>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EMSA presentation</vt:lpstr>
      <vt:lpstr>Advanced Training on the SEG and SSNv.4</vt:lpstr>
      <vt:lpstr>Agenda 28 March 2019 - Morning</vt:lpstr>
      <vt:lpstr>Agenda 26 March 2019 - Afternoon</vt:lpstr>
      <vt:lpstr>Safety Indications</vt:lpstr>
      <vt:lpstr>Demo and Exercises</vt:lpstr>
      <vt:lpstr>PowerPoint Presentation</vt:lpstr>
    </vt:vector>
  </TitlesOfParts>
  <Manager>EMSA</Manager>
  <Company>EMSA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EMSA presentation</dc:title>
  <dc:subject>Presentation</dc:subject>
  <dc:creator>EMSA</dc:creator>
  <cp:lastModifiedBy>HAYES Anne Marie (EMSA)</cp:lastModifiedBy>
  <cp:revision>152</cp:revision>
  <cp:lastPrinted>2017-05-15T18:19:08Z</cp:lastPrinted>
  <dcterms:created xsi:type="dcterms:W3CDTF">2015-01-19T19:14:45Z</dcterms:created>
  <dcterms:modified xsi:type="dcterms:W3CDTF">2019-04-03T10:41:16Z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Editor">
    <vt:lpwstr>EMSA</vt:lpwstr>
  </property>
  <property fmtid="{D5CDD505-2E9C-101B-9397-08002B2CF9AE}" pid="3" name="Language">
    <vt:lpwstr>EN</vt:lpwstr>
  </property>
  <property fmtid="{D5CDD505-2E9C-101B-9397-08002B2CF9AE}" pid="4" name="Owner">
    <vt:lpwstr>EMSA</vt:lpwstr>
  </property>
  <property fmtid="{D5CDD505-2E9C-101B-9397-08002B2CF9AE}" pid="5" name="Publisher">
    <vt:lpwstr>EMSA</vt:lpwstr>
  </property>
  <property fmtid="{D5CDD505-2E9C-101B-9397-08002B2CF9AE}" pid="6" name="ContentTypeId">
    <vt:lpwstr>0x0101007C862CE1B9CD9A4282E061EA16FE2326</vt:lpwstr>
  </property>
</Properties>
</file>